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7" r:id="rId2"/>
    <p:sldId id="292" r:id="rId3"/>
    <p:sldId id="302" r:id="rId4"/>
    <p:sldId id="303" r:id="rId5"/>
    <p:sldId id="304" r:id="rId6"/>
    <p:sldId id="305" r:id="rId7"/>
    <p:sldId id="30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7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artisan </a:t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err="1" smtClean="0"/>
              <a:t>Php</a:t>
            </a:r>
            <a:r>
              <a:rPr lang="en-US" sz="2800" b="1" dirty="0" smtClean="0"/>
              <a:t> artisan  	            </a:t>
            </a:r>
            <a:r>
              <a:rPr lang="en-US" sz="2000" b="1" dirty="0" smtClean="0">
                <a:solidFill>
                  <a:srgbClr val="00B050"/>
                </a:solidFill>
              </a:rPr>
              <a:t>//To Show All  </a:t>
            </a:r>
            <a:r>
              <a:rPr lang="en-US" sz="2000" b="1" dirty="0" err="1" smtClean="0">
                <a:solidFill>
                  <a:srgbClr val="00B050"/>
                </a:solidFill>
              </a:rPr>
              <a:t>Laravel</a:t>
            </a:r>
            <a:r>
              <a:rPr lang="en-US" sz="2000" b="1" dirty="0" smtClean="0">
                <a:solidFill>
                  <a:srgbClr val="00B050"/>
                </a:solidFill>
              </a:rPr>
              <a:t> Command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php</a:t>
            </a:r>
            <a:r>
              <a:rPr lang="en-US" sz="2000" dirty="0" smtClean="0"/>
              <a:t> artisan </a:t>
            </a:r>
            <a:r>
              <a:rPr lang="en-US" sz="2000" dirty="0" err="1" smtClean="0"/>
              <a:t>make:auth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Authentication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php</a:t>
            </a:r>
            <a:r>
              <a:rPr lang="en-US" sz="2000" dirty="0" smtClean="0"/>
              <a:t> artisan </a:t>
            </a:r>
            <a:r>
              <a:rPr lang="en-US" sz="2000" dirty="0" err="1" smtClean="0"/>
              <a:t>make:controller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Controller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php</a:t>
            </a:r>
            <a:r>
              <a:rPr lang="en-US" sz="2000" dirty="0" smtClean="0"/>
              <a:t>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php</a:t>
            </a:r>
            <a:r>
              <a:rPr lang="en-US" sz="2000" dirty="0" smtClean="0"/>
              <a:t> artisan </a:t>
            </a:r>
            <a:r>
              <a:rPr lang="en-US" sz="2000" dirty="0" err="1" smtClean="0"/>
              <a:t>make:migration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migration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make:auth</a:t>
            </a:r>
            <a:r>
              <a:rPr lang="en-US" dirty="0" smtClean="0"/>
              <a:t> -h	</a:t>
            </a:r>
            <a:r>
              <a:rPr lang="en-US" b="1" dirty="0" smtClean="0"/>
              <a:t>Authentication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  Scaffold basic login and registration views and routes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make:auth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     --views           Only scaffold the authentication views</a:t>
            </a:r>
          </a:p>
          <a:p>
            <a:r>
              <a:rPr lang="en-US" dirty="0" smtClean="0"/>
              <a:t>      --force           Overwrite existing views by default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make:controller</a:t>
            </a:r>
            <a:r>
              <a:rPr lang="en-US" dirty="0" smtClean="0"/>
              <a:t> -h	</a:t>
            </a:r>
            <a:r>
              <a:rPr lang="en-US" b="1" dirty="0" smtClean="0"/>
              <a:t>Controller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  Create a new controller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make:controller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dirty="0" smtClean="0"/>
              <a:t>  name 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-m, --model[=MODEL]    Generate a resource controller for the given model.</a:t>
            </a:r>
          </a:p>
          <a:p>
            <a:r>
              <a:rPr lang="en-US" dirty="0" smtClean="0"/>
              <a:t>  -r, --resource         Generate a resource controller class.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api</a:t>
            </a:r>
            <a:r>
              <a:rPr lang="en-US" dirty="0" smtClean="0"/>
              <a:t>              Exclude the create and edit methods from the controller.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EmpController</a:t>
            </a:r>
            <a:r>
              <a:rPr lang="en-US" dirty="0" smtClean="0"/>
              <a:t> -r -m </a:t>
            </a:r>
            <a:r>
              <a:rPr lang="en-US" dirty="0" err="1" smtClean="0"/>
              <a:t>emp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-h </a:t>
            </a:r>
            <a:br>
              <a:rPr lang="en-US" dirty="0" smtClean="0"/>
            </a:br>
            <a:r>
              <a:rPr lang="en-US" b="1" dirty="0" smtClean="0"/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-a, --all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--force           Create the class even if the model already exists</a:t>
            </a:r>
          </a:p>
          <a:p>
            <a:r>
              <a:rPr lang="en-US" dirty="0" smtClean="0"/>
              <a:t>  -m, --migration       Create a new migration file for the model</a:t>
            </a:r>
          </a:p>
          <a:p>
            <a:r>
              <a:rPr lang="en-US" dirty="0" smtClean="0"/>
              <a:t>    -r, --resource        Indicates if the generated controller should be a resource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-h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Migration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migration file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The name of the migration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    --create[=CREATE]  The table to be created</a:t>
            </a:r>
          </a:p>
          <a:p>
            <a:endParaRPr lang="en-US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php</a:t>
            </a:r>
            <a:r>
              <a:rPr lang="en-US" dirty="0" smtClean="0"/>
              <a:t> artisan</a:t>
            </a:r>
            <a:r>
              <a:rPr lang="en-US" b="1" dirty="0" smtClean="0"/>
              <a:t>   </a:t>
            </a:r>
            <a:r>
              <a:rPr lang="en-US" dirty="0" smtClean="0"/>
              <a:t>migrate	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endParaRPr lang="en-US" b="1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</a:t>
            </a:r>
            <a:r>
              <a:rPr lang="en-US" dirty="0" smtClean="0"/>
              <a:t>resource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related  </a:t>
            </a:r>
          </a:p>
          <a:p>
            <a:r>
              <a:rPr lang="en-US" sz="2800" dirty="0" err="1" smtClean="0"/>
              <a:t>php</a:t>
            </a:r>
            <a:r>
              <a:rPr lang="en-US" sz="2800" dirty="0" smtClean="0"/>
              <a:t> artisan </a:t>
            </a:r>
            <a:r>
              <a:rPr lang="en-US" sz="2800" dirty="0" err="1" smtClean="0"/>
              <a:t>route:list</a:t>
            </a:r>
            <a:r>
              <a:rPr lang="en-US" sz="2800" dirty="0" smtClean="0"/>
              <a:t>           		</a:t>
            </a:r>
            <a:r>
              <a:rPr lang="en-US" sz="2400" dirty="0" smtClean="0">
                <a:solidFill>
                  <a:srgbClr val="00B050"/>
                </a:solidFill>
              </a:rPr>
              <a:t>//List all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Route::resource('</a:t>
            </a:r>
            <a:r>
              <a:rPr lang="en-US" sz="2800" dirty="0" err="1" smtClean="0"/>
              <a:t>Car','CarController</a:t>
            </a:r>
            <a:r>
              <a:rPr lang="en-US" sz="2800" dirty="0" smtClean="0"/>
              <a:t>');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5642</TotalTime>
  <Words>316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artisan  Lec 6</vt:lpstr>
      <vt:lpstr>php artisan make:auth -h Authentication</vt:lpstr>
      <vt:lpstr>php artisan make:controller -h Controller</vt:lpstr>
      <vt:lpstr>php artisan make:model -h  Model</vt:lpstr>
      <vt:lpstr>php artisan make:migration -h   Migration </vt:lpstr>
      <vt:lpstr> resource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321</cp:revision>
  <dcterms:created xsi:type="dcterms:W3CDTF">2006-08-16T00:00:00Z</dcterms:created>
  <dcterms:modified xsi:type="dcterms:W3CDTF">2018-12-10T14:43:52Z</dcterms:modified>
</cp:coreProperties>
</file>