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routing" TargetMode="External"/><Relationship Id="rId2" Type="http://schemas.openxmlformats.org/officeDocument/2006/relationships/hyperlink" Target="https://laravel.com/docs/5.7/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5.7/bla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View</a:t>
            </a:r>
            <a:r>
              <a:rPr lang="en-US" b="1" dirty="0" smtClean="0">
                <a:hlinkClick r:id="rId3"/>
              </a:rPr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30362"/>
            <a:ext cx="8229600" cy="4525963"/>
          </a:xfrm>
        </p:spPr>
        <p:txBody>
          <a:bodyPr>
            <a:noAutofit/>
          </a:bodyPr>
          <a:lstStyle/>
          <a:p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Quick review </a:t>
            </a:r>
            <a:r>
              <a:rPr lang="en-US" sz="2800" b="1" dirty="0" err="1" smtClean="0"/>
              <a:t>Php</a:t>
            </a:r>
            <a:r>
              <a:rPr lang="en-US" sz="2800" b="1" dirty="0" smtClean="0"/>
              <a:t> Syntax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 smtClean="0">
                <a:hlinkClick r:id="rId2"/>
              </a:rPr>
              <a:t>View</a:t>
            </a:r>
            <a:r>
              <a:rPr lang="en-US" sz="2800" b="1" dirty="0" smtClean="0"/>
              <a:t>  </a:t>
            </a:r>
            <a:r>
              <a:rPr lang="en-US" sz="2800" b="1" dirty="0" smtClean="0">
                <a:hlinkClick r:id="rId4"/>
              </a:rPr>
              <a:t>Blade syntax 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pass data from Action to View 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Layouts 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Basic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61695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Displaying</a:t>
            </a:r>
          </a:p>
          <a:p>
            <a:r>
              <a:rPr lang="en-US" dirty="0" smtClean="0"/>
              <a:t>{{ $x }} - Echo content</a:t>
            </a:r>
          </a:p>
          <a:p>
            <a:r>
              <a:rPr lang="en-US" dirty="0" smtClean="0"/>
              <a:t>{!! $x !!} - Echo content without escaping special characters</a:t>
            </a:r>
          </a:p>
          <a:p>
            <a:r>
              <a:rPr lang="en-US" dirty="0" smtClean="0"/>
              <a:t>{{ $x or 'default' }} - Echo content with a default value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Comments</a:t>
            </a:r>
          </a:p>
          <a:p>
            <a:r>
              <a:rPr lang="en-US" dirty="0" smtClean="0"/>
              <a:t> {{-- This comment will not be present in the rendered HTML --}}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PHP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php</a:t>
            </a:r>
            <a:r>
              <a:rPr lang="en-US" dirty="0" smtClean="0"/>
              <a:t>...@</a:t>
            </a:r>
            <a:r>
              <a:rPr lang="en-US" dirty="0" err="1" smtClean="0"/>
              <a:t>endphp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smtClean="0"/>
              <a:t>  ?&gt;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 Path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63861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If Statements </a:t>
            </a:r>
          </a:p>
          <a:p>
            <a:r>
              <a:rPr lang="en-US" dirty="0" smtClean="0"/>
              <a:t>@if, @</a:t>
            </a:r>
            <a:r>
              <a:rPr lang="en-US" dirty="0" err="1" smtClean="0"/>
              <a:t>elseif</a:t>
            </a:r>
            <a:r>
              <a:rPr lang="en-US" dirty="0" smtClean="0"/>
              <a:t>, @else and @</a:t>
            </a:r>
            <a:r>
              <a:rPr lang="en-US" dirty="0" err="1" smtClean="0"/>
              <a:t>endif</a:t>
            </a:r>
            <a:endParaRPr lang="en-US" dirty="0" smtClean="0"/>
          </a:p>
          <a:p>
            <a:r>
              <a:rPr lang="en-US" dirty="0" smtClean="0"/>
              <a:t> @unless, @</a:t>
            </a:r>
            <a:r>
              <a:rPr lang="en-US" dirty="0" err="1" smtClean="0"/>
              <a:t>endunless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Loops </a:t>
            </a:r>
          </a:p>
          <a:p>
            <a:r>
              <a:rPr lang="en-US" dirty="0" smtClean="0"/>
              <a:t>@for...@</a:t>
            </a:r>
            <a:r>
              <a:rPr lang="en-US" dirty="0" err="1" smtClean="0"/>
              <a:t>endfor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foreach</a:t>
            </a:r>
            <a:r>
              <a:rPr lang="en-US" dirty="0" smtClean="0"/>
              <a:t>...@</a:t>
            </a:r>
            <a:r>
              <a:rPr lang="en-US" dirty="0" err="1" smtClean="0"/>
              <a:t>endforeach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forelse</a:t>
            </a:r>
            <a:r>
              <a:rPr lang="en-US" dirty="0" smtClean="0"/>
              <a:t>...@empty...@</a:t>
            </a:r>
            <a:r>
              <a:rPr lang="en-US" dirty="0" err="1" smtClean="0"/>
              <a:t>endforelse</a:t>
            </a:r>
            <a:endParaRPr lang="en-US" dirty="0" smtClean="0"/>
          </a:p>
          <a:p>
            <a:r>
              <a:rPr lang="en-US" dirty="0" smtClean="0"/>
              <a:t>@while...@</a:t>
            </a:r>
            <a:r>
              <a:rPr lang="en-US" dirty="0" err="1" smtClean="0"/>
              <a:t>endwhile</a:t>
            </a:r>
            <a:endParaRPr lang="en-US" dirty="0" smtClean="0"/>
          </a:p>
          <a:p>
            <a:r>
              <a:rPr lang="en-US" dirty="0" smtClean="0"/>
              <a:t>@continue, @continue($user-&gt;type==1) </a:t>
            </a:r>
          </a:p>
          <a:p>
            <a:r>
              <a:rPr lang="en-US" dirty="0" smtClean="0"/>
              <a:t>@break, $break($user-&gt;type==1)</a:t>
            </a:r>
          </a:p>
          <a:p>
            <a:r>
              <a:rPr lang="en-US" dirty="0" smtClean="0"/>
              <a:t> $loop - index, iteration, remaining, count, first, last, depth, parent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/>
              <a:t>Template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87164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// Defining A Layout </a:t>
            </a:r>
          </a:p>
          <a:p>
            <a:pPr lvl="1"/>
            <a:r>
              <a:rPr lang="en-US" dirty="0" smtClean="0"/>
              <a:t>@yield('name') </a:t>
            </a:r>
          </a:p>
          <a:p>
            <a:pPr lvl="1"/>
            <a:r>
              <a:rPr lang="en-US" dirty="0" smtClean="0"/>
              <a:t>@yield('x', 'y') - Yields the content of a section called x; defaults to y if x is not defined.</a:t>
            </a:r>
          </a:p>
          <a:p>
            <a:pPr lvl="1"/>
            <a:r>
              <a:rPr lang="en-US" dirty="0" smtClean="0"/>
              <a:t>@section('name')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endsection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Extending A Layout </a:t>
            </a:r>
          </a:p>
          <a:p>
            <a:pPr lvl="1"/>
            <a:r>
              <a:rPr lang="en-US" dirty="0" smtClean="0"/>
              <a:t>@extends('template') </a:t>
            </a:r>
          </a:p>
          <a:p>
            <a:pPr lvl="1"/>
            <a:r>
              <a:rPr lang="en-US" dirty="0" smtClean="0"/>
              <a:t>@section('name') </a:t>
            </a:r>
          </a:p>
          <a:p>
            <a:pPr lvl="1"/>
            <a:r>
              <a:rPr lang="en-US" dirty="0" smtClean="0"/>
              <a:t> @</a:t>
            </a:r>
            <a:r>
              <a:rPr lang="en-US" dirty="0" err="1" smtClean="0"/>
              <a:t>endsection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@section('name', 'value') </a:t>
            </a:r>
          </a:p>
          <a:p>
            <a:pPr lvl="1"/>
            <a:r>
              <a:rPr lang="en-US" dirty="0" smtClean="0"/>
              <a:t>@section('name', $value)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>
                <a:hlinkClick r:id="rId2"/>
              </a:rPr>
              <a:t>including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60708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/>
              <a:t>@include('view.name'])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@include('view.name', ['some' =&gt; 'data'])</a:t>
            </a:r>
          </a:p>
          <a:p>
            <a:pPr lvl="1"/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includeIf</a:t>
            </a:r>
            <a:r>
              <a:rPr lang="en-US" dirty="0" smtClean="0"/>
              <a:t>('view.name', ['some' =&gt; 'data'])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includeWhen</a:t>
            </a:r>
            <a:r>
              <a:rPr lang="en-US" dirty="0" smtClean="0"/>
              <a:t>($</a:t>
            </a:r>
            <a:r>
              <a:rPr lang="en-US" dirty="0" err="1" smtClean="0"/>
              <a:t>boolean</a:t>
            </a:r>
            <a:r>
              <a:rPr lang="en-US" dirty="0" smtClean="0"/>
              <a:t>, 'view.name', ['some' =&gt; 'data'])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>
                <a:hlinkClick r:id="rId2"/>
              </a:rPr>
              <a:t>Forms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26777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</a:rPr>
              <a:t>csrf_token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{{ </a:t>
            </a:r>
            <a:r>
              <a:rPr lang="en-US" dirty="0" err="1" smtClean="0"/>
              <a:t>csrf_token</a:t>
            </a:r>
            <a:r>
              <a:rPr lang="en-US" dirty="0" smtClean="0"/>
              <a:t>() }}</a:t>
            </a:r>
          </a:p>
          <a:p>
            <a:pPr lvl="1"/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CSRF Field</a:t>
            </a:r>
          </a:p>
          <a:p>
            <a:pPr lvl="1"/>
            <a:r>
              <a:rPr lang="en-US" dirty="0" smtClean="0"/>
              <a:t>	@</a:t>
            </a:r>
            <a:r>
              <a:rPr lang="en-US" dirty="0" err="1" smtClean="0"/>
              <a:t>csrf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Method Field</a:t>
            </a:r>
          </a:p>
          <a:p>
            <a:pPr lvl="1"/>
            <a:r>
              <a:rPr lang="en-US" dirty="0" smtClean="0"/>
              <a:t>	@method('PUT')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303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View  Lec 3</vt:lpstr>
      <vt:lpstr>Blade syntax - Basic output</vt:lpstr>
      <vt:lpstr>Blade syntax -  Path Control </vt:lpstr>
      <vt:lpstr>Blade syntax - Template inheritance</vt:lpstr>
      <vt:lpstr>Blade syntax - including</vt:lpstr>
      <vt:lpstr>Blade syntax - Forms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Blade syntax - Basic output</dc:title>
  <dc:creator>Teto</dc:creator>
  <cp:lastModifiedBy>Teto</cp:lastModifiedBy>
  <cp:revision>5</cp:revision>
  <dcterms:created xsi:type="dcterms:W3CDTF">2006-08-16T00:00:00Z</dcterms:created>
  <dcterms:modified xsi:type="dcterms:W3CDTF">2018-12-10T18:59:20Z</dcterms:modified>
</cp:coreProperties>
</file>