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8" r:id="rId2"/>
    <p:sldId id="292" r:id="rId3"/>
    <p:sldId id="304" r:id="rId4"/>
    <p:sldId id="303" r:id="rId5"/>
    <p:sldId id="299" r:id="rId6"/>
    <p:sldId id="298" r:id="rId7"/>
    <p:sldId id="301" r:id="rId8"/>
    <p:sldId id="295" r:id="rId9"/>
    <p:sldId id="30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BE73CA-AEF7-4BC3-A244-9770C11556AE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8D418C-51D5-4286-B21A-7EB04C42F067}">
      <dgm:prSet phldrT="[Text]"/>
      <dgm:spPr/>
      <dgm:t>
        <a:bodyPr/>
        <a:lstStyle/>
        <a:p>
          <a:r>
            <a:rPr lang="en-US" b="0" dirty="0" smtClean="0"/>
            <a:t>Routing  URL</a:t>
          </a:r>
          <a:endParaRPr lang="en-US" dirty="0"/>
        </a:p>
      </dgm:t>
    </dgm:pt>
    <dgm:pt modelId="{0A872B6D-0979-4F0D-8C58-6A54EB77B1BC}" type="parTrans" cxnId="{BE5048F7-2544-40BB-9AAF-C9E763E28249}">
      <dgm:prSet/>
      <dgm:spPr/>
      <dgm:t>
        <a:bodyPr/>
        <a:lstStyle/>
        <a:p>
          <a:endParaRPr lang="en-US"/>
        </a:p>
      </dgm:t>
    </dgm:pt>
    <dgm:pt modelId="{29E811EE-B1CB-49C7-BAE0-8EB6F0C4F138}" type="sibTrans" cxnId="{BE5048F7-2544-40BB-9AAF-C9E763E28249}">
      <dgm:prSet/>
      <dgm:spPr/>
      <dgm:t>
        <a:bodyPr/>
        <a:lstStyle/>
        <a:p>
          <a:endParaRPr lang="en-US"/>
        </a:p>
      </dgm:t>
    </dgm:pt>
    <dgm:pt modelId="{D2547439-8963-4569-94C7-717FB48D1B1A}">
      <dgm:prSet phldrT="[Text]"/>
      <dgm:spPr/>
      <dgm:t>
        <a:bodyPr/>
        <a:lstStyle/>
        <a:p>
          <a:r>
            <a:rPr lang="en-US" b="0" dirty="0" smtClean="0"/>
            <a:t>Required Parameters</a:t>
          </a:r>
          <a:endParaRPr lang="en-US" dirty="0"/>
        </a:p>
      </dgm:t>
    </dgm:pt>
    <dgm:pt modelId="{2B88F9D0-B80C-4B8C-A6F8-9E84ED3BD6DE}" type="parTrans" cxnId="{115FED65-E717-4F0C-88B7-EAD25C9715E5}">
      <dgm:prSet/>
      <dgm:spPr/>
      <dgm:t>
        <a:bodyPr/>
        <a:lstStyle/>
        <a:p>
          <a:endParaRPr lang="en-US"/>
        </a:p>
      </dgm:t>
    </dgm:pt>
    <dgm:pt modelId="{C91034D3-A14D-45CB-9B36-99AFD6CE909D}" type="sibTrans" cxnId="{115FED65-E717-4F0C-88B7-EAD25C9715E5}">
      <dgm:prSet/>
      <dgm:spPr/>
      <dgm:t>
        <a:bodyPr/>
        <a:lstStyle/>
        <a:p>
          <a:endParaRPr lang="en-US"/>
        </a:p>
      </dgm:t>
    </dgm:pt>
    <dgm:pt modelId="{B715BC69-5C08-40CF-AE08-BB88CEA7E20C}">
      <dgm:prSet phldrT="[Text]"/>
      <dgm:spPr/>
      <dgm:t>
        <a:bodyPr/>
        <a:lstStyle/>
        <a:p>
          <a:r>
            <a:rPr lang="en-US" dirty="0" smtClean="0"/>
            <a:t>Regular Expression</a:t>
          </a:r>
          <a:endParaRPr lang="en-US" dirty="0"/>
        </a:p>
      </dgm:t>
    </dgm:pt>
    <dgm:pt modelId="{3E1834E1-F2E0-4D64-AEA9-90DE54621828}" type="parTrans" cxnId="{474BD8F7-34EB-4F09-B1B8-C9AAA5280A20}">
      <dgm:prSet/>
      <dgm:spPr/>
      <dgm:t>
        <a:bodyPr/>
        <a:lstStyle/>
        <a:p>
          <a:endParaRPr lang="en-US"/>
        </a:p>
      </dgm:t>
    </dgm:pt>
    <dgm:pt modelId="{091BED66-E4EC-4E22-A7D4-9C33B45984A2}" type="sibTrans" cxnId="{474BD8F7-34EB-4F09-B1B8-C9AAA5280A20}">
      <dgm:prSet/>
      <dgm:spPr/>
      <dgm:t>
        <a:bodyPr/>
        <a:lstStyle/>
        <a:p>
          <a:endParaRPr lang="en-US"/>
        </a:p>
      </dgm:t>
    </dgm:pt>
    <dgm:pt modelId="{739038F8-4F7B-4B85-9976-C1530FDCD13B}">
      <dgm:prSet phldrT="[Text]"/>
      <dgm:spPr/>
      <dgm:t>
        <a:bodyPr/>
        <a:lstStyle/>
        <a:p>
          <a:r>
            <a:rPr lang="en-US" b="0" dirty="0" smtClean="0"/>
            <a:t>Middleware</a:t>
          </a:r>
          <a:endParaRPr lang="en-US" dirty="0"/>
        </a:p>
      </dgm:t>
    </dgm:pt>
    <dgm:pt modelId="{07E906FE-5BB1-4A03-8BBE-17242068B488}" type="parTrans" cxnId="{E6F8EBBA-99EF-4FC7-B113-59049B030D68}">
      <dgm:prSet/>
      <dgm:spPr/>
      <dgm:t>
        <a:bodyPr/>
        <a:lstStyle/>
        <a:p>
          <a:endParaRPr lang="en-US"/>
        </a:p>
      </dgm:t>
    </dgm:pt>
    <dgm:pt modelId="{BE673079-1CA0-43B7-A295-C29FBDFDEF55}" type="sibTrans" cxnId="{E6F8EBBA-99EF-4FC7-B113-59049B030D68}">
      <dgm:prSet/>
      <dgm:spPr/>
      <dgm:t>
        <a:bodyPr/>
        <a:lstStyle/>
        <a:p>
          <a:endParaRPr lang="en-US"/>
        </a:p>
      </dgm:t>
    </dgm:pt>
    <dgm:pt modelId="{E560D5BA-B897-42F7-B84B-6A1C2935BA66}">
      <dgm:prSet phldrT="[Text]"/>
      <dgm:spPr/>
      <dgm:t>
        <a:bodyPr/>
        <a:lstStyle/>
        <a:p>
          <a:r>
            <a:rPr lang="en-US" b="1" dirty="0" smtClean="0"/>
            <a:t>Request  Validate </a:t>
          </a:r>
          <a:endParaRPr lang="en-US" dirty="0"/>
        </a:p>
      </dgm:t>
    </dgm:pt>
    <dgm:pt modelId="{B4763656-3FBF-4149-8F01-B60A079A0BB6}" type="parTrans" cxnId="{6E457665-F363-4B46-A6C6-99156E72686B}">
      <dgm:prSet/>
      <dgm:spPr/>
    </dgm:pt>
    <dgm:pt modelId="{1AE2ABBF-BB62-4BDF-B62B-85394CCA5BB2}" type="sibTrans" cxnId="{6E457665-F363-4B46-A6C6-99156E72686B}">
      <dgm:prSet/>
      <dgm:spPr/>
    </dgm:pt>
    <dgm:pt modelId="{E00E1CBB-DE79-40B1-9E7F-81FC89378B77}" type="pres">
      <dgm:prSet presAssocID="{03BE73CA-AEF7-4BC3-A244-9770C11556AE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200DB9-E6BA-4987-A75A-5370DB66E56F}" type="pres">
      <dgm:prSet presAssocID="{03BE73CA-AEF7-4BC3-A244-9770C11556AE}" presName="comp1" presStyleCnt="0"/>
      <dgm:spPr/>
    </dgm:pt>
    <dgm:pt modelId="{0FF4144E-411D-4FA2-826A-BC243B135E51}" type="pres">
      <dgm:prSet presAssocID="{03BE73CA-AEF7-4BC3-A244-9770C11556AE}" presName="circle1" presStyleLbl="node1" presStyleIdx="0" presStyleCnt="5"/>
      <dgm:spPr/>
      <dgm:t>
        <a:bodyPr/>
        <a:lstStyle/>
        <a:p>
          <a:endParaRPr lang="en-US"/>
        </a:p>
      </dgm:t>
    </dgm:pt>
    <dgm:pt modelId="{1C6011BB-3680-4D53-9A94-5AADD3667F0C}" type="pres">
      <dgm:prSet presAssocID="{03BE73CA-AEF7-4BC3-A244-9770C11556AE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5BDDA-912F-4E03-AA67-E4476D930276}" type="pres">
      <dgm:prSet presAssocID="{03BE73CA-AEF7-4BC3-A244-9770C11556AE}" presName="comp2" presStyleCnt="0"/>
      <dgm:spPr/>
    </dgm:pt>
    <dgm:pt modelId="{7EF7EA0D-7521-4C07-B08E-29FE0B3659FD}" type="pres">
      <dgm:prSet presAssocID="{03BE73CA-AEF7-4BC3-A244-9770C11556AE}" presName="circle2" presStyleLbl="node1" presStyleIdx="1" presStyleCnt="5"/>
      <dgm:spPr/>
      <dgm:t>
        <a:bodyPr/>
        <a:lstStyle/>
        <a:p>
          <a:endParaRPr lang="en-US"/>
        </a:p>
      </dgm:t>
    </dgm:pt>
    <dgm:pt modelId="{84EE5710-BA7D-4F97-AA55-575DF8E7BB7C}" type="pres">
      <dgm:prSet presAssocID="{03BE73CA-AEF7-4BC3-A244-9770C11556AE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1DD528-67F3-4750-A1B6-8445BEC6EFA8}" type="pres">
      <dgm:prSet presAssocID="{03BE73CA-AEF7-4BC3-A244-9770C11556AE}" presName="comp3" presStyleCnt="0"/>
      <dgm:spPr/>
    </dgm:pt>
    <dgm:pt modelId="{D9E97F17-2DD2-4B51-918B-7B74002DF3F7}" type="pres">
      <dgm:prSet presAssocID="{03BE73CA-AEF7-4BC3-A244-9770C11556AE}" presName="circle3" presStyleLbl="node1" presStyleIdx="2" presStyleCnt="5"/>
      <dgm:spPr/>
      <dgm:t>
        <a:bodyPr/>
        <a:lstStyle/>
        <a:p>
          <a:endParaRPr lang="en-US"/>
        </a:p>
      </dgm:t>
    </dgm:pt>
    <dgm:pt modelId="{A8018E57-32A4-4143-A2E5-BC1465EA026D}" type="pres">
      <dgm:prSet presAssocID="{03BE73CA-AEF7-4BC3-A244-9770C11556AE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2D14C2-8F16-4989-B1B4-49EB531B8B48}" type="pres">
      <dgm:prSet presAssocID="{03BE73CA-AEF7-4BC3-A244-9770C11556AE}" presName="comp4" presStyleCnt="0"/>
      <dgm:spPr/>
    </dgm:pt>
    <dgm:pt modelId="{8F3F4770-D105-44F4-BC68-E4E65C0951AB}" type="pres">
      <dgm:prSet presAssocID="{03BE73CA-AEF7-4BC3-A244-9770C11556AE}" presName="circle4" presStyleLbl="node1" presStyleIdx="3" presStyleCnt="5"/>
      <dgm:spPr/>
      <dgm:t>
        <a:bodyPr/>
        <a:lstStyle/>
        <a:p>
          <a:endParaRPr lang="en-US"/>
        </a:p>
      </dgm:t>
    </dgm:pt>
    <dgm:pt modelId="{A0016CB9-BD53-4F57-A53E-EA5F59D99460}" type="pres">
      <dgm:prSet presAssocID="{03BE73CA-AEF7-4BC3-A244-9770C11556AE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12395-BC49-46B5-9838-064F47F81295}" type="pres">
      <dgm:prSet presAssocID="{03BE73CA-AEF7-4BC3-A244-9770C11556AE}" presName="comp5" presStyleCnt="0"/>
      <dgm:spPr/>
    </dgm:pt>
    <dgm:pt modelId="{9A4A8D13-56BC-485A-A767-061F46325BFD}" type="pres">
      <dgm:prSet presAssocID="{03BE73CA-AEF7-4BC3-A244-9770C11556AE}" presName="circle5" presStyleLbl="node1" presStyleIdx="4" presStyleCnt="5"/>
      <dgm:spPr/>
      <dgm:t>
        <a:bodyPr/>
        <a:lstStyle/>
        <a:p>
          <a:endParaRPr lang="en-US"/>
        </a:p>
      </dgm:t>
    </dgm:pt>
    <dgm:pt modelId="{DABE4DEF-2DF3-485E-8953-B22563D8FA5A}" type="pres">
      <dgm:prSet presAssocID="{03BE73CA-AEF7-4BC3-A244-9770C11556AE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59B6E7-F321-4DAF-8242-02E51473D130}" type="presOf" srcId="{E560D5BA-B897-42F7-B84B-6A1C2935BA66}" destId="{DABE4DEF-2DF3-485E-8953-B22563D8FA5A}" srcOrd="1" destOrd="0" presId="urn:microsoft.com/office/officeart/2005/8/layout/venn2"/>
    <dgm:cxn modelId="{DADF3A83-14F2-425A-8D32-6D7677A3D1E1}" type="presOf" srcId="{739038F8-4F7B-4B85-9976-C1530FDCD13B}" destId="{8F3F4770-D105-44F4-BC68-E4E65C0951AB}" srcOrd="0" destOrd="0" presId="urn:microsoft.com/office/officeart/2005/8/layout/venn2"/>
    <dgm:cxn modelId="{474BD8F7-34EB-4F09-B1B8-C9AAA5280A20}" srcId="{03BE73CA-AEF7-4BC3-A244-9770C11556AE}" destId="{B715BC69-5C08-40CF-AE08-BB88CEA7E20C}" srcOrd="2" destOrd="0" parTransId="{3E1834E1-F2E0-4D64-AEA9-90DE54621828}" sibTransId="{091BED66-E4EC-4E22-A7D4-9C33B45984A2}"/>
    <dgm:cxn modelId="{B5D59004-50A1-4487-8BF1-0EADA37B48F0}" type="presOf" srcId="{B715BC69-5C08-40CF-AE08-BB88CEA7E20C}" destId="{A8018E57-32A4-4143-A2E5-BC1465EA026D}" srcOrd="1" destOrd="0" presId="urn:microsoft.com/office/officeart/2005/8/layout/venn2"/>
    <dgm:cxn modelId="{5D1B3EAA-866F-4BEB-AF26-89E25C9C90B7}" type="presOf" srcId="{739038F8-4F7B-4B85-9976-C1530FDCD13B}" destId="{A0016CB9-BD53-4F57-A53E-EA5F59D99460}" srcOrd="1" destOrd="0" presId="urn:microsoft.com/office/officeart/2005/8/layout/venn2"/>
    <dgm:cxn modelId="{EFDDAFB6-ECF6-4DF2-9757-BEC2A311A412}" type="presOf" srcId="{B715BC69-5C08-40CF-AE08-BB88CEA7E20C}" destId="{D9E97F17-2DD2-4B51-918B-7B74002DF3F7}" srcOrd="0" destOrd="0" presId="urn:microsoft.com/office/officeart/2005/8/layout/venn2"/>
    <dgm:cxn modelId="{6E457665-F363-4B46-A6C6-99156E72686B}" srcId="{03BE73CA-AEF7-4BC3-A244-9770C11556AE}" destId="{E560D5BA-B897-42F7-B84B-6A1C2935BA66}" srcOrd="4" destOrd="0" parTransId="{B4763656-3FBF-4149-8F01-B60A079A0BB6}" sibTransId="{1AE2ABBF-BB62-4BDF-B62B-85394CCA5BB2}"/>
    <dgm:cxn modelId="{6C62D34B-D9D7-47A3-850A-152C695F2510}" type="presOf" srcId="{D38D418C-51D5-4286-B21A-7EB04C42F067}" destId="{1C6011BB-3680-4D53-9A94-5AADD3667F0C}" srcOrd="1" destOrd="0" presId="urn:microsoft.com/office/officeart/2005/8/layout/venn2"/>
    <dgm:cxn modelId="{2D271330-6017-4D21-A9E4-FE4DF2FC6FFD}" type="presOf" srcId="{D2547439-8963-4569-94C7-717FB48D1B1A}" destId="{7EF7EA0D-7521-4C07-B08E-29FE0B3659FD}" srcOrd="0" destOrd="0" presId="urn:microsoft.com/office/officeart/2005/8/layout/venn2"/>
    <dgm:cxn modelId="{E6F8EBBA-99EF-4FC7-B113-59049B030D68}" srcId="{03BE73CA-AEF7-4BC3-A244-9770C11556AE}" destId="{739038F8-4F7B-4B85-9976-C1530FDCD13B}" srcOrd="3" destOrd="0" parTransId="{07E906FE-5BB1-4A03-8BBE-17242068B488}" sibTransId="{BE673079-1CA0-43B7-A295-C29FBDFDEF55}"/>
    <dgm:cxn modelId="{1780A341-A1B6-410D-8F24-1E4A302A13D7}" type="presOf" srcId="{E560D5BA-B897-42F7-B84B-6A1C2935BA66}" destId="{9A4A8D13-56BC-485A-A767-061F46325BFD}" srcOrd="0" destOrd="0" presId="urn:microsoft.com/office/officeart/2005/8/layout/venn2"/>
    <dgm:cxn modelId="{115FED65-E717-4F0C-88B7-EAD25C9715E5}" srcId="{03BE73CA-AEF7-4BC3-A244-9770C11556AE}" destId="{D2547439-8963-4569-94C7-717FB48D1B1A}" srcOrd="1" destOrd="0" parTransId="{2B88F9D0-B80C-4B8C-A6F8-9E84ED3BD6DE}" sibTransId="{C91034D3-A14D-45CB-9B36-99AFD6CE909D}"/>
    <dgm:cxn modelId="{C27CFF36-8301-498E-AC46-802431692CB3}" type="presOf" srcId="{03BE73CA-AEF7-4BC3-A244-9770C11556AE}" destId="{E00E1CBB-DE79-40B1-9E7F-81FC89378B77}" srcOrd="0" destOrd="0" presId="urn:microsoft.com/office/officeart/2005/8/layout/venn2"/>
    <dgm:cxn modelId="{2ADB3652-EFEA-4BF1-9D91-C65F296CBE0A}" type="presOf" srcId="{D38D418C-51D5-4286-B21A-7EB04C42F067}" destId="{0FF4144E-411D-4FA2-826A-BC243B135E51}" srcOrd="0" destOrd="0" presId="urn:microsoft.com/office/officeart/2005/8/layout/venn2"/>
    <dgm:cxn modelId="{341ACBBE-EAA9-4233-A89B-8F1618A9EEE1}" type="presOf" srcId="{D2547439-8963-4569-94C7-717FB48D1B1A}" destId="{84EE5710-BA7D-4F97-AA55-575DF8E7BB7C}" srcOrd="1" destOrd="0" presId="urn:microsoft.com/office/officeart/2005/8/layout/venn2"/>
    <dgm:cxn modelId="{BE5048F7-2544-40BB-9AAF-C9E763E28249}" srcId="{03BE73CA-AEF7-4BC3-A244-9770C11556AE}" destId="{D38D418C-51D5-4286-B21A-7EB04C42F067}" srcOrd="0" destOrd="0" parTransId="{0A872B6D-0979-4F0D-8C58-6A54EB77B1BC}" sibTransId="{29E811EE-B1CB-49C7-BAE0-8EB6F0C4F138}"/>
    <dgm:cxn modelId="{8D4F0DF1-06EC-4D7F-AEBC-93904F1C908A}" type="presParOf" srcId="{E00E1CBB-DE79-40B1-9E7F-81FC89378B77}" destId="{40200DB9-E6BA-4987-A75A-5370DB66E56F}" srcOrd="0" destOrd="0" presId="urn:microsoft.com/office/officeart/2005/8/layout/venn2"/>
    <dgm:cxn modelId="{280AA0BA-4C16-411F-8B24-E234570F990C}" type="presParOf" srcId="{40200DB9-E6BA-4987-A75A-5370DB66E56F}" destId="{0FF4144E-411D-4FA2-826A-BC243B135E51}" srcOrd="0" destOrd="0" presId="urn:microsoft.com/office/officeart/2005/8/layout/venn2"/>
    <dgm:cxn modelId="{9E835609-3F51-4D7B-AB72-A5FA0E353B76}" type="presParOf" srcId="{40200DB9-E6BA-4987-A75A-5370DB66E56F}" destId="{1C6011BB-3680-4D53-9A94-5AADD3667F0C}" srcOrd="1" destOrd="0" presId="urn:microsoft.com/office/officeart/2005/8/layout/venn2"/>
    <dgm:cxn modelId="{FC91D991-1A53-41A8-BC7D-0510AA2466E9}" type="presParOf" srcId="{E00E1CBB-DE79-40B1-9E7F-81FC89378B77}" destId="{8795BDDA-912F-4E03-AA67-E4476D930276}" srcOrd="1" destOrd="0" presId="urn:microsoft.com/office/officeart/2005/8/layout/venn2"/>
    <dgm:cxn modelId="{CDB0D42B-18F4-4CA5-9C61-D1AF1C849947}" type="presParOf" srcId="{8795BDDA-912F-4E03-AA67-E4476D930276}" destId="{7EF7EA0D-7521-4C07-B08E-29FE0B3659FD}" srcOrd="0" destOrd="0" presId="urn:microsoft.com/office/officeart/2005/8/layout/venn2"/>
    <dgm:cxn modelId="{6B0A4425-38D7-45D9-8EC4-11D2368CAC16}" type="presParOf" srcId="{8795BDDA-912F-4E03-AA67-E4476D930276}" destId="{84EE5710-BA7D-4F97-AA55-575DF8E7BB7C}" srcOrd="1" destOrd="0" presId="urn:microsoft.com/office/officeart/2005/8/layout/venn2"/>
    <dgm:cxn modelId="{EED7F90D-FECD-4DAC-AC8F-ECE447EED16C}" type="presParOf" srcId="{E00E1CBB-DE79-40B1-9E7F-81FC89378B77}" destId="{DF1DD528-67F3-4750-A1B6-8445BEC6EFA8}" srcOrd="2" destOrd="0" presId="urn:microsoft.com/office/officeart/2005/8/layout/venn2"/>
    <dgm:cxn modelId="{B99771BD-9D3F-4F03-8C8D-5CF4CB254C8E}" type="presParOf" srcId="{DF1DD528-67F3-4750-A1B6-8445BEC6EFA8}" destId="{D9E97F17-2DD2-4B51-918B-7B74002DF3F7}" srcOrd="0" destOrd="0" presId="urn:microsoft.com/office/officeart/2005/8/layout/venn2"/>
    <dgm:cxn modelId="{6E88EDCB-311F-43EE-81F5-9CE48D188C22}" type="presParOf" srcId="{DF1DD528-67F3-4750-A1B6-8445BEC6EFA8}" destId="{A8018E57-32A4-4143-A2E5-BC1465EA026D}" srcOrd="1" destOrd="0" presId="urn:microsoft.com/office/officeart/2005/8/layout/venn2"/>
    <dgm:cxn modelId="{7E63F31F-0259-43F2-8D58-1DF3CB2342F2}" type="presParOf" srcId="{E00E1CBB-DE79-40B1-9E7F-81FC89378B77}" destId="{A52D14C2-8F16-4989-B1B4-49EB531B8B48}" srcOrd="3" destOrd="0" presId="urn:microsoft.com/office/officeart/2005/8/layout/venn2"/>
    <dgm:cxn modelId="{36CF4BA4-0A82-42D8-A400-76ECB4EDA142}" type="presParOf" srcId="{A52D14C2-8F16-4989-B1B4-49EB531B8B48}" destId="{8F3F4770-D105-44F4-BC68-E4E65C0951AB}" srcOrd="0" destOrd="0" presId="urn:microsoft.com/office/officeart/2005/8/layout/venn2"/>
    <dgm:cxn modelId="{7C981FA3-CCE1-47D9-AA1F-EDBB47ABFDB1}" type="presParOf" srcId="{A52D14C2-8F16-4989-B1B4-49EB531B8B48}" destId="{A0016CB9-BD53-4F57-A53E-EA5F59D99460}" srcOrd="1" destOrd="0" presId="urn:microsoft.com/office/officeart/2005/8/layout/venn2"/>
    <dgm:cxn modelId="{E01F624F-A45A-4E13-B8E0-863E810F947A}" type="presParOf" srcId="{E00E1CBB-DE79-40B1-9E7F-81FC89378B77}" destId="{1A812395-BC49-46B5-9838-064F47F81295}" srcOrd="4" destOrd="0" presId="urn:microsoft.com/office/officeart/2005/8/layout/venn2"/>
    <dgm:cxn modelId="{265298CE-E57A-4DDD-A6A0-220BB66E5038}" type="presParOf" srcId="{1A812395-BC49-46B5-9838-064F47F81295}" destId="{9A4A8D13-56BC-485A-A767-061F46325BFD}" srcOrd="0" destOrd="0" presId="urn:microsoft.com/office/officeart/2005/8/layout/venn2"/>
    <dgm:cxn modelId="{FA646A70-AB18-4EA3-B56E-D04F9CE7B631}" type="presParOf" srcId="{1A812395-BC49-46B5-9838-064F47F81295}" destId="{DABE4DEF-2DF3-485E-8953-B22563D8FA5A}" srcOrd="1" destOrd="0" presId="urn:microsoft.com/office/officeart/2005/8/layout/ven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02/04/1440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7/requests" TargetMode="External"/><Relationship Id="rId2" Type="http://schemas.openxmlformats.org/officeDocument/2006/relationships/hyperlink" Target="https://laravel.com/docs/5.7/controll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ravel.com/docs/5.7/valid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aravel.com/docs/5.7/controll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aravel.com/docs/5.7/reques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reques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valid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Lec</a:t>
            </a:r>
            <a:r>
              <a:rPr lang="en-US" b="1" dirty="0" smtClean="0"/>
              <a:t> </a:t>
            </a:r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hlinkClick r:id="rId2"/>
              </a:rPr>
              <a:t>C</a:t>
            </a:r>
            <a:r>
              <a:rPr lang="en-US" sz="2800" b="1" dirty="0" smtClean="0">
                <a:hlinkClick r:id="rId2"/>
              </a:rPr>
              <a:t>ontroller</a:t>
            </a: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hlinkClick r:id="rId3"/>
              </a:rPr>
              <a:t>Request Object</a:t>
            </a: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Send  </a:t>
            </a:r>
            <a:r>
              <a:rPr lang="en-US" sz="2800" b="1" dirty="0" smtClean="0"/>
              <a:t>Data  View  to Action by Different Method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hlinkClick r:id="rId4"/>
              </a:rPr>
              <a:t>Validate Data</a:t>
            </a: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Show Error Massage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/>
              <a:t>Show Old Data</a:t>
            </a:r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pPr>
              <a:buFont typeface="+mj-lt"/>
              <a:buAutoNum type="arabicPeriod"/>
            </a:pPr>
            <a:endParaRPr lang="ar-EG" sz="2800" b="1" dirty="0" smtClean="0"/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php artisan </a:t>
            </a:r>
            <a:r>
              <a:rPr lang="en-US" dirty="0" err="1" smtClean="0">
                <a:hlinkClick r:id="rId2"/>
              </a:rPr>
              <a:t>make:controller</a:t>
            </a:r>
            <a:r>
              <a:rPr lang="en-US" dirty="0" smtClean="0">
                <a:hlinkClick r:id="rId2"/>
              </a:rPr>
              <a:t> –h </a:t>
            </a:r>
            <a:r>
              <a:rPr lang="en-US" b="1" dirty="0" smtClean="0">
                <a:hlinkClick r:id="rId2"/>
              </a:rPr>
              <a:t>Controller</a:t>
            </a:r>
            <a:endParaRPr lang="en-US" b="1" dirty="0" smtClean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r>
              <a:rPr lang="en-US" b="1" dirty="0" smtClean="0"/>
              <a:t>Description:</a:t>
            </a:r>
          </a:p>
          <a:p>
            <a:r>
              <a:rPr lang="en-US" dirty="0" smtClean="0"/>
              <a:t>  Create a new controller class</a:t>
            </a:r>
          </a:p>
          <a:p>
            <a:endParaRPr lang="en-US" b="1" dirty="0" smtClean="0"/>
          </a:p>
          <a:p>
            <a:r>
              <a:rPr lang="en-US" b="1" dirty="0" smtClean="0"/>
              <a:t>Usage: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make:controller</a:t>
            </a:r>
            <a:r>
              <a:rPr lang="en-US" dirty="0" smtClean="0"/>
              <a:t> [options] [--] &lt;name&gt;</a:t>
            </a:r>
          </a:p>
          <a:p>
            <a:endParaRPr lang="en-US" dirty="0" smtClean="0"/>
          </a:p>
          <a:p>
            <a:r>
              <a:rPr lang="en-US" b="1" dirty="0" smtClean="0"/>
              <a:t>Arguments:</a:t>
            </a:r>
          </a:p>
          <a:p>
            <a:r>
              <a:rPr lang="en-US" dirty="0" smtClean="0"/>
              <a:t>  name                   The name of the class</a:t>
            </a:r>
          </a:p>
          <a:p>
            <a:endParaRPr lang="en-US" dirty="0" smtClean="0"/>
          </a:p>
          <a:p>
            <a:r>
              <a:rPr lang="en-US" b="1" dirty="0" smtClean="0"/>
              <a:t>Options:</a:t>
            </a:r>
          </a:p>
          <a:p>
            <a:r>
              <a:rPr lang="en-US" dirty="0" smtClean="0"/>
              <a:t>  -m, --model[=MODEL]    Generate a resource controller for the given model.</a:t>
            </a:r>
          </a:p>
          <a:p>
            <a:r>
              <a:rPr lang="en-US" dirty="0" smtClean="0"/>
              <a:t>  -r, --resource         Generate a resource controller class.</a:t>
            </a:r>
          </a:p>
          <a:p>
            <a:r>
              <a:rPr lang="en-US" dirty="0" smtClean="0"/>
              <a:t>  --</a:t>
            </a:r>
            <a:r>
              <a:rPr lang="en-US" dirty="0" err="1" smtClean="0"/>
              <a:t>api</a:t>
            </a:r>
            <a:r>
              <a:rPr lang="en-US" dirty="0" smtClean="0"/>
              <a:t>              Exclude the create and edit methods from the controller.</a:t>
            </a:r>
          </a:p>
          <a:p>
            <a:endParaRPr lang="en-US" dirty="0" smtClean="0"/>
          </a:p>
          <a:p>
            <a:r>
              <a:rPr lang="en-US" b="1" dirty="0" smtClean="0"/>
              <a:t>EX suggestion</a:t>
            </a:r>
          </a:p>
          <a:p>
            <a:r>
              <a:rPr lang="en-US" dirty="0" smtClean="0"/>
              <a:t>php artisan </a:t>
            </a:r>
            <a:r>
              <a:rPr lang="en-US" dirty="0" err="1" smtClean="0"/>
              <a:t>make:controller</a:t>
            </a:r>
            <a:r>
              <a:rPr lang="en-US" dirty="0" smtClean="0"/>
              <a:t> </a:t>
            </a:r>
            <a:r>
              <a:rPr lang="en-US" dirty="0" err="1" smtClean="0"/>
              <a:t>EmpController</a:t>
            </a:r>
            <a:r>
              <a:rPr lang="en-US" dirty="0" smtClean="0"/>
              <a:t> -r -m </a:t>
            </a:r>
            <a:r>
              <a:rPr lang="en-US" dirty="0" err="1" smtClean="0"/>
              <a:t>emp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867400"/>
            <a:ext cx="57531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Controller </a:t>
            </a:r>
            <a:r>
              <a:rPr lang="en-US" dirty="0" smtClean="0"/>
              <a:t>resource</a:t>
            </a:r>
            <a:endParaRPr lang="en-US" b="1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5762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371600"/>
            <a:ext cx="5762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209800"/>
            <a:ext cx="64674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Request </a:t>
            </a:r>
            <a:r>
              <a:rPr lang="en-US" dirty="0" smtClean="0">
                <a:hlinkClick r:id="rId2"/>
              </a:rPr>
              <a:t>Accessing The Request</a:t>
            </a:r>
            <a:endParaRPr lang="en-US" b="1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Illuminate\Http\Request</a:t>
            </a:r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pPr>
              <a:buFont typeface="+mj-lt"/>
              <a:buAutoNum type="arabicPeriod"/>
            </a:pPr>
            <a:endParaRPr lang="ar-EG" sz="2800" b="1" dirty="0" smtClean="0"/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590800"/>
            <a:ext cx="62293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Request </a:t>
            </a:r>
            <a:r>
              <a:rPr lang="en-US" dirty="0" smtClean="0"/>
              <a:t>Path &amp; Method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596265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Request </a:t>
            </a:r>
            <a:r>
              <a:rPr lang="en-US" dirty="0" smtClean="0">
                <a:hlinkClick r:id="rId2"/>
              </a:rPr>
              <a:t>Retrieving Input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Illuminate\Http\Request</a:t>
            </a:r>
          </a:p>
          <a:p>
            <a:r>
              <a:rPr lang="en-US" sz="2800" dirty="0" smtClean="0"/>
              <a:t>Illuminate\Support\Facades\Input;</a:t>
            </a:r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pPr>
              <a:buFont typeface="+mj-lt"/>
              <a:buAutoNum type="arabicPeriod"/>
            </a:pPr>
            <a:endParaRPr lang="ar-EG" sz="2800" b="1" dirty="0" smtClean="0"/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Validate Data Server Side 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Validate </a:t>
            </a:r>
            <a:r>
              <a:rPr lang="en-US" dirty="0" smtClean="0">
                <a:hlinkClick r:id="rId2"/>
              </a:rPr>
              <a:t>Available Validation Rules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$request-&gt;validate([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'Email</a:t>
            </a:r>
            <a:r>
              <a:rPr lang="en-US" sz="2000" dirty="0" smtClean="0"/>
              <a:t>' =&gt; </a:t>
            </a:r>
            <a:r>
              <a:rPr lang="en-US" sz="2000" dirty="0" smtClean="0">
                <a:solidFill>
                  <a:srgbClr val="C00000"/>
                </a:solidFill>
              </a:rPr>
              <a:t>'required</a:t>
            </a:r>
            <a:r>
              <a:rPr lang="en-US" sz="2000" dirty="0" smtClean="0"/>
              <a:t>',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'password</a:t>
            </a:r>
            <a:r>
              <a:rPr lang="en-US" sz="2000" dirty="0" smtClean="0"/>
              <a:t>' =&gt; </a:t>
            </a:r>
            <a:r>
              <a:rPr lang="en-US" sz="2000" dirty="0" smtClean="0">
                <a:solidFill>
                  <a:srgbClr val="C00000"/>
                </a:solidFill>
              </a:rPr>
              <a:t>'required</a:t>
            </a:r>
            <a:r>
              <a:rPr lang="en-US" sz="2000" dirty="0" smtClean="0"/>
              <a:t>',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'</a:t>
            </a:r>
            <a:r>
              <a:rPr lang="en-US" sz="2000" dirty="0" err="1" smtClean="0">
                <a:solidFill>
                  <a:srgbClr val="C00000"/>
                </a:solidFill>
              </a:rPr>
              <a:t>MylogoPhoto</a:t>
            </a:r>
            <a:r>
              <a:rPr lang="en-US" sz="2000" dirty="0" smtClean="0"/>
              <a:t>' =&gt; '</a:t>
            </a:r>
            <a:r>
              <a:rPr lang="en-US" sz="2000" dirty="0" err="1" smtClean="0">
                <a:solidFill>
                  <a:srgbClr val="C00000"/>
                </a:solidFill>
              </a:rPr>
              <a:t>required|image|mimes:jpeg,png,jpg,gif,svg</a:t>
            </a:r>
            <a:r>
              <a:rPr lang="en-US" sz="2000" dirty="0" smtClean="0"/>
              <a:t>'</a:t>
            </a:r>
          </a:p>
          <a:p>
            <a:pPr>
              <a:buNone/>
            </a:pPr>
            <a:r>
              <a:rPr lang="en-US" sz="2400" dirty="0" smtClean="0"/>
              <a:t>]);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2782</TotalTime>
  <Words>166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Lec 3</vt:lpstr>
      <vt:lpstr>php artisan make:controller –h Controller</vt:lpstr>
      <vt:lpstr>Controller resource</vt:lpstr>
      <vt:lpstr>Request Accessing The Request</vt:lpstr>
      <vt:lpstr>Request Path &amp; Method</vt:lpstr>
      <vt:lpstr>Request Retrieving Input</vt:lpstr>
      <vt:lpstr>Validate Data Server Side  </vt:lpstr>
      <vt:lpstr>Validate Available Validation Rules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162</cp:revision>
  <dcterms:created xsi:type="dcterms:W3CDTF">2006-08-16T00:00:00Z</dcterms:created>
  <dcterms:modified xsi:type="dcterms:W3CDTF">2018-12-10T18:45:43Z</dcterms:modified>
</cp:coreProperties>
</file>