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8" r:id="rId2"/>
    <p:sldId id="292" r:id="rId3"/>
    <p:sldId id="302" r:id="rId4"/>
    <p:sldId id="303" r:id="rId5"/>
    <p:sldId id="30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8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02/04/1440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myadmin.net/" TargetMode="External"/><Relationship Id="rId2" Type="http://schemas.openxmlformats.org/officeDocument/2006/relationships/hyperlink" Target="https://laravel.com/docs/5.7/configu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ravel.com/docs/5.7/authentic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configur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authent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Authentication</a:t>
            </a:r>
            <a:br>
              <a:rPr lang="en-US" dirty="0" smtClean="0"/>
            </a:br>
            <a:r>
              <a:rPr lang="en-US" b="1" dirty="0" err="1" smtClean="0"/>
              <a:t>Lec</a:t>
            </a:r>
            <a:r>
              <a:rPr lang="en-US" b="1" dirty="0" smtClean="0"/>
              <a:t> 4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hlinkClick r:id="rId2"/>
              </a:rPr>
              <a:t>DB config ENV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hlinkClick r:id="rId3"/>
              </a:rPr>
              <a:t>MySQL phpmyadmin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hlinkClick r:id="rId4"/>
              </a:rPr>
              <a:t>Authentication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DB class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create, read (CRUD)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 update, and delete (CRUD)</a:t>
            </a:r>
            <a:endParaRPr lang="ar-EG" sz="2800" dirty="0" smtClean="0"/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DB </a:t>
            </a:r>
            <a:r>
              <a:rPr lang="en-US" b="1" dirty="0" err="1" smtClean="0">
                <a:hlinkClick r:id="rId2"/>
              </a:rPr>
              <a:t>config</a:t>
            </a:r>
            <a:r>
              <a:rPr lang="en-US" b="1" dirty="0" smtClean="0">
                <a:hlinkClick r:id="rId2"/>
              </a:rPr>
              <a:t> ENV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DB_CONNECTION=</a:t>
            </a:r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smtClean="0"/>
              <a:t>DB_HOST=127.0.0.1</a:t>
            </a:r>
          </a:p>
          <a:p>
            <a:pPr lvl="1"/>
            <a:r>
              <a:rPr lang="en-US" dirty="0" smtClean="0"/>
              <a:t>DB_PORT=3306</a:t>
            </a:r>
          </a:p>
          <a:p>
            <a:pPr lvl="1"/>
            <a:r>
              <a:rPr lang="en-US" dirty="0" smtClean="0"/>
              <a:t>DB_DATABASE=</a:t>
            </a:r>
            <a:r>
              <a:rPr lang="en-US" dirty="0" err="1" smtClean="0"/>
              <a:t>PetrojetDB</a:t>
            </a:r>
            <a:endParaRPr lang="en-US" dirty="0" smtClean="0"/>
          </a:p>
          <a:p>
            <a:pPr lvl="1"/>
            <a:r>
              <a:rPr lang="en-US" dirty="0" smtClean="0"/>
              <a:t>DB_USERNAME=root</a:t>
            </a:r>
          </a:p>
          <a:p>
            <a:pPr lvl="1"/>
            <a:r>
              <a:rPr lang="en-US" dirty="0" smtClean="0"/>
              <a:t>DB_PASSWORD=</a:t>
            </a:r>
            <a:r>
              <a:rPr lang="en-US" dirty="0" err="1" smtClean="0"/>
              <a:t>mysql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php artisan </a:t>
            </a:r>
            <a:r>
              <a:rPr lang="en-US" dirty="0" err="1" smtClean="0">
                <a:hlinkClick r:id="rId2"/>
              </a:rPr>
              <a:t>make:auth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–h</a:t>
            </a:r>
            <a:br>
              <a:rPr lang="en-US" dirty="0" smtClean="0">
                <a:hlinkClick r:id="rId2"/>
              </a:rPr>
            </a:br>
            <a:r>
              <a:rPr lang="en-US" b="1" dirty="0" smtClean="0">
                <a:hlinkClick r:id="rId2"/>
              </a:rPr>
              <a:t>Authentication</a:t>
            </a:r>
            <a:endParaRPr lang="en-US" b="1" dirty="0" smtClean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Description:</a:t>
            </a:r>
          </a:p>
          <a:p>
            <a:r>
              <a:rPr lang="en-US" dirty="0" smtClean="0"/>
              <a:t>  Scaffold basic login and registration views and routes</a:t>
            </a:r>
          </a:p>
          <a:p>
            <a:endParaRPr lang="en-US" dirty="0" smtClean="0"/>
          </a:p>
          <a:p>
            <a:r>
              <a:rPr lang="en-US" dirty="0" smtClean="0"/>
              <a:t>Usage: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make:auth</a:t>
            </a:r>
            <a:r>
              <a:rPr lang="en-US" dirty="0" smtClean="0"/>
              <a:t> [options]</a:t>
            </a:r>
          </a:p>
          <a:p>
            <a:endParaRPr lang="en-US" dirty="0" smtClean="0"/>
          </a:p>
          <a:p>
            <a:r>
              <a:rPr lang="en-US" dirty="0" smtClean="0"/>
              <a:t>Options:</a:t>
            </a:r>
          </a:p>
          <a:p>
            <a:r>
              <a:rPr lang="en-US" dirty="0" smtClean="0"/>
              <a:t>      --views           Only scaffold the authentication views</a:t>
            </a:r>
          </a:p>
          <a:p>
            <a:r>
              <a:rPr lang="en-US" dirty="0" smtClean="0"/>
              <a:t>      --force           Overwrite existing views by default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DB class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>
            <a:normAutofit/>
          </a:bodyPr>
          <a:lstStyle/>
          <a:p>
            <a:r>
              <a:rPr lang="en-US" b="1" dirty="0" smtClean="0"/>
              <a:t>use</a:t>
            </a:r>
            <a:r>
              <a:rPr lang="en-US" dirty="0" smtClean="0"/>
              <a:t> DB;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3962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DB::select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'select * from users where active = ?'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[1]);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DB::insert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'insert into users (id, name) values (?, ?)'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[1, '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Dayle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']);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DB::update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'update users set votes = 100 where name = ?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', ['John']);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DB::delete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'delete from users where id = ?'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[2]);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2438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create, read (CRUD)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5471</TotalTime>
  <Words>150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Authentication Lec 4</vt:lpstr>
      <vt:lpstr>DB config ENV</vt:lpstr>
      <vt:lpstr>php artisan make:auth –h Authentication</vt:lpstr>
      <vt:lpstr>DB class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274</cp:revision>
  <dcterms:created xsi:type="dcterms:W3CDTF">2006-08-16T00:00:00Z</dcterms:created>
  <dcterms:modified xsi:type="dcterms:W3CDTF">2018-12-10T18:33:04Z</dcterms:modified>
</cp:coreProperties>
</file>