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7" r:id="rId2"/>
    <p:sldId id="292" r:id="rId3"/>
    <p:sldId id="305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68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migr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migration </a:t>
            </a:r>
            <a:br>
              <a:rPr lang="en-US" dirty="0" smtClean="0">
                <a:hlinkClick r:id="rId2"/>
              </a:rPr>
            </a:br>
            <a:r>
              <a:rPr lang="en-US" b="1" dirty="0" err="1" smtClean="0"/>
              <a:t>Lec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Generating </a:t>
            </a:r>
            <a:r>
              <a:rPr lang="en-US" sz="2000" b="1" dirty="0" smtClean="0">
                <a:hlinkClick r:id="rId2"/>
              </a:rPr>
              <a:t>Migrations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Migration Structure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Generating Migrations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smtClean="0"/>
              <a:t>artisan </a:t>
            </a:r>
            <a:r>
              <a:rPr lang="en-US" dirty="0" err="1" smtClean="0"/>
              <a:t>make:migration</a:t>
            </a:r>
            <a:r>
              <a:rPr lang="en-US" dirty="0" smtClean="0"/>
              <a:t> -h 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Description:</a:t>
            </a:r>
          </a:p>
          <a:p>
            <a:r>
              <a:rPr lang="en-US" b="1" dirty="0" smtClean="0"/>
              <a:t>  Create a new migration file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make:migration</a:t>
            </a:r>
            <a:r>
              <a:rPr lang="en-US" b="1" dirty="0" smtClean="0"/>
              <a:t> [options] [--] &lt;name&gt;</a:t>
            </a:r>
          </a:p>
          <a:p>
            <a:endParaRPr lang="en-US" b="1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b="1" dirty="0" smtClean="0"/>
              <a:t>  name                   The name of the migration</a:t>
            </a:r>
          </a:p>
          <a:p>
            <a:endParaRPr lang="en-US" b="1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    --create[=CREATE]  The table to be created</a:t>
            </a:r>
          </a:p>
          <a:p>
            <a:endParaRPr lang="en-US" dirty="0" smtClean="0"/>
          </a:p>
          <a:p>
            <a:r>
              <a:rPr lang="en-US" sz="3400" b="1" dirty="0" smtClean="0">
                <a:solidFill>
                  <a:srgbClr val="FF0000"/>
                </a:solidFill>
              </a:rPr>
              <a:t>related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php</a:t>
            </a:r>
            <a:r>
              <a:rPr lang="en-US" dirty="0" smtClean="0"/>
              <a:t> artisan</a:t>
            </a:r>
            <a:r>
              <a:rPr lang="en-US" b="1" dirty="0" smtClean="0"/>
              <a:t>   </a:t>
            </a:r>
            <a:r>
              <a:rPr lang="en-US" dirty="0" smtClean="0"/>
              <a:t>migrate	</a:t>
            </a:r>
            <a:r>
              <a:rPr lang="en-US" dirty="0" smtClean="0"/>
              <a:t>	</a:t>
            </a:r>
            <a:r>
              <a:rPr lang="en-US" sz="3100" dirty="0" smtClean="0">
                <a:solidFill>
                  <a:srgbClr val="00B050"/>
                </a:solidFill>
              </a:rPr>
              <a:t>//R</a:t>
            </a:r>
            <a:r>
              <a:rPr lang="en-US" sz="3100" dirty="0" smtClean="0">
                <a:solidFill>
                  <a:srgbClr val="00B050"/>
                </a:solidFill>
              </a:rPr>
              <a:t>unning Migrations</a:t>
            </a:r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migrate:fresh</a:t>
            </a:r>
            <a:r>
              <a:rPr lang="en-US" dirty="0" smtClean="0"/>
              <a:t>        	 </a:t>
            </a:r>
            <a:r>
              <a:rPr lang="en-US" sz="3100" dirty="0" smtClean="0">
                <a:solidFill>
                  <a:srgbClr val="00B050"/>
                </a:solidFill>
              </a:rPr>
              <a:t>//Drop all tables and re-run all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migrate:install</a:t>
            </a:r>
            <a:r>
              <a:rPr lang="en-US" dirty="0" smtClean="0"/>
              <a:t>     	 </a:t>
            </a:r>
            <a:r>
              <a:rPr lang="en-US" sz="3100" dirty="0" smtClean="0">
                <a:solidFill>
                  <a:srgbClr val="00B050"/>
                </a:solidFill>
              </a:rPr>
              <a:t>//Create the migration repository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migrate:refresh</a:t>
            </a:r>
            <a:r>
              <a:rPr lang="en-US" dirty="0" smtClean="0"/>
              <a:t>   	</a:t>
            </a:r>
            <a:r>
              <a:rPr lang="en-US" sz="3100" dirty="0" smtClean="0">
                <a:solidFill>
                  <a:srgbClr val="00B050"/>
                </a:solidFill>
              </a:rPr>
              <a:t> //Reset and re-run all migration</a:t>
            </a:r>
            <a:r>
              <a:rPr lang="en-US" dirty="0" smtClean="0"/>
              <a:t>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migrate:reset</a:t>
            </a:r>
            <a:r>
              <a:rPr lang="en-US" dirty="0" smtClean="0"/>
              <a:t>         	</a:t>
            </a:r>
            <a:r>
              <a:rPr lang="en-US" sz="3100" dirty="0" smtClean="0">
                <a:solidFill>
                  <a:srgbClr val="00B050"/>
                </a:solidFill>
              </a:rPr>
              <a:t>//Rollback all database migrations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migrate:rollback</a:t>
            </a:r>
            <a:r>
              <a:rPr lang="en-US" dirty="0" smtClean="0"/>
              <a:t>    	</a:t>
            </a:r>
            <a:r>
              <a:rPr lang="en-US" sz="3100" dirty="0" smtClean="0">
                <a:solidFill>
                  <a:srgbClr val="00B050"/>
                </a:solidFill>
              </a:rPr>
              <a:t>//Rollback the last database migration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 </a:t>
            </a:r>
            <a:r>
              <a:rPr lang="en-US" dirty="0" err="1" smtClean="0"/>
              <a:t>migrate:status</a:t>
            </a:r>
            <a:r>
              <a:rPr lang="en-US" dirty="0" smtClean="0"/>
              <a:t>       	</a:t>
            </a:r>
            <a:r>
              <a:rPr lang="en-US" dirty="0" smtClean="0">
                <a:solidFill>
                  <a:srgbClr val="00B050"/>
                </a:solidFill>
              </a:rPr>
              <a:t>//Show the status of each migration</a:t>
            </a:r>
          </a:p>
          <a:p>
            <a:endParaRPr lang="en-US" b="1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make:migration</a:t>
            </a:r>
            <a:r>
              <a:rPr lang="en-US" dirty="0" smtClean="0"/>
              <a:t>  </a:t>
            </a:r>
            <a:r>
              <a:rPr lang="en-US" dirty="0" err="1" smtClean="0"/>
              <a:t>emp</a:t>
            </a:r>
            <a:r>
              <a:rPr lang="en-US" dirty="0" smtClean="0"/>
              <a:t>  --create=cars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Migration Structure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CreateFlightsTable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Migration </a:t>
            </a: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/** * Run the migrations. * * @return void */ 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up() {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Schema</a:t>
            </a:r>
            <a:r>
              <a:rPr lang="en-US" dirty="0" smtClean="0"/>
              <a:t>::create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‘users</a:t>
            </a:r>
            <a:r>
              <a:rPr lang="en-US" dirty="0" smtClean="0"/>
              <a:t>', function (Blueprint $table</a:t>
            </a:r>
            <a:r>
              <a:rPr lang="en-US" dirty="0" smtClean="0"/>
              <a:t>) { </a:t>
            </a:r>
          </a:p>
          <a:p>
            <a:pPr lvl="3">
              <a:buNone/>
            </a:pPr>
            <a:r>
              <a:rPr lang="en-US" dirty="0" smtClean="0"/>
              <a:t>$table-&gt;increments(</a:t>
            </a:r>
            <a:r>
              <a:rPr lang="en-US" dirty="0" smtClean="0">
                <a:solidFill>
                  <a:srgbClr val="C00000"/>
                </a:solidFill>
              </a:rPr>
              <a:t>'id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 $table-&gt;string(</a:t>
            </a:r>
            <a:r>
              <a:rPr lang="en-US" dirty="0" smtClean="0">
                <a:solidFill>
                  <a:srgbClr val="C00000"/>
                </a:solidFill>
              </a:rPr>
              <a:t>'name</a:t>
            </a:r>
            <a:r>
              <a:rPr lang="en-US" dirty="0" smtClean="0"/>
              <a:t>');</a:t>
            </a:r>
          </a:p>
          <a:p>
            <a:pPr lvl="3">
              <a:buNone/>
            </a:pPr>
            <a:r>
              <a:rPr lang="en-US" dirty="0" smtClean="0"/>
              <a:t>$table-&gt;string(</a:t>
            </a:r>
            <a:r>
              <a:rPr lang="en-US" dirty="0" smtClean="0">
                <a:solidFill>
                  <a:srgbClr val="C00000"/>
                </a:solidFill>
              </a:rPr>
              <a:t>'email</a:t>
            </a:r>
            <a:r>
              <a:rPr lang="en-US" dirty="0" smtClean="0"/>
              <a:t>')-&gt;unique();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smtClean="0"/>
              <a:t>date(‘</a:t>
            </a:r>
            <a:r>
              <a:rPr lang="en-US" dirty="0" err="1" smtClean="0">
                <a:solidFill>
                  <a:srgbClr val="C00000"/>
                </a:solidFill>
              </a:rPr>
              <a:t>Bdate</a:t>
            </a:r>
            <a:r>
              <a:rPr lang="en-US" dirty="0" smtClean="0"/>
              <a:t>')</a:t>
            </a:r>
            <a:r>
              <a:rPr lang="en-US" dirty="0" smtClean="0"/>
              <a:t> -&gt;</a:t>
            </a:r>
            <a:r>
              <a:rPr lang="en-US" dirty="0" err="1" smtClean="0"/>
              <a:t>nullable</a:t>
            </a:r>
            <a:r>
              <a:rPr lang="en-US" dirty="0" smtClean="0"/>
              <a:t>()</a:t>
            </a:r>
            <a:r>
              <a:rPr lang="en-US" dirty="0" smtClean="0"/>
              <a:t>;</a:t>
            </a:r>
          </a:p>
          <a:p>
            <a:pPr lvl="3">
              <a:buNone/>
            </a:pPr>
            <a:r>
              <a:rPr lang="en-US" dirty="0" smtClean="0"/>
              <a:t>$</a:t>
            </a:r>
            <a:r>
              <a:rPr lang="en-US" dirty="0" smtClean="0"/>
              <a:t>table-&gt;integer(</a:t>
            </a:r>
            <a:r>
              <a:rPr lang="en-US" dirty="0" smtClean="0">
                <a:solidFill>
                  <a:srgbClr val="C00000"/>
                </a:solidFill>
              </a:rPr>
              <a:t>'votes</a:t>
            </a:r>
            <a:r>
              <a:rPr lang="en-US" dirty="0" smtClean="0"/>
              <a:t>')</a:t>
            </a:r>
            <a:r>
              <a:rPr lang="en-US" dirty="0" smtClean="0"/>
              <a:t> -&gt;unsigned()</a:t>
            </a:r>
            <a:r>
              <a:rPr lang="en-US" dirty="0" smtClean="0"/>
              <a:t>;</a:t>
            </a:r>
          </a:p>
          <a:p>
            <a:pPr lvl="3">
              <a:buNone/>
            </a:pPr>
            <a:r>
              <a:rPr lang="en-US" dirty="0" smtClean="0"/>
              <a:t>$table-&gt;float(</a:t>
            </a:r>
            <a:r>
              <a:rPr lang="en-US" dirty="0" smtClean="0">
                <a:solidFill>
                  <a:srgbClr val="C00000"/>
                </a:solidFill>
              </a:rPr>
              <a:t>'amount</a:t>
            </a:r>
            <a:r>
              <a:rPr lang="en-US" dirty="0" smtClean="0"/>
              <a:t>', 8, 2);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$table-&gt;</a:t>
            </a:r>
            <a:r>
              <a:rPr lang="en-US" dirty="0" err="1" smtClean="0"/>
              <a:t>boolean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'confirmed</a:t>
            </a:r>
            <a:r>
              <a:rPr lang="en-US" dirty="0" smtClean="0"/>
              <a:t>')-&gt;default(true);</a:t>
            </a:r>
          </a:p>
          <a:p>
            <a:pPr lvl="3">
              <a:buNone/>
            </a:pPr>
            <a:r>
              <a:rPr lang="en-US" dirty="0" smtClean="0"/>
              <a:t>$table-&gt;timestamps(); </a:t>
            </a:r>
          </a:p>
          <a:p>
            <a:pPr lvl="1">
              <a:buNone/>
            </a:pPr>
            <a:r>
              <a:rPr lang="en-US" dirty="0" smtClean="0"/>
              <a:t>			});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}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/** </a:t>
            </a:r>
            <a:r>
              <a:rPr lang="en-US" dirty="0" smtClean="0">
                <a:solidFill>
                  <a:srgbClr val="00B050"/>
                </a:solidFill>
              </a:rPr>
              <a:t>* Reverse the migrations. * * @return void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down() </a:t>
            </a: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Schema::</a:t>
            </a:r>
            <a:r>
              <a:rPr lang="en-US" dirty="0" smtClean="0"/>
              <a:t>drop(</a:t>
            </a:r>
            <a:r>
              <a:rPr lang="en-US" dirty="0" smtClean="0">
                <a:solidFill>
                  <a:srgbClr val="C00000"/>
                </a:solidFill>
              </a:rPr>
              <a:t>user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'); 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5667</TotalTime>
  <Words>160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migration  Lec 5</vt:lpstr>
      <vt:lpstr>Generating Migrations php artisan make:migration -h </vt:lpstr>
      <vt:lpstr>Migration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346</cp:revision>
  <dcterms:created xsi:type="dcterms:W3CDTF">2006-08-16T00:00:00Z</dcterms:created>
  <dcterms:modified xsi:type="dcterms:W3CDTF">2018-12-10T18:27:38Z</dcterms:modified>
</cp:coreProperties>
</file>