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07" r:id="rId2"/>
    <p:sldId id="292" r:id="rId3"/>
    <p:sldId id="304" r:id="rId4"/>
    <p:sldId id="308" r:id="rId5"/>
    <p:sldId id="309" r:id="rId6"/>
    <p:sldId id="31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7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02/04/1440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Model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Lec</a:t>
            </a:r>
            <a:r>
              <a:rPr lang="en-US" b="1" dirty="0" smtClean="0"/>
              <a:t> 6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php artisan </a:t>
            </a:r>
            <a:r>
              <a:rPr lang="en-US" sz="2000" dirty="0" err="1" smtClean="0"/>
              <a:t>make:model</a:t>
            </a:r>
            <a:r>
              <a:rPr lang="en-US" sz="2000" dirty="0" smtClean="0"/>
              <a:t> 	</a:t>
            </a:r>
            <a:r>
              <a:rPr lang="en-US" sz="2000" b="1" dirty="0" smtClean="0">
                <a:solidFill>
                  <a:srgbClr val="00B050"/>
                </a:solidFill>
              </a:rPr>
              <a:t>// To Create  </a:t>
            </a:r>
            <a:r>
              <a:rPr lang="en-US" sz="2000" b="1" dirty="0" smtClean="0">
                <a:solidFill>
                  <a:srgbClr val="00B050"/>
                </a:solidFill>
              </a:rPr>
              <a:t>model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Defining </a:t>
            </a:r>
            <a:r>
              <a:rPr lang="en-US" sz="2000" b="1" dirty="0" smtClean="0">
                <a:hlinkClick r:id="rId2"/>
              </a:rPr>
              <a:t>Models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Retrieving </a:t>
            </a:r>
            <a:r>
              <a:rPr lang="en-US" sz="2000" b="1" dirty="0" smtClean="0">
                <a:hlinkClick r:id="rId2"/>
              </a:rPr>
              <a:t>Models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Inserting &amp; </a:t>
            </a:r>
            <a:r>
              <a:rPr lang="en-US" sz="2000" b="1" dirty="0" smtClean="0">
                <a:hlinkClick r:id="rId2"/>
              </a:rPr>
              <a:t>Updating &amp; Deleting Models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</a:t>
            </a: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err="1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php artisan </a:t>
            </a:r>
            <a:r>
              <a:rPr lang="en-US" dirty="0" err="1" smtClean="0">
                <a:hlinkClick r:id="rId2"/>
              </a:rPr>
              <a:t>make:model</a:t>
            </a:r>
            <a:r>
              <a:rPr lang="en-US" dirty="0" smtClean="0">
                <a:hlinkClick r:id="rId2"/>
              </a:rPr>
              <a:t> -h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 smtClean="0"/>
              <a:t>Description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Create a new Eloquent model class</a:t>
            </a:r>
          </a:p>
          <a:p>
            <a:endParaRPr lang="en-US" dirty="0" smtClean="0"/>
          </a:p>
          <a:p>
            <a:r>
              <a:rPr lang="en-US" b="1" dirty="0" smtClean="0"/>
              <a:t>Usage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make:model</a:t>
            </a:r>
            <a:r>
              <a:rPr lang="en-US" dirty="0" smtClean="0"/>
              <a:t> [options] [--] &lt;name&gt;</a:t>
            </a:r>
          </a:p>
          <a:p>
            <a:endParaRPr lang="en-US" dirty="0" smtClean="0"/>
          </a:p>
          <a:p>
            <a:r>
              <a:rPr lang="en-US" b="1" dirty="0" smtClean="0"/>
              <a:t>Arguments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name                  The name of the class</a:t>
            </a:r>
          </a:p>
          <a:p>
            <a:endParaRPr lang="en-US" dirty="0" smtClean="0"/>
          </a:p>
          <a:p>
            <a:r>
              <a:rPr lang="en-US" b="1" dirty="0" smtClean="0"/>
              <a:t>Options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-a, --all             Generate a migration, factory, and resource controller for the model</a:t>
            </a:r>
          </a:p>
          <a:p>
            <a:r>
              <a:rPr lang="en-US" dirty="0" smtClean="0"/>
              <a:t>  -c, --controller      Create a new controller for the model</a:t>
            </a:r>
          </a:p>
          <a:p>
            <a:r>
              <a:rPr lang="en-US" dirty="0" smtClean="0"/>
              <a:t>  --force           Create the class even if the model already exists</a:t>
            </a:r>
          </a:p>
          <a:p>
            <a:r>
              <a:rPr lang="en-US" dirty="0" smtClean="0"/>
              <a:t>  -m, --migration       Create a new migration file for the model</a:t>
            </a:r>
          </a:p>
          <a:p>
            <a:r>
              <a:rPr lang="en-US" dirty="0" smtClean="0"/>
              <a:t>    -r, --resource        Indicates if the generated controller should be a resource controller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EX suggestion</a:t>
            </a:r>
          </a:p>
          <a:p>
            <a:r>
              <a:rPr lang="en-US" dirty="0" smtClean="0"/>
              <a:t>php artisan </a:t>
            </a:r>
            <a:r>
              <a:rPr lang="en-US" dirty="0" err="1" smtClean="0"/>
              <a:t>make:model</a:t>
            </a:r>
            <a:r>
              <a:rPr lang="en-US" dirty="0" smtClean="0"/>
              <a:t> -</a:t>
            </a:r>
            <a:r>
              <a:rPr lang="en-US" dirty="0" err="1" smtClean="0"/>
              <a:t>mcr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php artisan </a:t>
            </a:r>
            <a:r>
              <a:rPr lang="en-US" dirty="0" err="1" smtClean="0"/>
              <a:t>make:model</a:t>
            </a:r>
            <a:r>
              <a:rPr lang="en-US" dirty="0" smtClean="0"/>
              <a:t> --migration --controller --resource  test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Defining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Eloquent Model Conventions</a:t>
            </a:r>
            <a:endParaRPr lang="en-US" dirty="0" smtClean="0"/>
          </a:p>
          <a:p>
            <a:pPr lvl="1"/>
            <a:r>
              <a:rPr lang="en-US" dirty="0" smtClean="0"/>
              <a:t>protected </a:t>
            </a:r>
            <a:r>
              <a:rPr lang="en-US" dirty="0" smtClean="0"/>
              <a:t>$table = '</a:t>
            </a:r>
            <a:r>
              <a:rPr lang="en-US" dirty="0" err="1" smtClean="0"/>
              <a:t>Emp</a:t>
            </a:r>
            <a:r>
              <a:rPr lang="en-US" dirty="0" smtClean="0"/>
              <a:t>';</a:t>
            </a:r>
          </a:p>
          <a:p>
            <a:pPr lvl="1"/>
            <a:r>
              <a:rPr lang="en-US" dirty="0" smtClean="0"/>
              <a:t>protected $</a:t>
            </a:r>
            <a:r>
              <a:rPr lang="en-US" dirty="0" err="1" smtClean="0"/>
              <a:t>fillable</a:t>
            </a:r>
            <a:r>
              <a:rPr lang="en-US" dirty="0" smtClean="0"/>
              <a:t> = [ '</a:t>
            </a:r>
            <a:r>
              <a:rPr lang="en-US" dirty="0" err="1" smtClean="0"/>
              <a:t>EName</a:t>
            </a:r>
            <a:r>
              <a:rPr lang="en-US" dirty="0" smtClean="0"/>
              <a:t>', </a:t>
            </a:r>
            <a:r>
              <a:rPr lang="en-US" dirty="0" smtClean="0"/>
              <a:t>'</a:t>
            </a:r>
            <a:r>
              <a:rPr lang="en-US" dirty="0" err="1" smtClean="0"/>
              <a:t>BDate</a:t>
            </a:r>
            <a:r>
              <a:rPr lang="en-US" dirty="0" smtClean="0"/>
              <a:t>'];</a:t>
            </a:r>
            <a:endParaRPr lang="en-US" dirty="0" smtClean="0"/>
          </a:p>
          <a:p>
            <a:pPr lvl="1"/>
            <a:r>
              <a:rPr lang="en-US" dirty="0" smtClean="0"/>
              <a:t>protected $</a:t>
            </a:r>
            <a:r>
              <a:rPr lang="en-US" dirty="0" err="1" smtClean="0"/>
              <a:t>primaryKey</a:t>
            </a:r>
            <a:r>
              <a:rPr lang="en-US" dirty="0" smtClean="0"/>
              <a:t> = '</a:t>
            </a:r>
            <a:r>
              <a:rPr lang="en-US" dirty="0" err="1" smtClean="0"/>
              <a:t>EmpID</a:t>
            </a:r>
            <a:r>
              <a:rPr lang="en-US" dirty="0" smtClean="0"/>
              <a:t>';</a:t>
            </a:r>
          </a:p>
          <a:p>
            <a:pPr lvl="1"/>
            <a:r>
              <a:rPr lang="en-US" dirty="0" smtClean="0"/>
              <a:t>public $timestamps = </a:t>
            </a:r>
            <a:r>
              <a:rPr lang="en-US" dirty="0" smtClean="0"/>
              <a:t>false;</a:t>
            </a:r>
          </a:p>
          <a:p>
            <a:pPr lvl="1"/>
            <a:r>
              <a:rPr lang="en-US" dirty="0" smtClean="0"/>
              <a:t>const CREATED_AT = '</a:t>
            </a:r>
            <a:r>
              <a:rPr lang="en-US" dirty="0" err="1" smtClean="0"/>
              <a:t>creation_date</a:t>
            </a:r>
            <a:r>
              <a:rPr lang="en-US" dirty="0" smtClean="0"/>
              <a:t>'; </a:t>
            </a:r>
            <a:endParaRPr lang="en-US" dirty="0" smtClean="0"/>
          </a:p>
          <a:p>
            <a:pPr lvl="1"/>
            <a:r>
              <a:rPr lang="en-US" dirty="0" smtClean="0"/>
              <a:t>const </a:t>
            </a:r>
            <a:r>
              <a:rPr lang="en-US" dirty="0" smtClean="0"/>
              <a:t>UPDATED_AT = '</a:t>
            </a:r>
            <a:r>
              <a:rPr lang="en-US" dirty="0" err="1" smtClean="0"/>
              <a:t>last_update</a:t>
            </a:r>
            <a:r>
              <a:rPr lang="en-US" dirty="0" smtClean="0"/>
              <a:t>';</a:t>
            </a:r>
          </a:p>
          <a:p>
            <a:r>
              <a:rPr lang="en-US" dirty="0" smtClean="0">
                <a:hlinkClick r:id="rId2"/>
              </a:rPr>
              <a:t>Default Attribute Values</a:t>
            </a:r>
            <a:endParaRPr lang="en-US" dirty="0" smtClean="0"/>
          </a:p>
          <a:p>
            <a:pPr lvl="1"/>
            <a:r>
              <a:rPr lang="en-US" dirty="0" smtClean="0"/>
              <a:t>protected </a:t>
            </a:r>
            <a:r>
              <a:rPr lang="en-US" dirty="0" smtClean="0"/>
              <a:t>$attributes = [ 'delayed' =&gt; </a:t>
            </a:r>
            <a:r>
              <a:rPr lang="en-US" dirty="0" smtClean="0"/>
              <a:t>false </a:t>
            </a:r>
            <a:r>
              <a:rPr lang="en-US" dirty="0" smtClean="0"/>
              <a:t>];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Retrieving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Retrieve </a:t>
            </a:r>
            <a:r>
              <a:rPr lang="en-US" b="1" dirty="0" smtClean="0"/>
              <a:t>a model by its primary </a:t>
            </a:r>
            <a:r>
              <a:rPr lang="en-US" b="1" dirty="0" smtClean="0"/>
              <a:t>key</a:t>
            </a:r>
          </a:p>
          <a:p>
            <a:pPr lvl="1"/>
            <a:r>
              <a:rPr lang="en-US" dirty="0" smtClean="0"/>
              <a:t>$</a:t>
            </a:r>
            <a:r>
              <a:rPr lang="en-US" dirty="0" smtClean="0"/>
              <a:t>flight = App\Flight::find(1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$flights = App\Flight::find([1, 2, 3</a:t>
            </a:r>
            <a:r>
              <a:rPr lang="en-US" dirty="0" smtClean="0"/>
              <a:t>]);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sz="3600" b="1" dirty="0" smtClean="0"/>
              <a:t>Retrieve the first model matching </a:t>
            </a:r>
            <a:endParaRPr lang="en-US" sz="3600" b="1" dirty="0" smtClean="0"/>
          </a:p>
          <a:p>
            <a:pPr lvl="1"/>
            <a:r>
              <a:rPr lang="en-US" dirty="0" smtClean="0"/>
              <a:t>$</a:t>
            </a:r>
            <a:r>
              <a:rPr lang="en-US" dirty="0" smtClean="0"/>
              <a:t>flight = App\Flight::where('active', 1)-&gt;first</a:t>
            </a:r>
            <a:r>
              <a:rPr lang="en-US" dirty="0" smtClean="0"/>
              <a:t>();</a:t>
            </a:r>
          </a:p>
          <a:p>
            <a:r>
              <a:rPr lang="en-US" b="1" dirty="0" smtClean="0"/>
              <a:t>Retrieving </a:t>
            </a:r>
            <a:r>
              <a:rPr lang="en-US" b="1" dirty="0" smtClean="0"/>
              <a:t>Aggregates</a:t>
            </a:r>
          </a:p>
          <a:p>
            <a:pPr lvl="1"/>
            <a:r>
              <a:rPr lang="en-US" sz="2400" dirty="0" smtClean="0"/>
              <a:t>$count = App\Flight::where('active', 1)-&gt;count</a:t>
            </a:r>
            <a:r>
              <a:rPr lang="en-US" sz="2400" dirty="0" smtClean="0"/>
              <a:t>();</a:t>
            </a:r>
          </a:p>
          <a:p>
            <a:pPr lvl="1"/>
            <a:r>
              <a:rPr lang="en-US" sz="2400" dirty="0" smtClean="0"/>
              <a:t>$</a:t>
            </a:r>
            <a:r>
              <a:rPr lang="en-US" sz="2400" dirty="0" smtClean="0"/>
              <a:t>max = App\Flight::where('active', 1)-&gt;max('price</a:t>
            </a:r>
            <a:r>
              <a:rPr lang="en-US" sz="2400" dirty="0" smtClean="0"/>
              <a:t>');</a:t>
            </a:r>
          </a:p>
          <a:p>
            <a:pPr lvl="1"/>
            <a:r>
              <a:rPr lang="en-US" sz="2400" dirty="0" smtClean="0"/>
              <a:t>$</a:t>
            </a:r>
            <a:r>
              <a:rPr lang="en-US" sz="2400" dirty="0" smtClean="0"/>
              <a:t>sum</a:t>
            </a:r>
            <a:r>
              <a:rPr lang="en-US" sz="2400" dirty="0" smtClean="0"/>
              <a:t>= </a:t>
            </a:r>
            <a:r>
              <a:rPr lang="en-US" sz="2400" dirty="0" smtClean="0"/>
              <a:t>App\Flight::where('active', 1</a:t>
            </a:r>
            <a:r>
              <a:rPr lang="en-US" sz="2400" dirty="0" smtClean="0"/>
              <a:t>)-&gt;</a:t>
            </a:r>
            <a:r>
              <a:rPr lang="en-US" sz="2400" dirty="0" smtClean="0"/>
              <a:t>sum </a:t>
            </a:r>
            <a:r>
              <a:rPr lang="en-US" sz="2400" dirty="0" smtClean="0"/>
              <a:t>(</a:t>
            </a:r>
            <a:r>
              <a:rPr lang="en-US" sz="2400" dirty="0" smtClean="0"/>
              <a:t>'price');</a:t>
            </a:r>
            <a:endParaRPr lang="en-US" sz="2400" b="1" dirty="0" smtClean="0"/>
          </a:p>
          <a:p>
            <a:pPr lvl="1"/>
            <a:r>
              <a:rPr lang="en-US" sz="2400" dirty="0" smtClean="0"/>
              <a:t>$min= </a:t>
            </a:r>
            <a:r>
              <a:rPr lang="en-US" sz="2400" dirty="0" smtClean="0"/>
              <a:t>App\Flight::where('active', 1</a:t>
            </a:r>
            <a:r>
              <a:rPr lang="en-US" sz="2400" dirty="0" smtClean="0"/>
              <a:t>)-&gt;min(</a:t>
            </a:r>
            <a:r>
              <a:rPr lang="en-US" sz="2400" dirty="0" smtClean="0"/>
              <a:t>'price');</a:t>
            </a:r>
            <a:endParaRPr lang="en-US" sz="2400" b="1" dirty="0" smtClean="0"/>
          </a:p>
          <a:p>
            <a:pPr lvl="1"/>
            <a:endParaRPr lang="en-US" sz="2400" b="1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Inserting &amp; Updating Models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Inserts</a:t>
            </a:r>
          </a:p>
          <a:p>
            <a:pPr lvl="1"/>
            <a:r>
              <a:rPr lang="en-US" dirty="0" smtClean="0"/>
              <a:t>$</a:t>
            </a:r>
            <a:r>
              <a:rPr lang="en-US" dirty="0" smtClean="0"/>
              <a:t>flight = new Flight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$flight-&gt;name = $request-&gt;name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$flight-&gt;save</a:t>
            </a:r>
            <a:r>
              <a:rPr lang="en-US" dirty="0" smtClean="0"/>
              <a:t>();</a:t>
            </a:r>
          </a:p>
          <a:p>
            <a:r>
              <a:rPr lang="en-US" b="1" dirty="0" smtClean="0"/>
              <a:t>Updates</a:t>
            </a:r>
          </a:p>
          <a:p>
            <a:pPr lvl="1"/>
            <a:r>
              <a:rPr lang="en-US" dirty="0" smtClean="0"/>
              <a:t>$flight = App\Flight::find(1); </a:t>
            </a:r>
          </a:p>
          <a:p>
            <a:pPr lvl="1"/>
            <a:r>
              <a:rPr lang="en-US" dirty="0" smtClean="0"/>
              <a:t>$flight-&gt;name = 'New Flight Name';</a:t>
            </a:r>
          </a:p>
          <a:p>
            <a:pPr lvl="1"/>
            <a:r>
              <a:rPr lang="en-US" dirty="0" smtClean="0"/>
              <a:t> $flight-&gt;save</a:t>
            </a:r>
            <a:r>
              <a:rPr lang="en-US" dirty="0" smtClean="0"/>
              <a:t>();</a:t>
            </a:r>
          </a:p>
          <a:p>
            <a:r>
              <a:rPr lang="en-US" b="1" dirty="0" smtClean="0"/>
              <a:t>Deleting</a:t>
            </a:r>
          </a:p>
          <a:p>
            <a:pPr lvl="1"/>
            <a:r>
              <a:rPr lang="en-US" dirty="0" smtClean="0"/>
              <a:t>$</a:t>
            </a:r>
            <a:r>
              <a:rPr lang="en-US" dirty="0" smtClean="0"/>
              <a:t>flight = App\Flight::find(1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$flight-&gt;delete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App\Flight::destroy(1, 2, 3);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5751</TotalTime>
  <Words>367</Words>
  <Application>Microsoft Office PowerPoint</Application>
  <PresentationFormat>On-screen Show (4:3)</PresentationFormat>
  <Paragraphs>76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Model Lec 6</vt:lpstr>
      <vt:lpstr>php artisan make:model -h  Model</vt:lpstr>
      <vt:lpstr>Defining Models</vt:lpstr>
      <vt:lpstr>Retrieving Models</vt:lpstr>
      <vt:lpstr>Inserting &amp; Updating Models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352</cp:revision>
  <dcterms:created xsi:type="dcterms:W3CDTF">2006-08-16T00:00:00Z</dcterms:created>
  <dcterms:modified xsi:type="dcterms:W3CDTF">2018-12-10T17:54:50Z</dcterms:modified>
</cp:coreProperties>
</file>