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07" r:id="rId2"/>
    <p:sldId id="292" r:id="rId3"/>
    <p:sldId id="302" r:id="rId4"/>
    <p:sldId id="308" r:id="rId5"/>
    <p:sldId id="303" r:id="rId6"/>
    <p:sldId id="304" r:id="rId7"/>
    <p:sldId id="305" r:id="rId8"/>
    <p:sldId id="30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74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02/04/1440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7/controllers" TargetMode="External"/><Relationship Id="rId2" Type="http://schemas.openxmlformats.org/officeDocument/2006/relationships/hyperlink" Target="https://laravel.com/docs/5.7/authentic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aravel.com/docs/5.7/migrations" TargetMode="External"/><Relationship Id="rId4" Type="http://schemas.openxmlformats.org/officeDocument/2006/relationships/hyperlink" Target="https://laravel.com/docs/5.7/eloquen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authentic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authentic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migrati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laravel</a:t>
            </a:r>
            <a:r>
              <a:rPr lang="en-US" dirty="0" smtClean="0"/>
              <a:t>  artisan revision </a:t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/>
              <a:t>Php artisan  	            </a:t>
            </a:r>
            <a:r>
              <a:rPr lang="en-US" sz="2000" b="1" dirty="0" smtClean="0">
                <a:solidFill>
                  <a:srgbClr val="00B050"/>
                </a:solidFill>
              </a:rPr>
              <a:t>//To Show All  </a:t>
            </a:r>
            <a:r>
              <a:rPr lang="en-US" sz="2000" b="1" dirty="0" err="1" smtClean="0">
                <a:solidFill>
                  <a:srgbClr val="00B050"/>
                </a:solidFill>
              </a:rPr>
              <a:t>Laravel</a:t>
            </a:r>
            <a:r>
              <a:rPr lang="en-US" sz="2000" b="1" dirty="0" smtClean="0">
                <a:solidFill>
                  <a:srgbClr val="00B050"/>
                </a:solidFill>
              </a:rPr>
              <a:t> Command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hlinkClick r:id="rId2"/>
              </a:rPr>
              <a:t>php artisan </a:t>
            </a:r>
            <a:r>
              <a:rPr lang="en-US" sz="2000" dirty="0" err="1" smtClean="0">
                <a:hlinkClick r:id="rId2"/>
              </a:rPr>
              <a:t>make:auth</a:t>
            </a:r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rgbClr val="00B050"/>
                </a:solidFill>
              </a:rPr>
              <a:t>// To Create  Authentication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hlinkClick r:id="rId3"/>
              </a:rPr>
              <a:t>php artisan </a:t>
            </a:r>
            <a:r>
              <a:rPr lang="en-US" sz="2000" dirty="0" err="1" smtClean="0">
                <a:hlinkClick r:id="rId3"/>
              </a:rPr>
              <a:t>make:controller</a:t>
            </a:r>
            <a:r>
              <a:rPr lang="en-US" sz="2000" dirty="0" smtClean="0"/>
              <a:t> 	</a:t>
            </a:r>
            <a:r>
              <a:rPr lang="en-US" sz="2000" b="1" dirty="0" smtClean="0">
                <a:solidFill>
                  <a:srgbClr val="00B050"/>
                </a:solidFill>
              </a:rPr>
              <a:t>// To Create  Controller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hlinkClick r:id="rId4"/>
              </a:rPr>
              <a:t>php artisan </a:t>
            </a:r>
            <a:r>
              <a:rPr lang="en-US" sz="2000" dirty="0" err="1" smtClean="0">
                <a:hlinkClick r:id="rId4"/>
              </a:rPr>
              <a:t>make:model</a:t>
            </a:r>
            <a:r>
              <a:rPr lang="en-US" sz="2000" dirty="0" smtClean="0">
                <a:hlinkClick r:id="rId4"/>
              </a:rPr>
              <a:t> 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B050"/>
                </a:solidFill>
              </a:rPr>
              <a:t>// To Create  model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hlinkClick r:id="rId5"/>
              </a:rPr>
              <a:t>php artisan </a:t>
            </a:r>
            <a:r>
              <a:rPr lang="en-US" sz="2000" dirty="0" err="1" smtClean="0">
                <a:hlinkClick r:id="rId5"/>
              </a:rPr>
              <a:t>make:migration</a:t>
            </a:r>
            <a:r>
              <a:rPr lang="en-US" sz="2000" dirty="0" smtClean="0"/>
              <a:t> 	</a:t>
            </a:r>
            <a:r>
              <a:rPr lang="en-US" sz="2000" b="1" dirty="0" smtClean="0">
                <a:solidFill>
                  <a:srgbClr val="00B050"/>
                </a:solidFill>
              </a:rPr>
              <a:t>// To Create  migration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 </a:t>
            </a: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err="1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2674" y="2"/>
            <a:ext cx="4420361" cy="1681017"/>
          </a:xfrm>
        </p:spPr>
        <p:txBody>
          <a:bodyPr/>
          <a:lstStyle/>
          <a:p>
            <a:r>
              <a:rPr lang="en-US" dirty="0" smtClean="0"/>
              <a:t>  Artisan !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24345" y="961782"/>
            <a:ext cx="3962400" cy="4672401"/>
          </a:xfrm>
        </p:spPr>
        <p:txBody>
          <a:bodyPr>
            <a:noAutofit/>
          </a:bodyPr>
          <a:lstStyle/>
          <a:p>
            <a:pPr lvl="0"/>
            <a:endParaRPr lang="en-US" sz="2000" dirty="0" smtClean="0"/>
          </a:p>
          <a:p>
            <a:pPr lvl="0"/>
            <a:r>
              <a:rPr lang="en-US" sz="2000" b="1" dirty="0" smtClean="0"/>
              <a:t>Artisan</a:t>
            </a:r>
            <a:r>
              <a:rPr lang="en-US" sz="2000" dirty="0" smtClean="0"/>
              <a:t> is command-line interface for </a:t>
            </a:r>
            <a:r>
              <a:rPr lang="en-US" sz="2000" b="1" dirty="0" err="1" smtClean="0"/>
              <a:t>Laravel</a:t>
            </a:r>
            <a:endParaRPr lang="en-US" sz="2000" b="1" dirty="0" smtClean="0"/>
          </a:p>
          <a:p>
            <a:pPr lvl="0"/>
            <a:r>
              <a:rPr lang="en-US" sz="2000" dirty="0"/>
              <a:t>C</a:t>
            </a:r>
            <a:r>
              <a:rPr lang="en-US" sz="2000" dirty="0" smtClean="0"/>
              <a:t>ommands that are saving time</a:t>
            </a:r>
          </a:p>
          <a:p>
            <a:pPr lvl="0"/>
            <a:r>
              <a:rPr lang="en-US" sz="2000" dirty="0" smtClean="0"/>
              <a:t>Generating files with artisan is </a:t>
            </a:r>
            <a:r>
              <a:rPr lang="en-US" sz="2000" b="1" dirty="0" smtClean="0"/>
              <a:t>recommended</a:t>
            </a:r>
          </a:p>
          <a:p>
            <a:pPr lvl="0"/>
            <a:r>
              <a:rPr lang="en-US" sz="2000" dirty="0" smtClean="0"/>
              <a:t>Run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php</a:t>
            </a:r>
            <a:r>
              <a:rPr lang="en-US" sz="2000" b="1" dirty="0" smtClean="0"/>
              <a:t> artisan list </a:t>
            </a:r>
            <a:r>
              <a:rPr lang="en-US" sz="2000" dirty="0" smtClean="0"/>
              <a:t>in the console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23035" y="1"/>
            <a:ext cx="4120966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php artisan </a:t>
            </a:r>
            <a:r>
              <a:rPr lang="en-US" dirty="0" err="1" smtClean="0">
                <a:hlinkClick r:id="rId2"/>
              </a:rPr>
              <a:t>make:auth</a:t>
            </a:r>
            <a:r>
              <a:rPr lang="en-US" dirty="0" smtClean="0">
                <a:hlinkClick r:id="rId2"/>
              </a:rPr>
              <a:t> –h</a:t>
            </a:r>
            <a:br>
              <a:rPr lang="en-US" dirty="0" smtClean="0">
                <a:hlinkClick r:id="rId2"/>
              </a:rPr>
            </a:br>
            <a:r>
              <a:rPr lang="en-US" b="1" dirty="0" smtClean="0">
                <a:hlinkClick r:id="rId2"/>
              </a:rPr>
              <a:t>Authentication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Description:</a:t>
            </a:r>
          </a:p>
          <a:p>
            <a:r>
              <a:rPr lang="en-US" dirty="0" smtClean="0"/>
              <a:t>  Scaffold basic login and registration views and routes</a:t>
            </a:r>
          </a:p>
          <a:p>
            <a:endParaRPr lang="en-US" dirty="0" smtClean="0"/>
          </a:p>
          <a:p>
            <a:r>
              <a:rPr lang="en-US" dirty="0" smtClean="0"/>
              <a:t>Usage: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make:auth</a:t>
            </a:r>
            <a:r>
              <a:rPr lang="en-US" dirty="0" smtClean="0"/>
              <a:t> [options]</a:t>
            </a:r>
          </a:p>
          <a:p>
            <a:endParaRPr lang="en-US" dirty="0" smtClean="0"/>
          </a:p>
          <a:p>
            <a:r>
              <a:rPr lang="en-US" dirty="0" smtClean="0"/>
              <a:t>Options:</a:t>
            </a:r>
          </a:p>
          <a:p>
            <a:r>
              <a:rPr lang="en-US" dirty="0" smtClean="0"/>
              <a:t>      --views           Only scaffold the authentication views</a:t>
            </a:r>
          </a:p>
          <a:p>
            <a:r>
              <a:rPr lang="en-US" dirty="0" smtClean="0"/>
              <a:t>      --force           Overwrite existing views by default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php artisan </a:t>
            </a:r>
            <a:r>
              <a:rPr lang="en-US" dirty="0" err="1" smtClean="0">
                <a:hlinkClick r:id="rId2"/>
              </a:rPr>
              <a:t>make:controller</a:t>
            </a:r>
            <a:r>
              <a:rPr lang="en-US" dirty="0" smtClean="0">
                <a:hlinkClick r:id="rId2"/>
              </a:rPr>
              <a:t> –h </a:t>
            </a:r>
            <a:r>
              <a:rPr lang="en-US" b="1" dirty="0" smtClean="0">
                <a:hlinkClick r:id="rId2"/>
              </a:rPr>
              <a:t>Controller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b="1" dirty="0" smtClean="0"/>
              <a:t>Description:</a:t>
            </a:r>
          </a:p>
          <a:p>
            <a:r>
              <a:rPr lang="en-US" dirty="0" smtClean="0"/>
              <a:t>  Create a new controller class</a:t>
            </a:r>
          </a:p>
          <a:p>
            <a:endParaRPr lang="en-US" b="1" dirty="0" smtClean="0"/>
          </a:p>
          <a:p>
            <a:r>
              <a:rPr lang="en-US" b="1" dirty="0" smtClean="0"/>
              <a:t>Usage: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make:controller</a:t>
            </a:r>
            <a:r>
              <a:rPr lang="en-US" dirty="0" smtClean="0"/>
              <a:t> [options] [--] &lt;name&gt;</a:t>
            </a:r>
          </a:p>
          <a:p>
            <a:endParaRPr lang="en-US" dirty="0" smtClean="0"/>
          </a:p>
          <a:p>
            <a:r>
              <a:rPr lang="en-US" b="1" dirty="0" smtClean="0"/>
              <a:t>Arguments:</a:t>
            </a:r>
          </a:p>
          <a:p>
            <a:r>
              <a:rPr lang="en-US" dirty="0" smtClean="0"/>
              <a:t>  name                   The name of the class</a:t>
            </a:r>
          </a:p>
          <a:p>
            <a:endParaRPr lang="en-US" dirty="0" smtClean="0"/>
          </a:p>
          <a:p>
            <a:r>
              <a:rPr lang="en-US" b="1" dirty="0" smtClean="0"/>
              <a:t>Options:</a:t>
            </a:r>
          </a:p>
          <a:p>
            <a:r>
              <a:rPr lang="en-US" dirty="0" smtClean="0"/>
              <a:t>  -m, --model[=MODEL]    Generate a resource controller for the given model.</a:t>
            </a:r>
          </a:p>
          <a:p>
            <a:r>
              <a:rPr lang="en-US" dirty="0" smtClean="0"/>
              <a:t>  -r, --resource         Generate a resource controller class.</a:t>
            </a:r>
          </a:p>
          <a:p>
            <a:r>
              <a:rPr lang="en-US" dirty="0" smtClean="0"/>
              <a:t>  --</a:t>
            </a:r>
            <a:r>
              <a:rPr lang="en-US" dirty="0" err="1" smtClean="0"/>
              <a:t>api</a:t>
            </a:r>
            <a:r>
              <a:rPr lang="en-US" dirty="0" smtClean="0"/>
              <a:t>              Exclude the create and edit methods from the controller.</a:t>
            </a:r>
          </a:p>
          <a:p>
            <a:endParaRPr lang="en-US" dirty="0" smtClean="0"/>
          </a:p>
          <a:p>
            <a:r>
              <a:rPr lang="en-US" b="1" dirty="0" smtClean="0"/>
              <a:t>EX suggestion</a:t>
            </a:r>
          </a:p>
          <a:p>
            <a:r>
              <a:rPr lang="en-US" dirty="0" smtClean="0"/>
              <a:t>php artisan </a:t>
            </a:r>
            <a:r>
              <a:rPr lang="en-US" dirty="0" err="1" smtClean="0"/>
              <a:t>make:controller</a:t>
            </a:r>
            <a:r>
              <a:rPr lang="en-US" dirty="0" smtClean="0"/>
              <a:t> </a:t>
            </a:r>
            <a:r>
              <a:rPr lang="en-US" dirty="0" err="1" smtClean="0"/>
              <a:t>EmpController</a:t>
            </a:r>
            <a:r>
              <a:rPr lang="en-US" dirty="0" smtClean="0"/>
              <a:t> -r -m </a:t>
            </a:r>
            <a:r>
              <a:rPr lang="en-US" dirty="0" err="1" smtClean="0"/>
              <a:t>emp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php artisan </a:t>
            </a:r>
            <a:r>
              <a:rPr lang="en-US" dirty="0" err="1" smtClean="0">
                <a:hlinkClick r:id="rId2"/>
              </a:rPr>
              <a:t>make:model</a:t>
            </a:r>
            <a:r>
              <a:rPr lang="en-US" dirty="0" smtClean="0">
                <a:hlinkClick r:id="rId2"/>
              </a:rPr>
              <a:t> -h </a:t>
            </a:r>
            <a:br>
              <a:rPr lang="en-US" dirty="0" smtClean="0">
                <a:hlinkClick r:id="rId2"/>
              </a:rPr>
            </a:br>
            <a:r>
              <a:rPr lang="en-US" b="1" dirty="0" smtClean="0">
                <a:hlinkClick r:id="rId2"/>
              </a:rPr>
              <a:t>Model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 smtClean="0"/>
              <a:t>Description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Create a new Eloquent model class</a:t>
            </a:r>
          </a:p>
          <a:p>
            <a:endParaRPr lang="en-US" dirty="0" smtClean="0"/>
          </a:p>
          <a:p>
            <a:r>
              <a:rPr lang="en-US" b="1" dirty="0" smtClean="0"/>
              <a:t>Usage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make:model</a:t>
            </a:r>
            <a:r>
              <a:rPr lang="en-US" dirty="0" smtClean="0"/>
              <a:t> [options] [--] &lt;name&gt;</a:t>
            </a:r>
          </a:p>
          <a:p>
            <a:endParaRPr lang="en-US" dirty="0" smtClean="0"/>
          </a:p>
          <a:p>
            <a:r>
              <a:rPr lang="en-US" b="1" dirty="0" smtClean="0"/>
              <a:t>Arguments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name                  The name of the class</a:t>
            </a:r>
          </a:p>
          <a:p>
            <a:endParaRPr lang="en-US" dirty="0" smtClean="0"/>
          </a:p>
          <a:p>
            <a:r>
              <a:rPr lang="en-US" b="1" dirty="0" smtClean="0"/>
              <a:t>Options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-a, --all             Generate a migration, factory, and resource controller for the model</a:t>
            </a:r>
          </a:p>
          <a:p>
            <a:r>
              <a:rPr lang="en-US" dirty="0" smtClean="0"/>
              <a:t>  -c, --controller      Create a new controller for the model</a:t>
            </a:r>
          </a:p>
          <a:p>
            <a:r>
              <a:rPr lang="en-US" dirty="0" smtClean="0"/>
              <a:t>  --force           Create the class even if the model already exists</a:t>
            </a:r>
          </a:p>
          <a:p>
            <a:r>
              <a:rPr lang="en-US" dirty="0" smtClean="0"/>
              <a:t>  -m, --migration       Create a new migration file for the model</a:t>
            </a:r>
          </a:p>
          <a:p>
            <a:r>
              <a:rPr lang="en-US" dirty="0" smtClean="0"/>
              <a:t>    -r, --resource        Indicates if the generated controller should be a resource controller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EX suggestion</a:t>
            </a:r>
          </a:p>
          <a:p>
            <a:r>
              <a:rPr lang="en-US" dirty="0" smtClean="0"/>
              <a:t>php artisan </a:t>
            </a:r>
            <a:r>
              <a:rPr lang="en-US" dirty="0" err="1" smtClean="0"/>
              <a:t>make:model</a:t>
            </a:r>
            <a:r>
              <a:rPr lang="en-US" dirty="0" smtClean="0"/>
              <a:t> -</a:t>
            </a:r>
            <a:r>
              <a:rPr lang="en-US" dirty="0" err="1" smtClean="0"/>
              <a:t>mcr</a:t>
            </a:r>
            <a:r>
              <a:rPr lang="en-US" dirty="0" smtClean="0"/>
              <a:t> test</a:t>
            </a:r>
          </a:p>
          <a:p>
            <a:r>
              <a:rPr lang="en-US" dirty="0" smtClean="0"/>
              <a:t>php artisan </a:t>
            </a:r>
            <a:r>
              <a:rPr lang="en-US" dirty="0" err="1" smtClean="0"/>
              <a:t>make:model</a:t>
            </a:r>
            <a:r>
              <a:rPr lang="en-US" dirty="0" smtClean="0"/>
              <a:t> --migration --controller --resource  test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php artisan </a:t>
            </a:r>
            <a:r>
              <a:rPr lang="en-US" dirty="0" err="1" smtClean="0">
                <a:hlinkClick r:id="rId2"/>
              </a:rPr>
              <a:t>make:migration</a:t>
            </a:r>
            <a:r>
              <a:rPr lang="en-US" dirty="0" smtClean="0">
                <a:hlinkClick r:id="rId2"/>
              </a:rPr>
              <a:t> -h 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 </a:t>
            </a:r>
            <a:r>
              <a:rPr lang="en-US" b="1" dirty="0" smtClean="0">
                <a:hlinkClick r:id="rId2"/>
              </a:rPr>
              <a:t>Migration 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1" dirty="0" smtClean="0"/>
              <a:t>Description:</a:t>
            </a:r>
          </a:p>
          <a:p>
            <a:r>
              <a:rPr lang="en-US" b="1" dirty="0" smtClean="0"/>
              <a:t>  Create a new migration file</a:t>
            </a:r>
          </a:p>
          <a:p>
            <a:endParaRPr lang="en-US" b="1" dirty="0" smtClean="0"/>
          </a:p>
          <a:p>
            <a:r>
              <a:rPr lang="en-US" b="1" dirty="0" smtClean="0"/>
              <a:t>Usage: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make:migration</a:t>
            </a:r>
            <a:r>
              <a:rPr lang="en-US" b="1" dirty="0" smtClean="0"/>
              <a:t> [options] [--] &lt;name&gt;</a:t>
            </a:r>
          </a:p>
          <a:p>
            <a:endParaRPr lang="en-US" b="1" dirty="0" smtClean="0"/>
          </a:p>
          <a:p>
            <a:r>
              <a:rPr lang="en-US" b="1" dirty="0" smtClean="0"/>
              <a:t>Arguments:</a:t>
            </a:r>
          </a:p>
          <a:p>
            <a:r>
              <a:rPr lang="en-US" b="1" dirty="0" smtClean="0"/>
              <a:t>  name                   The name of the migration</a:t>
            </a:r>
          </a:p>
          <a:p>
            <a:endParaRPr lang="en-US" b="1" dirty="0" smtClean="0"/>
          </a:p>
          <a:p>
            <a:r>
              <a:rPr lang="en-US" b="1" dirty="0" smtClean="0"/>
              <a:t>Options:</a:t>
            </a:r>
          </a:p>
          <a:p>
            <a:r>
              <a:rPr lang="en-US" dirty="0" smtClean="0"/>
              <a:t>      --create[=CREATE]  The table to be created</a:t>
            </a:r>
          </a:p>
          <a:p>
            <a:endParaRPr lang="en-US" dirty="0" smtClean="0"/>
          </a:p>
          <a:p>
            <a:r>
              <a:rPr lang="en-US" sz="3400" b="1" dirty="0" smtClean="0">
                <a:solidFill>
                  <a:srgbClr val="FF0000"/>
                </a:solidFill>
              </a:rPr>
              <a:t>related 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php artisan</a:t>
            </a:r>
            <a:r>
              <a:rPr lang="en-US" b="1" dirty="0" smtClean="0"/>
              <a:t>   </a:t>
            </a:r>
            <a:r>
              <a:rPr lang="en-US" dirty="0" smtClean="0"/>
              <a:t>migrate	</a:t>
            </a:r>
          </a:p>
          <a:p>
            <a:r>
              <a:rPr lang="en-US" dirty="0" smtClean="0"/>
              <a:t>php artisan  </a:t>
            </a:r>
            <a:r>
              <a:rPr lang="en-US" dirty="0" err="1" smtClean="0"/>
              <a:t>migrate:fresh</a:t>
            </a:r>
            <a:r>
              <a:rPr lang="en-US" dirty="0" smtClean="0"/>
              <a:t>        	 </a:t>
            </a:r>
            <a:r>
              <a:rPr lang="en-US" sz="3100" dirty="0" smtClean="0">
                <a:solidFill>
                  <a:srgbClr val="00B050"/>
                </a:solidFill>
              </a:rPr>
              <a:t>//Drop all tables and re-run all migrations</a:t>
            </a:r>
          </a:p>
          <a:p>
            <a:r>
              <a:rPr lang="en-US" dirty="0" smtClean="0"/>
              <a:t>php artisan  </a:t>
            </a:r>
            <a:r>
              <a:rPr lang="en-US" dirty="0" err="1" smtClean="0"/>
              <a:t>migrate:install</a:t>
            </a:r>
            <a:r>
              <a:rPr lang="en-US" dirty="0" smtClean="0"/>
              <a:t>     	 </a:t>
            </a:r>
            <a:r>
              <a:rPr lang="en-US" sz="3100" dirty="0" smtClean="0">
                <a:solidFill>
                  <a:srgbClr val="00B050"/>
                </a:solidFill>
              </a:rPr>
              <a:t>//Create the migration repository</a:t>
            </a:r>
          </a:p>
          <a:p>
            <a:r>
              <a:rPr lang="en-US" dirty="0" smtClean="0"/>
              <a:t>php artisan  </a:t>
            </a:r>
            <a:r>
              <a:rPr lang="en-US" dirty="0" err="1" smtClean="0"/>
              <a:t>migrate:refresh</a:t>
            </a:r>
            <a:r>
              <a:rPr lang="en-US" dirty="0" smtClean="0"/>
              <a:t>   	</a:t>
            </a:r>
            <a:r>
              <a:rPr lang="en-US" sz="3100" dirty="0" smtClean="0">
                <a:solidFill>
                  <a:srgbClr val="00B050"/>
                </a:solidFill>
              </a:rPr>
              <a:t> //Reset and re-run all migration</a:t>
            </a:r>
            <a:r>
              <a:rPr lang="en-US" dirty="0" smtClean="0"/>
              <a:t>s</a:t>
            </a:r>
          </a:p>
          <a:p>
            <a:r>
              <a:rPr lang="en-US" dirty="0" smtClean="0"/>
              <a:t>php artisan  </a:t>
            </a:r>
            <a:r>
              <a:rPr lang="en-US" dirty="0" err="1" smtClean="0"/>
              <a:t>migrate:reset</a:t>
            </a:r>
            <a:r>
              <a:rPr lang="en-US" dirty="0" smtClean="0"/>
              <a:t>         	</a:t>
            </a:r>
            <a:r>
              <a:rPr lang="en-US" sz="3100" dirty="0" smtClean="0">
                <a:solidFill>
                  <a:srgbClr val="00B050"/>
                </a:solidFill>
              </a:rPr>
              <a:t>//Rollback all database migrations</a:t>
            </a:r>
          </a:p>
          <a:p>
            <a:r>
              <a:rPr lang="en-US" dirty="0" smtClean="0"/>
              <a:t>php artisan  </a:t>
            </a:r>
            <a:r>
              <a:rPr lang="en-US" dirty="0" err="1" smtClean="0"/>
              <a:t>migrate:rollback</a:t>
            </a:r>
            <a:r>
              <a:rPr lang="en-US" dirty="0" smtClean="0"/>
              <a:t>    	</a:t>
            </a:r>
            <a:r>
              <a:rPr lang="en-US" sz="3100" dirty="0" smtClean="0">
                <a:solidFill>
                  <a:srgbClr val="00B050"/>
                </a:solidFill>
              </a:rPr>
              <a:t>//Rollback the last database migration</a:t>
            </a:r>
          </a:p>
          <a:p>
            <a:r>
              <a:rPr lang="en-US" dirty="0" smtClean="0"/>
              <a:t>php artisan  </a:t>
            </a:r>
            <a:r>
              <a:rPr lang="en-US" dirty="0" err="1" smtClean="0"/>
              <a:t>migrate:status</a:t>
            </a:r>
            <a:r>
              <a:rPr lang="en-US" dirty="0" smtClean="0"/>
              <a:t>       	</a:t>
            </a:r>
            <a:r>
              <a:rPr lang="en-US" dirty="0" smtClean="0">
                <a:solidFill>
                  <a:srgbClr val="00B050"/>
                </a:solidFill>
              </a:rPr>
              <a:t>//Show the status of each migration</a:t>
            </a:r>
          </a:p>
          <a:p>
            <a:endParaRPr lang="en-US" b="1" dirty="0" smtClean="0"/>
          </a:p>
          <a:p>
            <a:r>
              <a:rPr lang="en-US" b="1" dirty="0" smtClean="0"/>
              <a:t>EX suggestion</a:t>
            </a:r>
          </a:p>
          <a:p>
            <a:r>
              <a:rPr lang="en-US" dirty="0" smtClean="0"/>
              <a:t>php artisan </a:t>
            </a:r>
            <a:r>
              <a:rPr lang="en-US" dirty="0" err="1" smtClean="0"/>
              <a:t>make:migration</a:t>
            </a:r>
            <a:r>
              <a:rPr lang="en-US" dirty="0" smtClean="0"/>
              <a:t>  </a:t>
            </a:r>
            <a:r>
              <a:rPr lang="en-US" dirty="0" err="1" smtClean="0"/>
              <a:t>emp</a:t>
            </a:r>
            <a:r>
              <a:rPr lang="en-US" dirty="0" smtClean="0"/>
              <a:t>  --create=cars</a:t>
            </a:r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 </a:t>
            </a:r>
            <a:r>
              <a:rPr lang="en-US" dirty="0" smtClean="0"/>
              <a:t>resource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800" b="1" dirty="0" smtClean="0">
                <a:solidFill>
                  <a:srgbClr val="FF0000"/>
                </a:solidFill>
              </a:rPr>
              <a:t>related  </a:t>
            </a:r>
          </a:p>
          <a:p>
            <a:r>
              <a:rPr lang="en-US" sz="2800" dirty="0" smtClean="0"/>
              <a:t>php artisan </a:t>
            </a:r>
            <a:r>
              <a:rPr lang="en-US" sz="2800" dirty="0" err="1" smtClean="0"/>
              <a:t>route:list</a:t>
            </a:r>
            <a:r>
              <a:rPr lang="en-US" sz="2800" dirty="0" smtClean="0"/>
              <a:t>           		</a:t>
            </a:r>
            <a:r>
              <a:rPr lang="en-US" sz="2400" dirty="0" smtClean="0">
                <a:solidFill>
                  <a:srgbClr val="00B050"/>
                </a:solidFill>
              </a:rPr>
              <a:t>//List all</a:t>
            </a: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800" dirty="0" smtClean="0"/>
              <a:t>Route::resource('</a:t>
            </a:r>
            <a:r>
              <a:rPr lang="en-US" sz="2800" dirty="0" err="1" smtClean="0"/>
              <a:t>Car','CarController</a:t>
            </a:r>
            <a:r>
              <a:rPr lang="en-US" sz="2800" dirty="0" smtClean="0"/>
              <a:t>');</a:t>
            </a:r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5648</TotalTime>
  <Words>347</Words>
  <Application>Microsoft Office PowerPoint</Application>
  <PresentationFormat>On-screen Show (4:3)</PresentationFormat>
  <Paragraphs>106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 laravel  artisan revision  </vt:lpstr>
      <vt:lpstr>  Artisan !</vt:lpstr>
      <vt:lpstr>php artisan make:auth –h Authentication</vt:lpstr>
      <vt:lpstr>php artisan make:controller –h Controller</vt:lpstr>
      <vt:lpstr>php artisan make:model -h  Model</vt:lpstr>
      <vt:lpstr>php artisan make:migration -h   Migration </vt:lpstr>
      <vt:lpstr> resource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332</cp:revision>
  <dcterms:created xsi:type="dcterms:W3CDTF">2006-08-16T00:00:00Z</dcterms:created>
  <dcterms:modified xsi:type="dcterms:W3CDTF">2018-12-10T18:50:06Z</dcterms:modified>
</cp:coreProperties>
</file>