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8" r:id="rId2"/>
    <p:sldId id="292" r:id="rId3"/>
    <p:sldId id="262" r:id="rId4"/>
    <p:sldId id="261" r:id="rId5"/>
    <p:sldId id="258" r:id="rId6"/>
    <p:sldId id="266" r:id="rId7"/>
    <p:sldId id="265" r:id="rId8"/>
    <p:sldId id="256" r:id="rId9"/>
    <p:sldId id="257" r:id="rId10"/>
    <p:sldId id="259" r:id="rId11"/>
    <p:sldId id="285" r:id="rId12"/>
    <p:sldId id="286" r:id="rId13"/>
    <p:sldId id="287" r:id="rId14"/>
    <p:sldId id="288" r:id="rId15"/>
    <p:sldId id="267" r:id="rId16"/>
    <p:sldId id="273" r:id="rId17"/>
    <p:sldId id="297" r:id="rId18"/>
    <p:sldId id="269" r:id="rId19"/>
    <p:sldId id="289" r:id="rId20"/>
    <p:sldId id="290" r:id="rId21"/>
    <p:sldId id="291" r:id="rId22"/>
    <p:sldId id="282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FF1B3-326B-4ABE-B77E-D4A2EDF7BC1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52EA40F-74B8-4430-AE9B-D2FCC49BFC6C}">
      <dgm:prSet phldrT="[Text]"/>
      <dgm:spPr/>
      <dgm:t>
        <a:bodyPr/>
        <a:lstStyle/>
        <a:p>
          <a:pPr rtl="1"/>
          <a:r>
            <a:rPr lang="en-US" dirty="0" smtClean="0"/>
            <a:t>Web programming language</a:t>
          </a:r>
          <a:endParaRPr lang="ar-EG" dirty="0"/>
        </a:p>
      </dgm:t>
    </dgm:pt>
    <dgm:pt modelId="{50967959-D6B5-42FF-BCE0-63340A7F8E2C}" type="par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25E496DE-B4DE-4A18-A788-DD9223EDB42F}" type="sibTrans" cxnId="{9AD5CFA1-9BA6-49F2-B214-1DFA55292D7E}">
      <dgm:prSet/>
      <dgm:spPr/>
      <dgm:t>
        <a:bodyPr/>
        <a:lstStyle/>
        <a:p>
          <a:pPr rtl="1"/>
          <a:endParaRPr lang="ar-EG"/>
        </a:p>
      </dgm:t>
    </dgm:pt>
    <dgm:pt modelId="{E326A895-2F90-4065-B5FA-C72D38057A3E}">
      <dgm:prSet phldrT="[Text]"/>
      <dgm:spPr/>
      <dgm:t>
        <a:bodyPr/>
        <a:lstStyle/>
        <a:p>
          <a:pPr rtl="1"/>
          <a:r>
            <a:rPr lang="en-US" b="1" i="0" dirty="0" smtClean="0"/>
            <a:t>Server Side</a:t>
          </a:r>
          <a:endParaRPr lang="ar-EG" dirty="0"/>
        </a:p>
      </dgm:t>
    </dgm:pt>
    <dgm:pt modelId="{6EE16E4C-DF4E-40F3-BA12-A7E8DDFD3058}" type="par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90F51887-7BF2-453A-9E17-E81237EDA781}" type="sibTrans" cxnId="{A3F41E30-F07F-4029-A214-6E216FDEAEE0}">
      <dgm:prSet/>
      <dgm:spPr/>
      <dgm:t>
        <a:bodyPr/>
        <a:lstStyle/>
        <a:p>
          <a:pPr rtl="1"/>
          <a:endParaRPr lang="ar-EG"/>
        </a:p>
      </dgm:t>
    </dgm:pt>
    <dgm:pt modelId="{1F0A5C00-1778-4EEA-A964-4785D6C81336}">
      <dgm:prSet/>
      <dgm:spPr/>
      <dgm:t>
        <a:bodyPr/>
        <a:lstStyle/>
        <a:p>
          <a:pPr rtl="1"/>
          <a:r>
            <a:rPr lang="en-US" dirty="0" smtClean="0"/>
            <a:t>Java Script</a:t>
          </a:r>
          <a:endParaRPr lang="ar-EG" dirty="0"/>
        </a:p>
      </dgm:t>
    </dgm:pt>
    <dgm:pt modelId="{04CF0CA5-7E3E-4F67-91FE-590D0C51B6CF}" type="par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84B29511-6644-409E-950C-D1A6265E25BB}" type="sibTrans" cxnId="{AB553BA5-E342-4DA5-B013-11B97188A8A7}">
      <dgm:prSet/>
      <dgm:spPr/>
      <dgm:t>
        <a:bodyPr/>
        <a:lstStyle/>
        <a:p>
          <a:pPr rtl="1"/>
          <a:endParaRPr lang="ar-EG"/>
        </a:p>
      </dgm:t>
    </dgm:pt>
    <dgm:pt modelId="{B8BDD733-D3D5-4FEB-A8D3-587C09299206}">
      <dgm:prSet/>
      <dgm:spPr/>
      <dgm:t>
        <a:bodyPr/>
        <a:lstStyle/>
        <a:p>
          <a:pPr rtl="1"/>
          <a:r>
            <a:rPr lang="en-US" dirty="0" smtClean="0"/>
            <a:t>client side</a:t>
          </a:r>
          <a:endParaRPr lang="ar-EG" dirty="0"/>
        </a:p>
      </dgm:t>
    </dgm:pt>
    <dgm:pt modelId="{FCE59569-4D07-4DCD-A0BB-DA5135C5EAC6}" type="par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4153566D-940D-49B9-9A3C-7C7F71BA355D}" type="sibTrans" cxnId="{F4D34710-21F8-463B-BFD8-DF4019A1A0E3}">
      <dgm:prSet/>
      <dgm:spPr/>
      <dgm:t>
        <a:bodyPr/>
        <a:lstStyle/>
        <a:p>
          <a:pPr rtl="1"/>
          <a:endParaRPr lang="ar-EG"/>
        </a:p>
      </dgm:t>
    </dgm:pt>
    <dgm:pt modelId="{52D4B687-2403-4D98-83CB-2FA182AC6DEA}">
      <dgm:prSet/>
      <dgm:spPr/>
      <dgm:t>
        <a:bodyPr/>
        <a:lstStyle/>
        <a:p>
          <a:pPr rtl="1"/>
          <a:r>
            <a:rPr lang="en-US" dirty="0" smtClean="0"/>
            <a:t>PHP</a:t>
          </a:r>
          <a:endParaRPr lang="ar-EG" dirty="0"/>
        </a:p>
      </dgm:t>
    </dgm:pt>
    <dgm:pt modelId="{AB2F6B97-CF44-4B76-BDC6-CA400CCC1428}" type="par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A3F62D90-4D43-440D-93D9-836A05CD3432}" type="sibTrans" cxnId="{97DD793D-31FB-4877-B105-30ED8EA45257}">
      <dgm:prSet/>
      <dgm:spPr/>
      <dgm:t>
        <a:bodyPr/>
        <a:lstStyle/>
        <a:p>
          <a:pPr rtl="1"/>
          <a:endParaRPr lang="ar-EG"/>
        </a:p>
      </dgm:t>
    </dgm:pt>
    <dgm:pt modelId="{6C5E4841-9BC3-4428-8008-53D60AE93EEF}">
      <dgm:prSet/>
      <dgm:spPr/>
      <dgm:t>
        <a:bodyPr/>
        <a:lstStyle/>
        <a:p>
          <a:pPr rtl="1"/>
          <a:r>
            <a:rPr lang="en-US" dirty="0" err="1" smtClean="0"/>
            <a:t>ASP.Net</a:t>
          </a:r>
          <a:endParaRPr lang="ar-EG" dirty="0"/>
        </a:p>
      </dgm:t>
    </dgm:pt>
    <dgm:pt modelId="{928D1862-EC6D-458E-BE12-793BA4C7B63A}" type="par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4BBA717C-F5EC-4F97-9615-74D301E0ED15}" type="sibTrans" cxnId="{8DC39878-2CC3-4955-905B-EAE3FC14B3CA}">
      <dgm:prSet/>
      <dgm:spPr/>
      <dgm:t>
        <a:bodyPr/>
        <a:lstStyle/>
        <a:p>
          <a:pPr rtl="1"/>
          <a:endParaRPr lang="ar-EG"/>
        </a:p>
      </dgm:t>
    </dgm:pt>
    <dgm:pt modelId="{83207A85-4ADD-41FC-9E30-9769F5A54133}">
      <dgm:prSet/>
      <dgm:spPr/>
      <dgm:t>
        <a:bodyPr/>
        <a:lstStyle/>
        <a:p>
          <a:pPr rtl="1"/>
          <a:r>
            <a:rPr lang="en-US" dirty="0" smtClean="0"/>
            <a:t>HTML</a:t>
          </a:r>
          <a:endParaRPr lang="ar-EG" dirty="0"/>
        </a:p>
      </dgm:t>
    </dgm:pt>
    <dgm:pt modelId="{E9139972-F050-49DB-83B3-7990B56619BF}" type="parTrans" cxnId="{05C05EAA-2FB2-474E-A98C-D7A62F15299A}">
      <dgm:prSet/>
      <dgm:spPr/>
      <dgm:t>
        <a:bodyPr/>
        <a:lstStyle/>
        <a:p>
          <a:pPr rtl="1"/>
          <a:endParaRPr lang="ar-EG"/>
        </a:p>
      </dgm:t>
    </dgm:pt>
    <dgm:pt modelId="{3FACCD6B-D23A-40D9-B14F-09C05041BB70}" type="sibTrans" cxnId="{05C05EAA-2FB2-474E-A98C-D7A62F15299A}">
      <dgm:prSet/>
      <dgm:spPr/>
    </dgm:pt>
    <dgm:pt modelId="{2114807E-C6D2-4271-8A53-11FCAA131FCC}">
      <dgm:prSet/>
      <dgm:spPr/>
      <dgm:t>
        <a:bodyPr/>
        <a:lstStyle/>
        <a:p>
          <a:pPr rtl="1"/>
          <a:r>
            <a:rPr lang="en-US" dirty="0" smtClean="0"/>
            <a:t>CSS</a:t>
          </a:r>
          <a:endParaRPr lang="ar-EG" dirty="0"/>
        </a:p>
      </dgm:t>
    </dgm:pt>
    <dgm:pt modelId="{9FF470BF-AAF8-4E8C-9B45-8313E51484B7}" type="parTrans" cxnId="{F3B79513-861B-40E1-ADC2-B8AFEB85B127}">
      <dgm:prSet/>
      <dgm:spPr/>
      <dgm:t>
        <a:bodyPr/>
        <a:lstStyle/>
        <a:p>
          <a:pPr rtl="1"/>
          <a:endParaRPr lang="ar-EG"/>
        </a:p>
      </dgm:t>
    </dgm:pt>
    <dgm:pt modelId="{4EADB615-55D0-4C8F-8050-6B9F6C3D2BCC}" type="sibTrans" cxnId="{F3B79513-861B-40E1-ADC2-B8AFEB85B127}">
      <dgm:prSet/>
      <dgm:spPr/>
    </dgm:pt>
    <dgm:pt modelId="{5DAA6546-669A-498A-947B-63703AB8B961}" type="pres">
      <dgm:prSet presAssocID="{65BFF1B3-326B-4ABE-B77E-D4A2EDF7BC1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943FAAB7-2B13-42ED-BAD6-1C1A3F742192}" type="pres">
      <dgm:prSet presAssocID="{C52EA40F-74B8-4430-AE9B-D2FCC49BFC6C}" presName="root1" presStyleCnt="0"/>
      <dgm:spPr/>
    </dgm:pt>
    <dgm:pt modelId="{A1605174-92E1-4EB5-B7B5-99AF669D7034}" type="pres">
      <dgm:prSet presAssocID="{C52EA40F-74B8-4430-AE9B-D2FCC49BFC6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01830DB5-0C8A-476F-BC83-253038763FFC}" type="pres">
      <dgm:prSet presAssocID="{C52EA40F-74B8-4430-AE9B-D2FCC49BFC6C}" presName="level2hierChild" presStyleCnt="0"/>
      <dgm:spPr/>
    </dgm:pt>
    <dgm:pt modelId="{4C61B262-AEA3-4036-A78F-354EEA9C424C}" type="pres">
      <dgm:prSet presAssocID="{FCE59569-4D07-4DCD-A0BB-DA5135C5EAC6}" presName="conn2-1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8C0AF50B-15AB-409B-A5C3-E78CEF090D33}" type="pres">
      <dgm:prSet presAssocID="{FCE59569-4D07-4DCD-A0BB-DA5135C5EAC6}" presName="connTx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C4E38BA4-EA1E-46F2-BC7A-D185C0D55BF9}" type="pres">
      <dgm:prSet presAssocID="{B8BDD733-D3D5-4FEB-A8D3-587C09299206}" presName="root2" presStyleCnt="0"/>
      <dgm:spPr/>
    </dgm:pt>
    <dgm:pt modelId="{3403600F-3C48-4C5D-A2E4-680061E99EC8}" type="pres">
      <dgm:prSet presAssocID="{B8BDD733-D3D5-4FEB-A8D3-587C092992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21A48655-611F-4CF5-AEDC-51B495154509}" type="pres">
      <dgm:prSet presAssocID="{B8BDD733-D3D5-4FEB-A8D3-587C09299206}" presName="level3hierChild" presStyleCnt="0"/>
      <dgm:spPr/>
    </dgm:pt>
    <dgm:pt modelId="{203275B3-B334-4AEB-927B-4881385640FC}" type="pres">
      <dgm:prSet presAssocID="{E9139972-F050-49DB-83B3-7990B56619BF}" presName="conn2-1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20D71FB6-4698-4588-9BE2-6C0217DA1C6D}" type="pres">
      <dgm:prSet presAssocID="{E9139972-F050-49DB-83B3-7990B56619BF}" presName="connTx" presStyleLbl="parChTrans1D3" presStyleIdx="0" presStyleCnt="5"/>
      <dgm:spPr/>
      <dgm:t>
        <a:bodyPr/>
        <a:lstStyle/>
        <a:p>
          <a:pPr rtl="1"/>
          <a:endParaRPr lang="ar-EG"/>
        </a:p>
      </dgm:t>
    </dgm:pt>
    <dgm:pt modelId="{FB27B1C7-8A18-4849-848C-C18AB3E715CE}" type="pres">
      <dgm:prSet presAssocID="{83207A85-4ADD-41FC-9E30-9769F5A54133}" presName="root2" presStyleCnt="0"/>
      <dgm:spPr/>
    </dgm:pt>
    <dgm:pt modelId="{881DEEC2-0447-4476-A5B9-9B06B0814826}" type="pres">
      <dgm:prSet presAssocID="{83207A85-4ADD-41FC-9E30-9769F5A5413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C72E1B7-94A7-4C9A-B04B-2E060AF67A2C}" type="pres">
      <dgm:prSet presAssocID="{83207A85-4ADD-41FC-9E30-9769F5A54133}" presName="level3hierChild" presStyleCnt="0"/>
      <dgm:spPr/>
    </dgm:pt>
    <dgm:pt modelId="{A5A5EC59-0D56-466A-93E3-C1B6593BCEEB}" type="pres">
      <dgm:prSet presAssocID="{9FF470BF-AAF8-4E8C-9B45-8313E51484B7}" presName="conn2-1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F55A464D-D872-43B4-BF0A-6219F2CC06E2}" type="pres">
      <dgm:prSet presAssocID="{9FF470BF-AAF8-4E8C-9B45-8313E51484B7}" presName="connTx" presStyleLbl="parChTrans1D3" presStyleIdx="1" presStyleCnt="5"/>
      <dgm:spPr/>
      <dgm:t>
        <a:bodyPr/>
        <a:lstStyle/>
        <a:p>
          <a:pPr rtl="1"/>
          <a:endParaRPr lang="ar-EG"/>
        </a:p>
      </dgm:t>
    </dgm:pt>
    <dgm:pt modelId="{9413107E-A11C-42C8-ADEF-9F9EF1C807BA}" type="pres">
      <dgm:prSet presAssocID="{2114807E-C6D2-4271-8A53-11FCAA131FCC}" presName="root2" presStyleCnt="0"/>
      <dgm:spPr/>
    </dgm:pt>
    <dgm:pt modelId="{99A27650-3272-40BC-B72E-AA545DC948BC}" type="pres">
      <dgm:prSet presAssocID="{2114807E-C6D2-4271-8A53-11FCAA131FCC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74B4EBA7-F5D3-4A81-8793-67DE68BBB9F5}" type="pres">
      <dgm:prSet presAssocID="{2114807E-C6D2-4271-8A53-11FCAA131FCC}" presName="level3hierChild" presStyleCnt="0"/>
      <dgm:spPr/>
    </dgm:pt>
    <dgm:pt modelId="{4440D33A-9D2C-43B9-BE36-A08951613344}" type="pres">
      <dgm:prSet presAssocID="{04CF0CA5-7E3E-4F67-91FE-590D0C51B6CF}" presName="conn2-1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48C9F520-5218-4306-BD84-A1D11B0F6AC2}" type="pres">
      <dgm:prSet presAssocID="{04CF0CA5-7E3E-4F67-91FE-590D0C51B6CF}" presName="connTx" presStyleLbl="parChTrans1D3" presStyleIdx="2" presStyleCnt="5"/>
      <dgm:spPr/>
      <dgm:t>
        <a:bodyPr/>
        <a:lstStyle/>
        <a:p>
          <a:pPr rtl="1"/>
          <a:endParaRPr lang="ar-EG"/>
        </a:p>
      </dgm:t>
    </dgm:pt>
    <dgm:pt modelId="{70B1DBA3-C7DA-4F4F-AF15-D9EA44D2B71F}" type="pres">
      <dgm:prSet presAssocID="{1F0A5C00-1778-4EEA-A964-4785D6C81336}" presName="root2" presStyleCnt="0"/>
      <dgm:spPr/>
    </dgm:pt>
    <dgm:pt modelId="{1676BE9C-029A-4880-BFC0-0D39C6643E04}" type="pres">
      <dgm:prSet presAssocID="{1F0A5C00-1778-4EEA-A964-4785D6C81336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8D99A8E-9014-4F55-B9F7-3EFE68884BCE}" type="pres">
      <dgm:prSet presAssocID="{1F0A5C00-1778-4EEA-A964-4785D6C81336}" presName="level3hierChild" presStyleCnt="0"/>
      <dgm:spPr/>
    </dgm:pt>
    <dgm:pt modelId="{1F994922-EA08-4DA8-BBC0-4C057D6E37F7}" type="pres">
      <dgm:prSet presAssocID="{6EE16E4C-DF4E-40F3-BA12-A7E8DDFD3058}" presName="conn2-1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7296E6D1-D219-4DAC-B150-152E54966EC2}" type="pres">
      <dgm:prSet presAssocID="{6EE16E4C-DF4E-40F3-BA12-A7E8DDFD3058}" presName="connTx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8207CED0-3D45-44CB-90D7-8F1B4CA49F57}" type="pres">
      <dgm:prSet presAssocID="{E326A895-2F90-4065-B5FA-C72D38057A3E}" presName="root2" presStyleCnt="0"/>
      <dgm:spPr/>
    </dgm:pt>
    <dgm:pt modelId="{4E8860B0-6CE4-4AEB-9F4D-A47067BF37D3}" type="pres">
      <dgm:prSet presAssocID="{E326A895-2F90-4065-B5FA-C72D38057A3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71502CA-510F-4493-8EB9-98E050A2ECC3}" type="pres">
      <dgm:prSet presAssocID="{E326A895-2F90-4065-B5FA-C72D38057A3E}" presName="level3hierChild" presStyleCnt="0"/>
      <dgm:spPr/>
    </dgm:pt>
    <dgm:pt modelId="{D7335099-362E-4350-9471-2FF49D310126}" type="pres">
      <dgm:prSet presAssocID="{AB2F6B97-CF44-4B76-BDC6-CA400CCC1428}" presName="conn2-1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8244DE7B-02A7-4AA3-81CF-E5BACDBAC147}" type="pres">
      <dgm:prSet presAssocID="{AB2F6B97-CF44-4B76-BDC6-CA400CCC1428}" presName="connTx" presStyleLbl="parChTrans1D3" presStyleIdx="3" presStyleCnt="5"/>
      <dgm:spPr/>
      <dgm:t>
        <a:bodyPr/>
        <a:lstStyle/>
        <a:p>
          <a:pPr rtl="1"/>
          <a:endParaRPr lang="ar-EG"/>
        </a:p>
      </dgm:t>
    </dgm:pt>
    <dgm:pt modelId="{FE2DD5B4-71B4-44C2-8865-49D03DF2E74B}" type="pres">
      <dgm:prSet presAssocID="{52D4B687-2403-4D98-83CB-2FA182AC6DEA}" presName="root2" presStyleCnt="0"/>
      <dgm:spPr/>
    </dgm:pt>
    <dgm:pt modelId="{95B7BA96-DAFE-45F8-AA8B-44EBA0C2DB70}" type="pres">
      <dgm:prSet presAssocID="{52D4B687-2403-4D98-83CB-2FA182AC6DEA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AC7A8CA8-D6CC-4925-93C6-0FD93551FEEB}" type="pres">
      <dgm:prSet presAssocID="{52D4B687-2403-4D98-83CB-2FA182AC6DEA}" presName="level3hierChild" presStyleCnt="0"/>
      <dgm:spPr/>
    </dgm:pt>
    <dgm:pt modelId="{A11CF4C7-11DF-4CF0-8F67-4FB5EB42BC03}" type="pres">
      <dgm:prSet presAssocID="{928D1862-EC6D-458E-BE12-793BA4C7B63A}" presName="conn2-1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B2D7C1B6-53AA-4BE7-9A81-DB5BEAB1420A}" type="pres">
      <dgm:prSet presAssocID="{928D1862-EC6D-458E-BE12-793BA4C7B63A}" presName="connTx" presStyleLbl="parChTrans1D3" presStyleIdx="4" presStyleCnt="5"/>
      <dgm:spPr/>
      <dgm:t>
        <a:bodyPr/>
        <a:lstStyle/>
        <a:p>
          <a:pPr rtl="1"/>
          <a:endParaRPr lang="ar-EG"/>
        </a:p>
      </dgm:t>
    </dgm:pt>
    <dgm:pt modelId="{7BCD09AE-DD57-4188-AE05-3FC450BA1E04}" type="pres">
      <dgm:prSet presAssocID="{6C5E4841-9BC3-4428-8008-53D60AE93EEF}" presName="root2" presStyleCnt="0"/>
      <dgm:spPr/>
    </dgm:pt>
    <dgm:pt modelId="{14904B2C-B5EB-44BA-96C0-EB3E401F7F0D}" type="pres">
      <dgm:prSet presAssocID="{6C5E4841-9BC3-4428-8008-53D60AE93EEF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F95D37FA-311E-411A-8EC8-04435BF14D3B}" type="pres">
      <dgm:prSet presAssocID="{6C5E4841-9BC3-4428-8008-53D60AE93EEF}" presName="level3hierChild" presStyleCnt="0"/>
      <dgm:spPr/>
    </dgm:pt>
  </dgm:ptLst>
  <dgm:cxnLst>
    <dgm:cxn modelId="{B052D024-D26C-45F8-A8EA-B024B26421CC}" type="presOf" srcId="{52D4B687-2403-4D98-83CB-2FA182AC6DEA}" destId="{95B7BA96-DAFE-45F8-AA8B-44EBA0C2DB70}" srcOrd="0" destOrd="0" presId="urn:microsoft.com/office/officeart/2008/layout/HorizontalMultiLevelHierarchy"/>
    <dgm:cxn modelId="{97DD793D-31FB-4877-B105-30ED8EA45257}" srcId="{E326A895-2F90-4065-B5FA-C72D38057A3E}" destId="{52D4B687-2403-4D98-83CB-2FA182AC6DEA}" srcOrd="0" destOrd="0" parTransId="{AB2F6B97-CF44-4B76-BDC6-CA400CCC1428}" sibTransId="{A3F62D90-4D43-440D-93D9-836A05CD3432}"/>
    <dgm:cxn modelId="{5C8C68CD-FA24-4549-96C6-FE98A55C4D9D}" type="presOf" srcId="{FCE59569-4D07-4DCD-A0BB-DA5135C5EAC6}" destId="{8C0AF50B-15AB-409B-A5C3-E78CEF090D33}" srcOrd="1" destOrd="0" presId="urn:microsoft.com/office/officeart/2008/layout/HorizontalMultiLevelHierarchy"/>
    <dgm:cxn modelId="{719D92CB-5E49-457B-8042-E87F613D0D22}" type="presOf" srcId="{E326A895-2F90-4065-B5FA-C72D38057A3E}" destId="{4E8860B0-6CE4-4AEB-9F4D-A47067BF37D3}" srcOrd="0" destOrd="0" presId="urn:microsoft.com/office/officeart/2008/layout/HorizontalMultiLevelHierarchy"/>
    <dgm:cxn modelId="{0145D801-CEDD-4DBA-82EB-28F888826AF1}" type="presOf" srcId="{E9139972-F050-49DB-83B3-7990B56619BF}" destId="{20D71FB6-4698-4588-9BE2-6C0217DA1C6D}" srcOrd="1" destOrd="0" presId="urn:microsoft.com/office/officeart/2008/layout/HorizontalMultiLevelHierarchy"/>
    <dgm:cxn modelId="{4B997F87-D544-4182-8324-F3BF20D8CC32}" type="presOf" srcId="{6C5E4841-9BC3-4428-8008-53D60AE93EEF}" destId="{14904B2C-B5EB-44BA-96C0-EB3E401F7F0D}" srcOrd="0" destOrd="0" presId="urn:microsoft.com/office/officeart/2008/layout/HorizontalMultiLevelHierarchy"/>
    <dgm:cxn modelId="{ADD0CD4F-68C1-4375-9762-DEB39369562D}" type="presOf" srcId="{65BFF1B3-326B-4ABE-B77E-D4A2EDF7BC1D}" destId="{5DAA6546-669A-498A-947B-63703AB8B961}" srcOrd="0" destOrd="0" presId="urn:microsoft.com/office/officeart/2008/layout/HorizontalMultiLevelHierarchy"/>
    <dgm:cxn modelId="{54273CBB-E0AE-4E7A-95A7-53A38530F6CC}" type="presOf" srcId="{2114807E-C6D2-4271-8A53-11FCAA131FCC}" destId="{99A27650-3272-40BC-B72E-AA545DC948BC}" srcOrd="0" destOrd="0" presId="urn:microsoft.com/office/officeart/2008/layout/HorizontalMultiLevelHierarchy"/>
    <dgm:cxn modelId="{68A75865-AD0E-41AA-A433-A6E93D5F0FF9}" type="presOf" srcId="{04CF0CA5-7E3E-4F67-91FE-590D0C51B6CF}" destId="{48C9F520-5218-4306-BD84-A1D11B0F6AC2}" srcOrd="1" destOrd="0" presId="urn:microsoft.com/office/officeart/2008/layout/HorizontalMultiLevelHierarchy"/>
    <dgm:cxn modelId="{8DC39878-2CC3-4955-905B-EAE3FC14B3CA}" srcId="{E326A895-2F90-4065-B5FA-C72D38057A3E}" destId="{6C5E4841-9BC3-4428-8008-53D60AE93EEF}" srcOrd="1" destOrd="0" parTransId="{928D1862-EC6D-458E-BE12-793BA4C7B63A}" sibTransId="{4BBA717C-F5EC-4F97-9615-74D301E0ED15}"/>
    <dgm:cxn modelId="{911E770C-9F38-4EBF-BD8C-B50CAAAF06CD}" type="presOf" srcId="{C52EA40F-74B8-4430-AE9B-D2FCC49BFC6C}" destId="{A1605174-92E1-4EB5-B7B5-99AF669D7034}" srcOrd="0" destOrd="0" presId="urn:microsoft.com/office/officeart/2008/layout/HorizontalMultiLevelHierarchy"/>
    <dgm:cxn modelId="{7409A194-E096-41D1-A97D-E6A31DD6F82B}" type="presOf" srcId="{928D1862-EC6D-458E-BE12-793BA4C7B63A}" destId="{B2D7C1B6-53AA-4BE7-9A81-DB5BEAB1420A}" srcOrd="1" destOrd="0" presId="urn:microsoft.com/office/officeart/2008/layout/HorizontalMultiLevelHierarchy"/>
    <dgm:cxn modelId="{1D465EE3-A0CF-4F9B-9DEB-3E877543C655}" type="presOf" srcId="{83207A85-4ADD-41FC-9E30-9769F5A54133}" destId="{881DEEC2-0447-4476-A5B9-9B06B0814826}" srcOrd="0" destOrd="0" presId="urn:microsoft.com/office/officeart/2008/layout/HorizontalMultiLevelHierarchy"/>
    <dgm:cxn modelId="{F4D34710-21F8-463B-BFD8-DF4019A1A0E3}" srcId="{C52EA40F-74B8-4430-AE9B-D2FCC49BFC6C}" destId="{B8BDD733-D3D5-4FEB-A8D3-587C09299206}" srcOrd="0" destOrd="0" parTransId="{FCE59569-4D07-4DCD-A0BB-DA5135C5EAC6}" sibTransId="{4153566D-940D-49B9-9A3C-7C7F71BA355D}"/>
    <dgm:cxn modelId="{05C05EAA-2FB2-474E-A98C-D7A62F15299A}" srcId="{B8BDD733-D3D5-4FEB-A8D3-587C09299206}" destId="{83207A85-4ADD-41FC-9E30-9769F5A54133}" srcOrd="0" destOrd="0" parTransId="{E9139972-F050-49DB-83B3-7990B56619BF}" sibTransId="{3FACCD6B-D23A-40D9-B14F-09C05041BB70}"/>
    <dgm:cxn modelId="{F3B79513-861B-40E1-ADC2-B8AFEB85B127}" srcId="{B8BDD733-D3D5-4FEB-A8D3-587C09299206}" destId="{2114807E-C6D2-4271-8A53-11FCAA131FCC}" srcOrd="1" destOrd="0" parTransId="{9FF470BF-AAF8-4E8C-9B45-8313E51484B7}" sibTransId="{4EADB615-55D0-4C8F-8050-6B9F6C3D2BCC}"/>
    <dgm:cxn modelId="{7B7F761C-6EE2-43FD-B739-370D0A3C7AE5}" type="presOf" srcId="{B8BDD733-D3D5-4FEB-A8D3-587C09299206}" destId="{3403600F-3C48-4C5D-A2E4-680061E99EC8}" srcOrd="0" destOrd="0" presId="urn:microsoft.com/office/officeart/2008/layout/HorizontalMultiLevelHierarchy"/>
    <dgm:cxn modelId="{8948A947-7157-40D8-8DBD-BD0B0DA115A5}" type="presOf" srcId="{6EE16E4C-DF4E-40F3-BA12-A7E8DDFD3058}" destId="{7296E6D1-D219-4DAC-B150-152E54966EC2}" srcOrd="1" destOrd="0" presId="urn:microsoft.com/office/officeart/2008/layout/HorizontalMultiLevelHierarchy"/>
    <dgm:cxn modelId="{7C507936-F709-4EA4-A943-BA03D4036180}" type="presOf" srcId="{928D1862-EC6D-458E-BE12-793BA4C7B63A}" destId="{A11CF4C7-11DF-4CF0-8F67-4FB5EB42BC03}" srcOrd="0" destOrd="0" presId="urn:microsoft.com/office/officeart/2008/layout/HorizontalMultiLevelHierarchy"/>
    <dgm:cxn modelId="{63B01FB0-5830-44A6-8BA6-DF05805FB6B8}" type="presOf" srcId="{1F0A5C00-1778-4EEA-A964-4785D6C81336}" destId="{1676BE9C-029A-4880-BFC0-0D39C6643E04}" srcOrd="0" destOrd="0" presId="urn:microsoft.com/office/officeart/2008/layout/HorizontalMultiLevelHierarchy"/>
    <dgm:cxn modelId="{8D3A3355-D394-45F1-B53D-12C1EE06F58A}" type="presOf" srcId="{9FF470BF-AAF8-4E8C-9B45-8313E51484B7}" destId="{A5A5EC59-0D56-466A-93E3-C1B6593BCEEB}" srcOrd="0" destOrd="0" presId="urn:microsoft.com/office/officeart/2008/layout/HorizontalMultiLevelHierarchy"/>
    <dgm:cxn modelId="{AB553BA5-E342-4DA5-B013-11B97188A8A7}" srcId="{B8BDD733-D3D5-4FEB-A8D3-587C09299206}" destId="{1F0A5C00-1778-4EEA-A964-4785D6C81336}" srcOrd="2" destOrd="0" parTransId="{04CF0CA5-7E3E-4F67-91FE-590D0C51B6CF}" sibTransId="{84B29511-6644-409E-950C-D1A6265E25BB}"/>
    <dgm:cxn modelId="{1114D9E0-AEFD-412D-A0E9-A45BFB1E7AB4}" type="presOf" srcId="{04CF0CA5-7E3E-4F67-91FE-590D0C51B6CF}" destId="{4440D33A-9D2C-43B9-BE36-A08951613344}" srcOrd="0" destOrd="0" presId="urn:microsoft.com/office/officeart/2008/layout/HorizontalMultiLevelHierarchy"/>
    <dgm:cxn modelId="{99011BCF-CAE0-4398-AB1F-84D0860B140A}" type="presOf" srcId="{6EE16E4C-DF4E-40F3-BA12-A7E8DDFD3058}" destId="{1F994922-EA08-4DA8-BBC0-4C057D6E37F7}" srcOrd="0" destOrd="0" presId="urn:microsoft.com/office/officeart/2008/layout/HorizontalMultiLevelHierarchy"/>
    <dgm:cxn modelId="{06CD9152-ABC9-451D-8773-DDE40B7F292A}" type="presOf" srcId="{AB2F6B97-CF44-4B76-BDC6-CA400CCC1428}" destId="{D7335099-362E-4350-9471-2FF49D310126}" srcOrd="0" destOrd="0" presId="urn:microsoft.com/office/officeart/2008/layout/HorizontalMultiLevelHierarchy"/>
    <dgm:cxn modelId="{6CAA127F-2EEC-4E75-A2FD-9B177E51AFED}" type="presOf" srcId="{E9139972-F050-49DB-83B3-7990B56619BF}" destId="{203275B3-B334-4AEB-927B-4881385640FC}" srcOrd="0" destOrd="0" presId="urn:microsoft.com/office/officeart/2008/layout/HorizontalMultiLevelHierarchy"/>
    <dgm:cxn modelId="{1C6CB97E-0D0A-4443-8256-C3750B1AD154}" type="presOf" srcId="{9FF470BF-AAF8-4E8C-9B45-8313E51484B7}" destId="{F55A464D-D872-43B4-BF0A-6219F2CC06E2}" srcOrd="1" destOrd="0" presId="urn:microsoft.com/office/officeart/2008/layout/HorizontalMultiLevelHierarchy"/>
    <dgm:cxn modelId="{40B909CE-72F4-404D-BFC4-9F97813A5510}" type="presOf" srcId="{AB2F6B97-CF44-4B76-BDC6-CA400CCC1428}" destId="{8244DE7B-02A7-4AA3-81CF-E5BACDBAC147}" srcOrd="1" destOrd="0" presId="urn:microsoft.com/office/officeart/2008/layout/HorizontalMultiLevelHierarchy"/>
    <dgm:cxn modelId="{9AD5CFA1-9BA6-49F2-B214-1DFA55292D7E}" srcId="{65BFF1B3-326B-4ABE-B77E-D4A2EDF7BC1D}" destId="{C52EA40F-74B8-4430-AE9B-D2FCC49BFC6C}" srcOrd="0" destOrd="0" parTransId="{50967959-D6B5-42FF-BCE0-63340A7F8E2C}" sibTransId="{25E496DE-B4DE-4A18-A788-DD9223EDB42F}"/>
    <dgm:cxn modelId="{AC57CB9F-2CDD-40CB-A48F-C3AB31AA0634}" type="presOf" srcId="{FCE59569-4D07-4DCD-A0BB-DA5135C5EAC6}" destId="{4C61B262-AEA3-4036-A78F-354EEA9C424C}" srcOrd="0" destOrd="0" presId="urn:microsoft.com/office/officeart/2008/layout/HorizontalMultiLevelHierarchy"/>
    <dgm:cxn modelId="{A3F41E30-F07F-4029-A214-6E216FDEAEE0}" srcId="{C52EA40F-74B8-4430-AE9B-D2FCC49BFC6C}" destId="{E326A895-2F90-4065-B5FA-C72D38057A3E}" srcOrd="1" destOrd="0" parTransId="{6EE16E4C-DF4E-40F3-BA12-A7E8DDFD3058}" sibTransId="{90F51887-7BF2-453A-9E17-E81237EDA781}"/>
    <dgm:cxn modelId="{8391FB1D-E5E4-410A-9775-B13A41126A9D}" type="presParOf" srcId="{5DAA6546-669A-498A-947B-63703AB8B961}" destId="{943FAAB7-2B13-42ED-BAD6-1C1A3F742192}" srcOrd="0" destOrd="0" presId="urn:microsoft.com/office/officeart/2008/layout/HorizontalMultiLevelHierarchy"/>
    <dgm:cxn modelId="{5724179E-3471-4D5D-A771-747422753A55}" type="presParOf" srcId="{943FAAB7-2B13-42ED-BAD6-1C1A3F742192}" destId="{A1605174-92E1-4EB5-B7B5-99AF669D7034}" srcOrd="0" destOrd="0" presId="urn:microsoft.com/office/officeart/2008/layout/HorizontalMultiLevelHierarchy"/>
    <dgm:cxn modelId="{49EEC295-1CDE-46EF-A032-440175EBAEA0}" type="presParOf" srcId="{943FAAB7-2B13-42ED-BAD6-1C1A3F742192}" destId="{01830DB5-0C8A-476F-BC83-253038763FFC}" srcOrd="1" destOrd="0" presId="urn:microsoft.com/office/officeart/2008/layout/HorizontalMultiLevelHierarchy"/>
    <dgm:cxn modelId="{4E5F6349-69B4-44AD-B6CD-5380F9098ECF}" type="presParOf" srcId="{01830DB5-0C8A-476F-BC83-253038763FFC}" destId="{4C61B262-AEA3-4036-A78F-354EEA9C424C}" srcOrd="0" destOrd="0" presId="urn:microsoft.com/office/officeart/2008/layout/HorizontalMultiLevelHierarchy"/>
    <dgm:cxn modelId="{CE1915A1-B893-4CBA-A81E-8B34CA2F40D7}" type="presParOf" srcId="{4C61B262-AEA3-4036-A78F-354EEA9C424C}" destId="{8C0AF50B-15AB-409B-A5C3-E78CEF090D33}" srcOrd="0" destOrd="0" presId="urn:microsoft.com/office/officeart/2008/layout/HorizontalMultiLevelHierarchy"/>
    <dgm:cxn modelId="{AF0E40FB-EE7E-40C2-9783-F6C6932F3BF7}" type="presParOf" srcId="{01830DB5-0C8A-476F-BC83-253038763FFC}" destId="{C4E38BA4-EA1E-46F2-BC7A-D185C0D55BF9}" srcOrd="1" destOrd="0" presId="urn:microsoft.com/office/officeart/2008/layout/HorizontalMultiLevelHierarchy"/>
    <dgm:cxn modelId="{A49C8B34-0EAC-44AF-AE05-DA049F693150}" type="presParOf" srcId="{C4E38BA4-EA1E-46F2-BC7A-D185C0D55BF9}" destId="{3403600F-3C48-4C5D-A2E4-680061E99EC8}" srcOrd="0" destOrd="0" presId="urn:microsoft.com/office/officeart/2008/layout/HorizontalMultiLevelHierarchy"/>
    <dgm:cxn modelId="{6EA2C94C-786C-44FB-B450-34A5FBA01C2E}" type="presParOf" srcId="{C4E38BA4-EA1E-46F2-BC7A-D185C0D55BF9}" destId="{21A48655-611F-4CF5-AEDC-51B495154509}" srcOrd="1" destOrd="0" presId="urn:microsoft.com/office/officeart/2008/layout/HorizontalMultiLevelHierarchy"/>
    <dgm:cxn modelId="{7D52D9B5-384F-43A9-936D-8560EB683590}" type="presParOf" srcId="{21A48655-611F-4CF5-AEDC-51B495154509}" destId="{203275B3-B334-4AEB-927B-4881385640FC}" srcOrd="0" destOrd="0" presId="urn:microsoft.com/office/officeart/2008/layout/HorizontalMultiLevelHierarchy"/>
    <dgm:cxn modelId="{3F0E03D4-6D49-458B-9429-40A643F2FEFE}" type="presParOf" srcId="{203275B3-B334-4AEB-927B-4881385640FC}" destId="{20D71FB6-4698-4588-9BE2-6C0217DA1C6D}" srcOrd="0" destOrd="0" presId="urn:microsoft.com/office/officeart/2008/layout/HorizontalMultiLevelHierarchy"/>
    <dgm:cxn modelId="{3270D173-4A50-4F61-A9AE-13157B415CB5}" type="presParOf" srcId="{21A48655-611F-4CF5-AEDC-51B495154509}" destId="{FB27B1C7-8A18-4849-848C-C18AB3E715CE}" srcOrd="1" destOrd="0" presId="urn:microsoft.com/office/officeart/2008/layout/HorizontalMultiLevelHierarchy"/>
    <dgm:cxn modelId="{27C67504-F11E-4750-8C93-E16C6757BEEC}" type="presParOf" srcId="{FB27B1C7-8A18-4849-848C-C18AB3E715CE}" destId="{881DEEC2-0447-4476-A5B9-9B06B0814826}" srcOrd="0" destOrd="0" presId="urn:microsoft.com/office/officeart/2008/layout/HorizontalMultiLevelHierarchy"/>
    <dgm:cxn modelId="{D1D039A6-8DCD-4D27-A745-6987EEAEB93A}" type="presParOf" srcId="{FB27B1C7-8A18-4849-848C-C18AB3E715CE}" destId="{7C72E1B7-94A7-4C9A-B04B-2E060AF67A2C}" srcOrd="1" destOrd="0" presId="urn:microsoft.com/office/officeart/2008/layout/HorizontalMultiLevelHierarchy"/>
    <dgm:cxn modelId="{494B8D4B-102B-4B0E-8179-6F3CBA393F46}" type="presParOf" srcId="{21A48655-611F-4CF5-AEDC-51B495154509}" destId="{A5A5EC59-0D56-466A-93E3-C1B6593BCEEB}" srcOrd="2" destOrd="0" presId="urn:microsoft.com/office/officeart/2008/layout/HorizontalMultiLevelHierarchy"/>
    <dgm:cxn modelId="{CA6E74AE-83DE-4005-8B54-8B45B7419D1E}" type="presParOf" srcId="{A5A5EC59-0D56-466A-93E3-C1B6593BCEEB}" destId="{F55A464D-D872-43B4-BF0A-6219F2CC06E2}" srcOrd="0" destOrd="0" presId="urn:microsoft.com/office/officeart/2008/layout/HorizontalMultiLevelHierarchy"/>
    <dgm:cxn modelId="{3CBA9A42-6537-4385-98B3-2B15F1C93924}" type="presParOf" srcId="{21A48655-611F-4CF5-AEDC-51B495154509}" destId="{9413107E-A11C-42C8-ADEF-9F9EF1C807BA}" srcOrd="3" destOrd="0" presId="urn:microsoft.com/office/officeart/2008/layout/HorizontalMultiLevelHierarchy"/>
    <dgm:cxn modelId="{8BB1EC35-B9A8-4A37-AB27-D30E33BE5C12}" type="presParOf" srcId="{9413107E-A11C-42C8-ADEF-9F9EF1C807BA}" destId="{99A27650-3272-40BC-B72E-AA545DC948BC}" srcOrd="0" destOrd="0" presId="urn:microsoft.com/office/officeart/2008/layout/HorizontalMultiLevelHierarchy"/>
    <dgm:cxn modelId="{06865482-5F5B-4D0B-A013-4B8534B8CE11}" type="presParOf" srcId="{9413107E-A11C-42C8-ADEF-9F9EF1C807BA}" destId="{74B4EBA7-F5D3-4A81-8793-67DE68BBB9F5}" srcOrd="1" destOrd="0" presId="urn:microsoft.com/office/officeart/2008/layout/HorizontalMultiLevelHierarchy"/>
    <dgm:cxn modelId="{2641204D-9A3F-4813-B6CC-BC3D96BDF369}" type="presParOf" srcId="{21A48655-611F-4CF5-AEDC-51B495154509}" destId="{4440D33A-9D2C-43B9-BE36-A08951613344}" srcOrd="4" destOrd="0" presId="urn:microsoft.com/office/officeart/2008/layout/HorizontalMultiLevelHierarchy"/>
    <dgm:cxn modelId="{921939DD-C510-445A-8435-35735A36B519}" type="presParOf" srcId="{4440D33A-9D2C-43B9-BE36-A08951613344}" destId="{48C9F520-5218-4306-BD84-A1D11B0F6AC2}" srcOrd="0" destOrd="0" presId="urn:microsoft.com/office/officeart/2008/layout/HorizontalMultiLevelHierarchy"/>
    <dgm:cxn modelId="{190DA2BA-235E-457B-83B6-BDA912F82B5F}" type="presParOf" srcId="{21A48655-611F-4CF5-AEDC-51B495154509}" destId="{70B1DBA3-C7DA-4F4F-AF15-D9EA44D2B71F}" srcOrd="5" destOrd="0" presId="urn:microsoft.com/office/officeart/2008/layout/HorizontalMultiLevelHierarchy"/>
    <dgm:cxn modelId="{AEBCD573-A4D8-46C5-B532-58B9C2770565}" type="presParOf" srcId="{70B1DBA3-C7DA-4F4F-AF15-D9EA44D2B71F}" destId="{1676BE9C-029A-4880-BFC0-0D39C6643E04}" srcOrd="0" destOrd="0" presId="urn:microsoft.com/office/officeart/2008/layout/HorizontalMultiLevelHierarchy"/>
    <dgm:cxn modelId="{42C11659-E097-4F97-A768-E8AFDE84C227}" type="presParOf" srcId="{70B1DBA3-C7DA-4F4F-AF15-D9EA44D2B71F}" destId="{58D99A8E-9014-4F55-B9F7-3EFE68884BCE}" srcOrd="1" destOrd="0" presId="urn:microsoft.com/office/officeart/2008/layout/HorizontalMultiLevelHierarchy"/>
    <dgm:cxn modelId="{36A33E1A-C3C5-4FD8-A3C2-F9B70D1F954C}" type="presParOf" srcId="{01830DB5-0C8A-476F-BC83-253038763FFC}" destId="{1F994922-EA08-4DA8-BBC0-4C057D6E37F7}" srcOrd="2" destOrd="0" presId="urn:microsoft.com/office/officeart/2008/layout/HorizontalMultiLevelHierarchy"/>
    <dgm:cxn modelId="{7674EAA5-313C-428D-A7EF-27A3D17E21A9}" type="presParOf" srcId="{1F994922-EA08-4DA8-BBC0-4C057D6E37F7}" destId="{7296E6D1-D219-4DAC-B150-152E54966EC2}" srcOrd="0" destOrd="0" presId="urn:microsoft.com/office/officeart/2008/layout/HorizontalMultiLevelHierarchy"/>
    <dgm:cxn modelId="{5C15C4B9-1FE3-4267-8F28-3D1EBDBAC386}" type="presParOf" srcId="{01830DB5-0C8A-476F-BC83-253038763FFC}" destId="{8207CED0-3D45-44CB-90D7-8F1B4CA49F57}" srcOrd="3" destOrd="0" presId="urn:microsoft.com/office/officeart/2008/layout/HorizontalMultiLevelHierarchy"/>
    <dgm:cxn modelId="{F802611A-A12D-4EAD-8C84-D457B18B4FBD}" type="presParOf" srcId="{8207CED0-3D45-44CB-90D7-8F1B4CA49F57}" destId="{4E8860B0-6CE4-4AEB-9F4D-A47067BF37D3}" srcOrd="0" destOrd="0" presId="urn:microsoft.com/office/officeart/2008/layout/HorizontalMultiLevelHierarchy"/>
    <dgm:cxn modelId="{5A1F2AE4-AAA8-4663-9B6A-49AD949115FC}" type="presParOf" srcId="{8207CED0-3D45-44CB-90D7-8F1B4CA49F57}" destId="{D71502CA-510F-4493-8EB9-98E050A2ECC3}" srcOrd="1" destOrd="0" presId="urn:microsoft.com/office/officeart/2008/layout/HorizontalMultiLevelHierarchy"/>
    <dgm:cxn modelId="{9225A2B1-9A3A-4D87-A8DC-32E39592F221}" type="presParOf" srcId="{D71502CA-510F-4493-8EB9-98E050A2ECC3}" destId="{D7335099-362E-4350-9471-2FF49D310126}" srcOrd="0" destOrd="0" presId="urn:microsoft.com/office/officeart/2008/layout/HorizontalMultiLevelHierarchy"/>
    <dgm:cxn modelId="{C20117BF-0465-48BC-9349-DC2419A2C1D5}" type="presParOf" srcId="{D7335099-362E-4350-9471-2FF49D310126}" destId="{8244DE7B-02A7-4AA3-81CF-E5BACDBAC147}" srcOrd="0" destOrd="0" presId="urn:microsoft.com/office/officeart/2008/layout/HorizontalMultiLevelHierarchy"/>
    <dgm:cxn modelId="{D1082407-0FA8-4B64-9B45-4A463ABC3110}" type="presParOf" srcId="{D71502CA-510F-4493-8EB9-98E050A2ECC3}" destId="{FE2DD5B4-71B4-44C2-8865-49D03DF2E74B}" srcOrd="1" destOrd="0" presId="urn:microsoft.com/office/officeart/2008/layout/HorizontalMultiLevelHierarchy"/>
    <dgm:cxn modelId="{4013BA4E-1410-41A5-A64A-8B0D9FCD762E}" type="presParOf" srcId="{FE2DD5B4-71B4-44C2-8865-49D03DF2E74B}" destId="{95B7BA96-DAFE-45F8-AA8B-44EBA0C2DB70}" srcOrd="0" destOrd="0" presId="urn:microsoft.com/office/officeart/2008/layout/HorizontalMultiLevelHierarchy"/>
    <dgm:cxn modelId="{221319A8-EADA-491D-83B2-767BCC6B04CC}" type="presParOf" srcId="{FE2DD5B4-71B4-44C2-8865-49D03DF2E74B}" destId="{AC7A8CA8-D6CC-4925-93C6-0FD93551FEEB}" srcOrd="1" destOrd="0" presId="urn:microsoft.com/office/officeart/2008/layout/HorizontalMultiLevelHierarchy"/>
    <dgm:cxn modelId="{7C95FF4F-6F6E-41CB-A4E6-E545C427960C}" type="presParOf" srcId="{D71502CA-510F-4493-8EB9-98E050A2ECC3}" destId="{A11CF4C7-11DF-4CF0-8F67-4FB5EB42BC03}" srcOrd="2" destOrd="0" presId="urn:microsoft.com/office/officeart/2008/layout/HorizontalMultiLevelHierarchy"/>
    <dgm:cxn modelId="{8691025C-8228-4321-8546-579FFB86CADC}" type="presParOf" srcId="{A11CF4C7-11DF-4CF0-8F67-4FB5EB42BC03}" destId="{B2D7C1B6-53AA-4BE7-9A81-DB5BEAB1420A}" srcOrd="0" destOrd="0" presId="urn:microsoft.com/office/officeart/2008/layout/HorizontalMultiLevelHierarchy"/>
    <dgm:cxn modelId="{06873478-FB4F-4A1D-B860-A7D381B57903}" type="presParOf" srcId="{D71502CA-510F-4493-8EB9-98E050A2ECC3}" destId="{7BCD09AE-DD57-4188-AE05-3FC450BA1E04}" srcOrd="3" destOrd="0" presId="urn:microsoft.com/office/officeart/2008/layout/HorizontalMultiLevelHierarchy"/>
    <dgm:cxn modelId="{2DAB5D82-9E28-43FC-9E34-F1DB46514A8F}" type="presParOf" srcId="{7BCD09AE-DD57-4188-AE05-3FC450BA1E04}" destId="{14904B2C-B5EB-44BA-96C0-EB3E401F7F0D}" srcOrd="0" destOrd="0" presId="urn:microsoft.com/office/officeart/2008/layout/HorizontalMultiLevelHierarchy"/>
    <dgm:cxn modelId="{D1BBA61D-4697-4961-ACC8-EC57E42AF2C2}" type="presParOf" srcId="{7BCD09AE-DD57-4188-AE05-3FC450BA1E04}" destId="{F95D37FA-311E-411A-8EC8-04435BF14D3B}" srcOrd="1" destOrd="0" presId="urn:microsoft.com/office/officeart/2008/layout/HorizontalMultiLevelHierarchy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18/03/1440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7159-C5E8-4EA6-9D45-48C290F3BD19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="" xmlns:p14="http://schemas.microsoft.com/office/powerpoint/2010/main" val="10493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0E993-B2BE-4A9E-9AED-1F72080EE64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27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15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DDED-A035-4607-9F47-196AD2B176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007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zilla-project.org/" TargetMode="External"/><Relationship Id="rId13" Type="http://schemas.openxmlformats.org/officeDocument/2006/relationships/image" Target="../media/image11.jpeg"/><Relationship Id="rId3" Type="http://schemas.openxmlformats.org/officeDocument/2006/relationships/hyperlink" Target="https://getcomposer.org/download/" TargetMode="External"/><Relationship Id="rId7" Type="http://schemas.openxmlformats.org/officeDocument/2006/relationships/hyperlink" Target="https://www.getpostman.com/" TargetMode="External"/><Relationship Id="rId12" Type="http://schemas.openxmlformats.org/officeDocument/2006/relationships/image" Target="../media/image10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github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putty.org/" TargetMode="External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yannaddy.laravel-artisan" TargetMode="External"/><Relationship Id="rId2" Type="http://schemas.openxmlformats.org/officeDocument/2006/relationships/hyperlink" Target="https://marketplace.visualstudio.com/items?itemName=onecentlin.laravel-bla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ravel.com/docs/5.7/install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views" TargetMode="External"/><Relationship Id="rId2" Type="http://schemas.openxmlformats.org/officeDocument/2006/relationships/hyperlink" Target="https://laravel.com/docs/5.7/ro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controlle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6268211/how-to-format-laravel-blade-codes-in-visual-studio-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: 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/>
              <a:t>ascading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tyle 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heets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CSS?</a:t>
            </a:r>
          </a:p>
          <a:p>
            <a:r>
              <a:rPr lang="en-US" sz="2800" b="1" dirty="0"/>
              <a:t>CSS</a:t>
            </a:r>
            <a:r>
              <a:rPr lang="en-US" sz="2800" dirty="0"/>
              <a:t> stands for </a:t>
            </a:r>
            <a:r>
              <a:rPr lang="en-US" sz="2800" b="1" dirty="0"/>
              <a:t>C</a:t>
            </a:r>
            <a:r>
              <a:rPr lang="en-US" sz="2800" dirty="0"/>
              <a:t>ascading </a:t>
            </a:r>
            <a:r>
              <a:rPr lang="en-US" sz="2800" b="1" dirty="0"/>
              <a:t>S</a:t>
            </a:r>
            <a:r>
              <a:rPr lang="en-US" sz="2800" dirty="0"/>
              <a:t>tyle </a:t>
            </a:r>
            <a:r>
              <a:rPr lang="en-US" sz="2800" b="1" dirty="0"/>
              <a:t>S</a:t>
            </a:r>
            <a:r>
              <a:rPr lang="en-US" sz="2800" dirty="0"/>
              <a:t>heets</a:t>
            </a:r>
          </a:p>
          <a:p>
            <a:r>
              <a:rPr lang="en-US" sz="2800" dirty="0"/>
              <a:t>Styles define </a:t>
            </a:r>
            <a:r>
              <a:rPr lang="en-US" sz="2800" b="1" dirty="0"/>
              <a:t>how to display</a:t>
            </a:r>
            <a:r>
              <a:rPr lang="en-US" sz="2800" dirty="0"/>
              <a:t> </a:t>
            </a:r>
            <a:r>
              <a:rPr lang="en-US" sz="2800" dirty="0" smtClean="0"/>
              <a:t>HTML , XML </a:t>
            </a:r>
            <a:r>
              <a:rPr lang="en-US" sz="2800" dirty="0"/>
              <a:t>elements</a:t>
            </a:r>
          </a:p>
          <a:p>
            <a:r>
              <a:rPr lang="en-US" sz="2800" dirty="0"/>
              <a:t>Styles were added to HTML 4.0 </a:t>
            </a:r>
            <a:r>
              <a:rPr lang="en-US" sz="2800" b="1" dirty="0"/>
              <a:t>to solve a </a:t>
            </a:r>
            <a:r>
              <a:rPr lang="en-US" sz="2800" b="1" dirty="0" smtClean="0"/>
              <a:t>problem</a:t>
            </a:r>
          </a:p>
          <a:p>
            <a:r>
              <a:rPr lang="en-US" sz="2800" dirty="0"/>
              <a:t>Combined with </a:t>
            </a:r>
            <a:r>
              <a:rPr lang="en-US" sz="2800" b="1" dirty="0"/>
              <a:t>JavaScript and VBScript </a:t>
            </a:r>
            <a:endParaRPr lang="en-US" sz="2800" b="1" dirty="0" smtClean="0"/>
          </a:p>
          <a:p>
            <a:r>
              <a:rPr lang="en-US" sz="2800" b="1" dirty="0"/>
              <a:t>Separate</a:t>
            </a:r>
            <a:r>
              <a:rPr lang="en-US" sz="2800" dirty="0"/>
              <a:t> </a:t>
            </a:r>
            <a:r>
              <a:rPr lang="en-US" sz="2800" b="1" dirty="0"/>
              <a:t>format</a:t>
            </a:r>
            <a:r>
              <a:rPr lang="en-US" sz="2800" dirty="0"/>
              <a:t> and </a:t>
            </a:r>
            <a:r>
              <a:rPr lang="en-US" sz="2800" dirty="0" smtClean="0"/>
              <a:t>content</a:t>
            </a:r>
          </a:p>
          <a:p>
            <a:r>
              <a:rPr lang="en-US" sz="2800" b="1" dirty="0" smtClean="0"/>
              <a:t>External </a:t>
            </a:r>
            <a:r>
              <a:rPr lang="en-US" sz="2800" b="1" dirty="0"/>
              <a:t>Style Sheets</a:t>
            </a:r>
            <a:r>
              <a:rPr lang="en-US" sz="2800" dirty="0"/>
              <a:t> can save a lot of 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D95F-3A11-4A91-9442-80922F515B4F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74004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Laravel</a:t>
            </a:r>
            <a:r>
              <a:rPr lang="en-US" sz="2400" dirty="0" smtClean="0"/>
              <a:t> is MVC PHP framework created by </a:t>
            </a:r>
            <a:r>
              <a:rPr lang="en-US" sz="2400" b="1" dirty="0" smtClean="0"/>
              <a:t>Taylor </a:t>
            </a:r>
            <a:r>
              <a:rPr lang="en-US" sz="2400" b="1" dirty="0" err="1" smtClean="0"/>
              <a:t>Otwell</a:t>
            </a:r>
            <a:r>
              <a:rPr lang="en-US" sz="2400" b="1" dirty="0" smtClean="0"/>
              <a:t> </a:t>
            </a:r>
            <a:r>
              <a:rPr lang="en-US" sz="2400" dirty="0" smtClean="0"/>
              <a:t>in</a:t>
            </a:r>
            <a:r>
              <a:rPr lang="bg-BG" sz="2400" dirty="0" smtClean="0"/>
              <a:t> </a:t>
            </a:r>
            <a:r>
              <a:rPr lang="en-US" sz="2400" b="1" dirty="0" smtClean="0"/>
              <a:t>2011</a:t>
            </a:r>
            <a:endParaRPr lang="en-US" sz="2400" dirty="0" smtClean="0"/>
          </a:p>
          <a:p>
            <a:pPr lvl="0"/>
            <a:r>
              <a:rPr lang="en-US" sz="2400" dirty="0" smtClean="0"/>
              <a:t>Free open-source license with many contributors worldwide</a:t>
            </a:r>
          </a:p>
          <a:p>
            <a:pPr lvl="0"/>
            <a:r>
              <a:rPr lang="en-US" sz="2400" dirty="0" smtClean="0"/>
              <a:t>One of the best frameworks together with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, </a:t>
            </a:r>
            <a:r>
              <a:rPr lang="en-US" sz="2400" dirty="0" err="1" smtClean="0"/>
              <a:t>CodeIgniter</a:t>
            </a:r>
            <a:r>
              <a:rPr lang="en-US" sz="2400" dirty="0" smtClean="0"/>
              <a:t>, </a:t>
            </a:r>
            <a:r>
              <a:rPr lang="en-US" sz="2400" dirty="0" err="1" smtClean="0"/>
              <a:t>Yii</a:t>
            </a:r>
            <a:endParaRPr lang="en-US" sz="2400" dirty="0" smtClean="0"/>
          </a:p>
          <a:p>
            <a:pPr lvl="0"/>
            <a:r>
              <a:rPr lang="en-US" sz="2400" dirty="0" smtClean="0"/>
              <a:t>Has powerful features, saving us time</a:t>
            </a:r>
          </a:p>
          <a:p>
            <a:pPr lvl="0"/>
            <a:r>
              <a:rPr lang="en-US" sz="2400" dirty="0" smtClean="0"/>
              <a:t>Uses </a:t>
            </a:r>
            <a:r>
              <a:rPr lang="en-US" sz="2400" dirty="0" err="1" smtClean="0"/>
              <a:t>Symfony</a:t>
            </a:r>
            <a:r>
              <a:rPr lang="en-US" sz="2400" dirty="0" smtClean="0"/>
              <a:t> packages</a:t>
            </a:r>
          </a:p>
          <a:p>
            <a:pPr lvl="0"/>
            <a:r>
              <a:rPr lang="en-US" sz="2400" dirty="0" smtClean="0"/>
              <a:t>Lets see some statistics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60581"/>
            <a:ext cx="8458200" cy="57632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Google Trends (2012 – 2017)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74430" y="1"/>
            <a:ext cx="9492537" cy="108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153400" cy="5599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358" y="0"/>
            <a:ext cx="9083642" cy="1034472"/>
          </a:xfrm>
        </p:spPr>
        <p:txBody>
          <a:bodyPr/>
          <a:lstStyle/>
          <a:p>
            <a:r>
              <a:rPr lang="en-US" dirty="0" smtClean="0"/>
              <a:t>Features	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698509" cy="554181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Eloquent ORM </a:t>
            </a:r>
            <a:r>
              <a:rPr lang="en-US" sz="2000" dirty="0" smtClean="0"/>
              <a:t>(object-relational mapping) – implements </a:t>
            </a:r>
            <a:r>
              <a:rPr lang="en-US" sz="2000" dirty="0" err="1" smtClean="0"/>
              <a:t>ActiveRecord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Query builder </a:t>
            </a:r>
            <a:r>
              <a:rPr lang="en-US" sz="2000" dirty="0" smtClean="0"/>
              <a:t>– helps you to build secured SQL queries</a:t>
            </a:r>
          </a:p>
          <a:p>
            <a:r>
              <a:rPr lang="en-US" sz="2000" b="1" dirty="0" smtClean="0"/>
              <a:t>Restful controllers </a:t>
            </a:r>
            <a:r>
              <a:rPr lang="en-US" sz="2000" dirty="0" smtClean="0"/>
              <a:t>– provides a way for separating the different HTTP requests (GET, POST, DELETE, etc.)</a:t>
            </a:r>
          </a:p>
          <a:p>
            <a:r>
              <a:rPr lang="en-US" sz="2000" b="1" dirty="0" smtClean="0"/>
              <a:t>Blade template engine </a:t>
            </a:r>
            <a:r>
              <a:rPr lang="en-US" sz="2000" dirty="0" smtClean="0"/>
              <a:t>– combines templates with a data model to produce views</a:t>
            </a:r>
          </a:p>
          <a:p>
            <a:r>
              <a:rPr lang="en-US" sz="2000" b="1" dirty="0" smtClean="0"/>
              <a:t>Migrations</a:t>
            </a:r>
            <a:r>
              <a:rPr lang="en-US" sz="2000" dirty="0" smtClean="0"/>
              <a:t> – version control system for database, update your database easier</a:t>
            </a:r>
          </a:p>
          <a:p>
            <a:r>
              <a:rPr lang="en-US" sz="2000" b="1" dirty="0" smtClean="0"/>
              <a:t>Database seeding </a:t>
            </a:r>
            <a:r>
              <a:rPr lang="en-US" sz="2000" dirty="0" smtClean="0"/>
              <a:t>– provides a way to populate database tables with test data used for testing</a:t>
            </a:r>
          </a:p>
          <a:p>
            <a:r>
              <a:rPr lang="en-US" sz="2000" b="1" dirty="0" smtClean="0"/>
              <a:t>Pagination</a:t>
            </a:r>
            <a:r>
              <a:rPr lang="en-US" sz="2000" dirty="0" smtClean="0"/>
              <a:t> – easy to use advanced pagination functionalities</a:t>
            </a:r>
          </a:p>
          <a:p>
            <a:r>
              <a:rPr lang="en-US" sz="2000" b="1" dirty="0" smtClean="0"/>
              <a:t>Forms security </a:t>
            </a:r>
            <a:r>
              <a:rPr lang="en-US" sz="2000" dirty="0" smtClean="0"/>
              <a:t>– provides CSRF token middleware, protecting all the forms</a:t>
            </a:r>
            <a:endParaRPr lang="bg-BG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u="sng" dirty="0" smtClean="0">
                <a:solidFill>
                  <a:srgbClr val="FF0000"/>
                </a:solidFill>
              </a:rPr>
              <a:t>Required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Ampps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Node.js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Composer</a:t>
            </a:r>
            <a:r>
              <a:rPr lang="en-US" dirty="0" smtClean="0"/>
              <a:t> </a:t>
            </a:r>
            <a:r>
              <a:rPr lang="en-US" b="1" dirty="0" smtClean="0"/>
              <a:t>To manage its dependencies</a:t>
            </a:r>
          </a:p>
          <a:p>
            <a:endParaRPr lang="en-US" b="1" dirty="0" smtClean="0"/>
          </a:p>
          <a:p>
            <a:r>
              <a:rPr lang="en-US" b="1" u="sng" dirty="0" smtClean="0">
                <a:solidFill>
                  <a:schemeClr val="accent6">
                    <a:lumMod val="50000"/>
                  </a:schemeClr>
                </a:solidFill>
              </a:rPr>
              <a:t>Optional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VScode </a:t>
            </a:r>
            <a:r>
              <a:rPr lang="en-US" dirty="0" smtClean="0"/>
              <a:t>IDE Setup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hlinkClick r:id="rId5"/>
              </a:rPr>
              <a:t>GitHub</a:t>
            </a:r>
            <a:r>
              <a:rPr lang="en-US" b="1" dirty="0" smtClean="0"/>
              <a:t> </a:t>
            </a:r>
            <a:r>
              <a:rPr lang="en-US" b="1" dirty="0" smtClean="0">
                <a:hlinkClick r:id="rId6"/>
              </a:rPr>
              <a:t>Version Control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7"/>
              </a:rPr>
              <a:t>Postman</a:t>
            </a:r>
            <a:r>
              <a:rPr lang="en-US" b="1" dirty="0" smtClean="0"/>
              <a:t> Makes API Development Simple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8"/>
              </a:rPr>
              <a:t>filezilla  </a:t>
            </a:r>
            <a:r>
              <a:rPr lang="en-US" b="1" dirty="0" smtClean="0"/>
              <a:t>FTP solution for both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hlinkClick r:id="rId9"/>
              </a:rPr>
              <a:t>PuTTY</a:t>
            </a:r>
            <a:r>
              <a:rPr lang="en-US" dirty="0" smtClean="0"/>
              <a:t> i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en-US" b="1" dirty="0" smtClean="0"/>
              <a:t>an SSH and telnet client</a:t>
            </a:r>
            <a:endParaRPr lang="en-US" b="1" dirty="0"/>
          </a:p>
        </p:txBody>
      </p:sp>
      <p:pic>
        <p:nvPicPr>
          <p:cNvPr id="4" name="Picture 3" descr="1200px-Node.js_logo.svg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20176" y="2362201"/>
            <a:ext cx="996621" cy="609600"/>
          </a:xfrm>
          <a:prstGeom prst="rect">
            <a:avLst/>
          </a:prstGeom>
        </p:spPr>
      </p:pic>
      <p:pic>
        <p:nvPicPr>
          <p:cNvPr id="5" name="Picture 2" descr="نتيجة بحث الصور عن ‪composer‬‏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96200" y="2362200"/>
            <a:ext cx="1047750" cy="1243732"/>
          </a:xfrm>
          <a:prstGeom prst="rect">
            <a:avLst/>
          </a:prstGeom>
          <a:noFill/>
        </p:spPr>
      </p:pic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3800" y="3657600"/>
            <a:ext cx="800212" cy="809739"/>
          </a:xfrm>
          <a:prstGeom prst="rect">
            <a:avLst/>
          </a:prstGeom>
        </p:spPr>
      </p:pic>
      <p:pic>
        <p:nvPicPr>
          <p:cNvPr id="8" name="Picture 2" descr="نتيجة بحث الصور عن ‪github‬‏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572000" y="4191000"/>
            <a:ext cx="1428751" cy="751975"/>
          </a:xfrm>
          <a:prstGeom prst="rect">
            <a:avLst/>
          </a:prstGeom>
          <a:noFill/>
        </p:spPr>
      </p:pic>
      <p:pic>
        <p:nvPicPr>
          <p:cNvPr id="9" name="Picture 2" descr="نتيجة بحث الصور عن ‪Postman‬‏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86600" y="44958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visual studio code IDE extensions</a:t>
            </a:r>
          </a:p>
          <a:p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5.6 Snippets</a:t>
            </a:r>
          </a:p>
          <a:p>
            <a:r>
              <a:rPr lang="en-US" b="1" dirty="0" err="1" smtClean="0">
                <a:hlinkClick r:id="rId2" tooltip="https://marketplace.visualstudio.com/items?itemName=onecentlin.laravel-blade"/>
              </a:rPr>
              <a:t>Laravel</a:t>
            </a:r>
            <a:r>
              <a:rPr lang="en-US" b="1" dirty="0" smtClean="0">
                <a:hlinkClick r:id="rId2" tooltip="https://marketplace.visualstudio.com/items?itemName=onecentlin.laravel-blade"/>
              </a:rPr>
              <a:t> Blade Snippets</a:t>
            </a:r>
            <a:endParaRPr lang="en-US" b="1" dirty="0" smtClean="0"/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 view</a:t>
            </a:r>
          </a:p>
          <a:p>
            <a:r>
              <a:rPr lang="en-US" b="1" dirty="0" err="1" smtClean="0"/>
              <a:t>laravel</a:t>
            </a:r>
            <a:r>
              <a:rPr lang="en-US" b="1" dirty="0" smtClean="0"/>
              <a:t>-</a:t>
            </a:r>
            <a:r>
              <a:rPr lang="en-US" b="1" dirty="0" err="1" smtClean="0"/>
              <a:t>goto</a:t>
            </a:r>
            <a:r>
              <a:rPr lang="en-US" b="1" dirty="0" smtClean="0"/>
              <a:t>-controller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hlinkClick r:id="rId3"/>
              </a:rPr>
              <a:t>Laravel</a:t>
            </a:r>
            <a:r>
              <a:rPr lang="en-US" b="1" dirty="0" smtClean="0">
                <a:hlinkClick r:id="rId3"/>
              </a:rPr>
              <a:t> Artisan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>
                <a:hlinkClick r:id="rId4"/>
              </a:rPr>
              <a:t>Git</a:t>
            </a:r>
            <a:endParaRPr lang="en-US" b="1" dirty="0" smtClean="0"/>
          </a:p>
          <a:p>
            <a:r>
              <a:rPr lang="en-US" b="1" dirty="0" err="1" smtClean="0"/>
              <a:t>MySQL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Environment Setup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visual studio code User Snippets</a:t>
            </a:r>
          </a:p>
          <a:p>
            <a:r>
              <a:rPr lang="en-US" sz="1800" dirty="0" smtClean="0"/>
              <a:t>"Route::resource('$1','$2Controller');\n </a:t>
            </a:r>
            <a:r>
              <a:rPr lang="en-US" sz="1800" dirty="0" err="1" smtClean="0"/>
              <a:t>php</a:t>
            </a:r>
            <a:r>
              <a:rPr lang="en-US" sz="1800" dirty="0" smtClean="0"/>
              <a:t> artisan </a:t>
            </a:r>
            <a:r>
              <a:rPr lang="en-US" sz="1800" dirty="0" err="1" smtClean="0"/>
              <a:t>make:Controller</a:t>
            </a:r>
            <a:r>
              <a:rPr lang="en-US" sz="1800" dirty="0" smtClean="0"/>
              <a:t> $2 -r -m $2"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352800"/>
            <a:ext cx="1600423" cy="16194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096000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https://code.visualstudio.com/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038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Setup</a:t>
            </a:r>
            <a:r>
              <a:rPr lang="ar-EG" b="1" dirty="0" smtClean="0"/>
              <a:t/>
            </a:r>
            <a:br>
              <a:rPr lang="ar-EG" b="1" dirty="0" smtClean="0"/>
            </a:b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ar-EG" dirty="0" smtClean="0"/>
          </a:p>
          <a:p>
            <a:endParaRPr lang="ar-EG" dirty="0" smtClean="0"/>
          </a:p>
          <a:p>
            <a:endParaRPr lang="ar-EG" dirty="0"/>
          </a:p>
          <a:p>
            <a:r>
              <a:rPr lang="en-US" dirty="0" smtClean="0"/>
              <a:t>composer global require "</a:t>
            </a:r>
            <a:r>
              <a:rPr lang="en-US" dirty="0" err="1" smtClean="0"/>
              <a:t>laravel</a:t>
            </a:r>
            <a:r>
              <a:rPr lang="en-US" dirty="0" smtClean="0"/>
              <a:t>/installer"</a:t>
            </a:r>
          </a:p>
          <a:p>
            <a:r>
              <a:rPr lang="en-US" dirty="0" smtClean="0"/>
              <a:t>composer create-project --prefer-dist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alhendy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</a:t>
            </a:r>
          </a:p>
          <a:p>
            <a:r>
              <a:rPr lang="en-US" sz="2600" dirty="0" err="1" smtClean="0"/>
              <a:t>php</a:t>
            </a:r>
            <a:r>
              <a:rPr lang="en-US" sz="2600" dirty="0" smtClean="0"/>
              <a:t> artisan serve or “</a:t>
            </a:r>
            <a:r>
              <a:rPr lang="en-US" sz="2600" dirty="0" err="1" smtClean="0"/>
              <a:t>php</a:t>
            </a:r>
            <a:r>
              <a:rPr lang="en-US" sz="2600" dirty="0" smtClean="0"/>
              <a:t> -S localhost:8000 -t public/”</a:t>
            </a:r>
          </a:p>
          <a:p>
            <a:r>
              <a:rPr lang="en-US" dirty="0" smtClean="0">
                <a:hlinkClick r:id="rId2"/>
              </a:rPr>
              <a:t>https://laravel.com/docs/5.7/installation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4800"/>
            <a:ext cx="3962400" cy="2228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98" y="92642"/>
            <a:ext cx="27055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6095999" cy="11206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The structure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6124" y="990601"/>
            <a:ext cx="2313427" cy="6825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972" y="1673157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app/Http</a:t>
            </a:r>
            <a:r>
              <a:rPr lang="en-US" dirty="0" smtClean="0"/>
              <a:t> folder contains the </a:t>
            </a:r>
            <a:r>
              <a:rPr lang="en-US" b="1" dirty="0" smtClean="0"/>
              <a:t>Controllers</a:t>
            </a:r>
            <a:r>
              <a:rPr lang="en-US" dirty="0" smtClean="0"/>
              <a:t>, </a:t>
            </a:r>
            <a:r>
              <a:rPr lang="en-US" b="1" dirty="0" err="1" smtClean="0"/>
              <a:t>Middlewares</a:t>
            </a:r>
            <a:r>
              <a:rPr lang="en-US" dirty="0" smtClean="0"/>
              <a:t> and </a:t>
            </a:r>
            <a:r>
              <a:rPr lang="en-US" b="1" dirty="0" smtClean="0"/>
              <a:t>Kernel</a:t>
            </a:r>
            <a:r>
              <a:rPr lang="en-US" dirty="0" smtClean="0"/>
              <a:t>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0" idx="3"/>
          </p:cNvCxnSpPr>
          <p:nvPr/>
        </p:nvCxnSpPr>
        <p:spPr>
          <a:xfrm>
            <a:off x="4571999" y="3431464"/>
            <a:ext cx="1919430" cy="18035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972" y="310829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models should be located in </a:t>
            </a:r>
            <a:r>
              <a:rPr lang="en-US" b="1" dirty="0" smtClean="0"/>
              <a:t>app/Models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4700664" y="5615004"/>
            <a:ext cx="1745734" cy="23797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7636" y="5291838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dirty="0" err="1" smtClean="0"/>
              <a:t>config</a:t>
            </a:r>
            <a:r>
              <a:rPr lang="en-US" dirty="0" smtClean="0"/>
              <a:t> files are located in </a:t>
            </a:r>
            <a:r>
              <a:rPr lang="en-US" b="1" dirty="0" smtClean="0"/>
              <a:t>app/</a:t>
            </a:r>
            <a:r>
              <a:rPr lang="en-US" b="1" dirty="0" err="1" smtClean="0"/>
              <a:t>config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 flipV="1">
            <a:off x="4571999" y="4220997"/>
            <a:ext cx="1987551" cy="373640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972" y="4132972"/>
            <a:ext cx="355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service providers that are bootstrapping functions in our app are located in  </a:t>
            </a:r>
            <a:r>
              <a:rPr lang="en-US" b="1" dirty="0" smtClean="0"/>
              <a:t>app/Providers</a:t>
            </a:r>
            <a:r>
              <a:rPr lang="en-US" dirty="0" smtClean="0"/>
              <a:t> folder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2977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Laravel</a:t>
            </a:r>
            <a:r>
              <a:rPr lang="en-US" dirty="0" smtClean="0"/>
              <a:t>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Client/Server Architecture</a:t>
            </a: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What is </a:t>
            </a:r>
            <a:r>
              <a:rPr lang="en-US" sz="2000" dirty="0" err="1" smtClean="0"/>
              <a:t>Laravel</a:t>
            </a:r>
            <a:r>
              <a:rPr lang="bg-BG" sz="2000" dirty="0" smtClean="0"/>
              <a:t> 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Install  programs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Files structure</a:t>
            </a:r>
          </a:p>
          <a:p>
            <a:pPr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Route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3"/>
              </a:rPr>
              <a:t>View</a:t>
            </a:r>
            <a:r>
              <a:rPr lang="en-US" sz="2000" dirty="0" smtClean="0"/>
              <a:t>, </a:t>
            </a:r>
            <a:r>
              <a:rPr lang="en-US" sz="2000" dirty="0" smtClean="0">
                <a:hlinkClick r:id="rId4"/>
              </a:rPr>
              <a:t>Controller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pass data from Controller to View &amp; blade syntax &amp; </a:t>
            </a:r>
            <a:r>
              <a:rPr lang="en-US" sz="2000" dirty="0" err="1" smtClean="0"/>
              <a:t>php</a:t>
            </a:r>
            <a:r>
              <a:rPr lang="en-US" sz="2000" dirty="0" smtClean="0"/>
              <a:t> syntax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Migration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create, read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update, and delete (CRUD)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Validation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Layouts 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 project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51" y="19236"/>
            <a:ext cx="2815649" cy="6858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4" idx="3"/>
          </p:cNvCxnSpPr>
          <p:nvPr/>
        </p:nvCxnSpPr>
        <p:spPr>
          <a:xfrm flipV="1">
            <a:off x="4271173" y="132460"/>
            <a:ext cx="2262977" cy="52600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3338" y="335299"/>
            <a:ext cx="288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r>
              <a:rPr lang="en-US" dirty="0" smtClean="0"/>
              <a:t> folder contains the </a:t>
            </a:r>
            <a:r>
              <a:rPr lang="en-US" b="1" dirty="0" smtClean="0"/>
              <a:t>migrations and seeds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6451" y="1607127"/>
            <a:ext cx="1827699" cy="772006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0742" y="1307580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public folder is the actual folder you are opening on the web server. </a:t>
            </a:r>
          </a:p>
          <a:p>
            <a:pPr algn="ctr"/>
            <a:r>
              <a:rPr lang="en-US" dirty="0" smtClean="0"/>
              <a:t>All JS / CSS / Images / Uploads are located there.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03770" y="2555769"/>
            <a:ext cx="1930381" cy="54554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909" y="2683868"/>
            <a:ext cx="355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resources folder contains all the </a:t>
            </a:r>
            <a:r>
              <a:rPr lang="en-US" b="1" dirty="0" smtClean="0"/>
              <a:t>translations</a:t>
            </a:r>
            <a:r>
              <a:rPr lang="en-US" dirty="0" smtClean="0"/>
              <a:t>, </a:t>
            </a:r>
            <a:r>
              <a:rPr lang="en-US" b="1" dirty="0" smtClean="0"/>
              <a:t>views</a:t>
            </a:r>
            <a:r>
              <a:rPr lang="en-US" dirty="0" smtClean="0"/>
              <a:t> and </a:t>
            </a:r>
            <a:r>
              <a:rPr lang="en-US" b="1" dirty="0" smtClean="0"/>
              <a:t>assets</a:t>
            </a:r>
            <a:r>
              <a:rPr lang="en-US" dirty="0" smtClean="0"/>
              <a:t> </a:t>
            </a:r>
            <a:r>
              <a:rPr lang="en-US" dirty="0"/>
              <a:t>(SASS, LESS, JS)</a:t>
            </a:r>
          </a:p>
          <a:p>
            <a:pPr algn="ctr"/>
            <a:r>
              <a:rPr lang="en-US" dirty="0" smtClean="0"/>
              <a:t> that are compiled into public folder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8937" y="4276437"/>
            <a:ext cx="2145214" cy="145184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8146" y="4060157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routes folder contains all the routes for the project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88937" y="5213511"/>
            <a:ext cx="2145214" cy="239023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8146" y="4997230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the </a:t>
            </a:r>
            <a:r>
              <a:rPr lang="en-US" b="1" dirty="0" smtClean="0"/>
              <a:t>logs</a:t>
            </a:r>
            <a:r>
              <a:rPr lang="en-US" dirty="0" smtClean="0"/>
              <a:t> / </a:t>
            </a:r>
            <a:r>
              <a:rPr lang="en-US" b="1" dirty="0" smtClean="0"/>
              <a:t>cache</a:t>
            </a:r>
            <a:r>
              <a:rPr lang="en-US" dirty="0" smtClean="0"/>
              <a:t> files are located in </a:t>
            </a:r>
            <a:r>
              <a:rPr lang="en-US" b="1" dirty="0" smtClean="0"/>
              <a:t>storage</a:t>
            </a:r>
            <a:r>
              <a:rPr lang="en-US" dirty="0" smtClean="0"/>
              <a:t> folder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63110" y="5858934"/>
            <a:ext cx="971041" cy="384139"/>
          </a:xfrm>
          <a:prstGeom prst="straightConnector1">
            <a:avLst/>
          </a:prstGeom>
          <a:ln w="920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19" y="6026792"/>
            <a:ext cx="355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b="1" dirty="0" smtClean="0"/>
              <a:t>vendor</a:t>
            </a:r>
            <a:r>
              <a:rPr lang="en-US" dirty="0" smtClean="0"/>
              <a:t> folder contains all the composer packages (dependencies)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60444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4" y="2"/>
            <a:ext cx="4420361" cy="1681017"/>
          </a:xfrm>
        </p:spPr>
        <p:txBody>
          <a:bodyPr/>
          <a:lstStyle/>
          <a:p>
            <a:r>
              <a:rPr lang="en-US" dirty="0" smtClean="0"/>
              <a:t>  Artisan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345" y="961782"/>
            <a:ext cx="3962400" cy="4672401"/>
          </a:xfrm>
        </p:spPr>
        <p:txBody>
          <a:bodyPr>
            <a:noAutofit/>
          </a:bodyPr>
          <a:lstStyle/>
          <a:p>
            <a:pPr lvl="0"/>
            <a:endParaRPr lang="en-US" sz="2000" dirty="0" smtClean="0"/>
          </a:p>
          <a:p>
            <a:pPr lvl="0"/>
            <a:r>
              <a:rPr lang="en-US" sz="2000" b="1" dirty="0" smtClean="0"/>
              <a:t>Artisan</a:t>
            </a:r>
            <a:r>
              <a:rPr lang="en-US" sz="2000" dirty="0" smtClean="0"/>
              <a:t> is command-line interface for </a:t>
            </a:r>
            <a:r>
              <a:rPr lang="en-US" sz="2000" b="1" dirty="0" err="1" smtClean="0"/>
              <a:t>Laravel</a:t>
            </a:r>
            <a:endParaRPr lang="en-US" sz="2000" b="1" dirty="0" smtClean="0"/>
          </a:p>
          <a:p>
            <a:pPr lvl="0"/>
            <a:r>
              <a:rPr lang="en-US" sz="2000" dirty="0"/>
              <a:t>C</a:t>
            </a:r>
            <a:r>
              <a:rPr lang="en-US" sz="2000" dirty="0" smtClean="0"/>
              <a:t>ommands that are saving time</a:t>
            </a:r>
          </a:p>
          <a:p>
            <a:pPr lvl="0"/>
            <a:r>
              <a:rPr lang="en-US" sz="2000" dirty="0" smtClean="0"/>
              <a:t>Generating files with artisan is </a:t>
            </a:r>
            <a:r>
              <a:rPr lang="en-US" sz="2000" b="1" dirty="0" smtClean="0"/>
              <a:t>recommended</a:t>
            </a:r>
          </a:p>
          <a:p>
            <a:pPr lvl="0"/>
            <a:r>
              <a:rPr lang="en-US" sz="2000" dirty="0" smtClean="0"/>
              <a:t>Run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php</a:t>
            </a:r>
            <a:r>
              <a:rPr lang="en-US" sz="2000" b="1" dirty="0" smtClean="0"/>
              <a:t> artisan list </a:t>
            </a:r>
            <a:r>
              <a:rPr lang="en-US" sz="2000" dirty="0" smtClean="0"/>
              <a:t>in the console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35" y="1"/>
            <a:ext cx="4120966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76745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5" name="Content Placeholder 4" descr="00cb9e0e03b8d71095ce1bbc38c75627d5cd237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2714" y="1600200"/>
            <a:ext cx="7098572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hlinkClick r:id="rId2"/>
              </a:rPr>
              <a:t>How to Format </a:t>
            </a:r>
            <a:r>
              <a:rPr lang="en-US" dirty="0" err="1" smtClean="0">
                <a:hlinkClick r:id="rId2"/>
              </a:rPr>
              <a:t>Laravel</a:t>
            </a:r>
            <a:r>
              <a:rPr lang="en-US" dirty="0" smtClean="0">
                <a:hlinkClick r:id="rId2"/>
              </a:rPr>
              <a:t> Blade Codes in Visual Studio Code?</a:t>
            </a:r>
            <a:endParaRPr lang="en-US" b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61170"/>
            <a:ext cx="8147615" cy="4511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Web programming language</a:t>
            </a:r>
            <a:r>
              <a:rPr lang="ar-EG" dirty="0"/>
              <a:t/>
            </a:r>
            <a:br>
              <a:rPr lang="ar-EG" dirty="0"/>
            </a:br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894002"/>
              </p:ext>
            </p:extLst>
          </p:nvPr>
        </p:nvGraphicFramePr>
        <p:xfrm>
          <a:off x="457200" y="1600200"/>
          <a:ext cx="822277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4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2758281"/>
            <a:ext cx="3683000" cy="2209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962" y="2262981"/>
            <a:ext cx="5934075" cy="3200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381000"/>
            <a:ext cx="64770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  Cross-platform</a:t>
            </a:r>
          </a:p>
          <a:p>
            <a:endParaRPr lang="ar-EG" sz="44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3276600"/>
            <a:ext cx="3352800" cy="1077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/>
              <a:t>  client side </a:t>
            </a:r>
            <a:br>
              <a:rPr lang="en-US" sz="3200" dirty="0" smtClean="0"/>
            </a:br>
            <a:r>
              <a:rPr lang="en-US" sz="3200" dirty="0" smtClean="0"/>
              <a:t> Cross-platform</a:t>
            </a:r>
          </a:p>
        </p:txBody>
      </p:sp>
    </p:spTree>
    <p:extLst>
      <p:ext uri="{BB962C8B-B14F-4D97-AF65-F5344CB8AC3E}">
        <p14:creationId xmlns="" xmlns:p14="http://schemas.microsoft.com/office/powerpoint/2010/main" val="2736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 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yper 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ext 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arkup 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anguage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4" name="Content Placeholder 3" descr="HTM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24856"/>
            <a:ext cx="4876800" cy="36766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 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yper 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ext 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 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HTML?</a:t>
            </a:r>
          </a:p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</a:t>
            </a:r>
            <a:r>
              <a:rPr lang="en-US" b="1" dirty="0"/>
              <a:t>plain</a:t>
            </a:r>
            <a:r>
              <a:rPr lang="en-US" dirty="0"/>
              <a:t>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7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55" y="227013"/>
            <a:ext cx="8229600" cy="1143000"/>
          </a:xfrm>
        </p:spPr>
        <p:txBody>
          <a:bodyPr/>
          <a:lstStyle/>
          <a:p>
            <a:r>
              <a:rPr lang="de-AT" dirty="0" smtClean="0"/>
              <a:t>HTML </a:t>
            </a:r>
            <a:r>
              <a:rPr lang="en-US" dirty="0" smtClean="0">
                <a:latin typeface="verdana" panose="020B0604030504040204" pitchFamily="34" charset="0"/>
              </a:rPr>
              <a:t>Versions</a:t>
            </a:r>
            <a:endParaRPr lang="en-US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45765562"/>
              </p:ext>
            </p:extLst>
          </p:nvPr>
        </p:nvGraphicFramePr>
        <p:xfrm>
          <a:off x="1066800" y="1524000"/>
          <a:ext cx="6877050" cy="3592830"/>
        </p:xfrm>
        <a:graphic>
          <a:graphicData uri="http://schemas.openxmlformats.org/drawingml/2006/table">
            <a:tbl>
              <a:tblPr/>
              <a:tblGrid>
                <a:gridCol w="3438525"/>
                <a:gridCol w="343852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1991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HTML+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2.0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3.2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1997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 4.01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1999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 1.0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2000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>
                          <a:effectLst/>
                          <a:latin typeface="verdana" panose="020B0604030504040204" pitchFamily="34" charset="0"/>
                        </a:rPr>
                        <a:t>2012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XHTML5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ar-EG" dirty="0">
                          <a:effectLst/>
                          <a:latin typeface="verdana" panose="020B0604030504040204" pitchFamily="34" charset="0"/>
                        </a:rPr>
                        <a:t>2013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1BE771-2CA5-43BE-8D7C-D88B50ECF61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704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2256</TotalTime>
  <Words>604</Words>
  <Application>Microsoft Office PowerPoint</Application>
  <PresentationFormat>On-screen Show (4:3)</PresentationFormat>
  <Paragraphs>162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Laravel Course  layout </vt:lpstr>
      <vt:lpstr>Client/Server Architecture</vt:lpstr>
      <vt:lpstr>Web programming language </vt:lpstr>
      <vt:lpstr>Slide 5</vt:lpstr>
      <vt:lpstr>Slide 6</vt:lpstr>
      <vt:lpstr>HTML  Hyper Text Markup Language </vt:lpstr>
      <vt:lpstr>HTML  Hyper Text Markup Language </vt:lpstr>
      <vt:lpstr>HTML Versions</vt:lpstr>
      <vt:lpstr>CSS : Cascading Style Sheets</vt:lpstr>
      <vt:lpstr>Laravel Course  layout </vt:lpstr>
      <vt:lpstr>Google Trends (2012 – 2017) </vt:lpstr>
      <vt:lpstr>Google Trends (2012 – 2017) </vt:lpstr>
      <vt:lpstr>Features </vt:lpstr>
      <vt:lpstr>Environment Setup  </vt:lpstr>
      <vt:lpstr>Environment Setup  </vt:lpstr>
      <vt:lpstr>Environment Setup  </vt:lpstr>
      <vt:lpstr>Project Setup </vt:lpstr>
      <vt:lpstr>           The structure</vt:lpstr>
      <vt:lpstr>Slide 20</vt:lpstr>
      <vt:lpstr>  Artisan !</vt:lpstr>
      <vt:lpstr>Laravel Architecture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115</cp:revision>
  <dcterms:created xsi:type="dcterms:W3CDTF">2006-08-16T00:00:00Z</dcterms:created>
  <dcterms:modified xsi:type="dcterms:W3CDTF">2018-11-26T09:29:39Z</dcterms:modified>
</cp:coreProperties>
</file>