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8" r:id="rId2"/>
    <p:sldId id="292" r:id="rId3"/>
    <p:sldId id="282" r:id="rId4"/>
    <p:sldId id="284" r:id="rId5"/>
    <p:sldId id="295" r:id="rId6"/>
    <p:sldId id="296" r:id="rId7"/>
    <p:sldId id="297" r:id="rId8"/>
    <p:sldId id="298" r:id="rId9"/>
    <p:sldId id="299" r:id="rId10"/>
    <p:sldId id="300" r:id="rId11"/>
    <p:sldId id="307" r:id="rId12"/>
    <p:sldId id="291" r:id="rId13"/>
    <p:sldId id="301" r:id="rId14"/>
    <p:sldId id="304" r:id="rId15"/>
    <p:sldId id="302" r:id="rId16"/>
    <p:sldId id="305" r:id="rId17"/>
    <p:sldId id="30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14/03/1440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007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blad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blad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blad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blad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bla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7/views" TargetMode="External"/><Relationship Id="rId2" Type="http://schemas.openxmlformats.org/officeDocument/2006/relationships/hyperlink" Target="https://laravel.com/docs/5.7/rou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aravel.com/docs/5.7/controllers" TargetMode="External"/><Relationship Id="rId4" Type="http://schemas.openxmlformats.org/officeDocument/2006/relationships/hyperlink" Target="https://laravel.com/docs/5.7/blad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Routing </a:t>
            </a:r>
            <a:r>
              <a:rPr lang="en-US" dirty="0" smtClean="0"/>
              <a:t>Prefixes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57626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Routing </a:t>
            </a:r>
            <a:r>
              <a:rPr lang="en-US" b="1" dirty="0" smtClean="0"/>
              <a:t> </a:t>
            </a:r>
            <a:r>
              <a:rPr lang="en-US" dirty="0" smtClean="0"/>
              <a:t>Show  </a:t>
            </a:r>
            <a:r>
              <a:rPr lang="en-US" dirty="0" err="1" smtClean="0"/>
              <a:t>route:list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514600"/>
            <a:ext cx="3307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php</a:t>
            </a:r>
            <a:r>
              <a:rPr lang="en-US" sz="2800" b="1" dirty="0" smtClean="0"/>
              <a:t> artisan </a:t>
            </a:r>
            <a:r>
              <a:rPr lang="en-US" sz="2800" b="1" dirty="0" err="1" smtClean="0"/>
              <a:t>route:list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4" y="2"/>
            <a:ext cx="4420361" cy="1681017"/>
          </a:xfrm>
        </p:spPr>
        <p:txBody>
          <a:bodyPr/>
          <a:lstStyle/>
          <a:p>
            <a:r>
              <a:rPr lang="en-US" dirty="0" smtClean="0"/>
              <a:t>  Artisan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345" y="961782"/>
            <a:ext cx="3962400" cy="4672401"/>
          </a:xfrm>
        </p:spPr>
        <p:txBody>
          <a:bodyPr>
            <a:noAutofit/>
          </a:bodyPr>
          <a:lstStyle/>
          <a:p>
            <a:pPr lvl="0"/>
            <a:endParaRPr lang="en-US" sz="2000" dirty="0" smtClean="0"/>
          </a:p>
          <a:p>
            <a:pPr lvl="0"/>
            <a:r>
              <a:rPr lang="en-US" sz="2000" b="1" dirty="0" smtClean="0"/>
              <a:t>Artisan</a:t>
            </a:r>
            <a:r>
              <a:rPr lang="en-US" sz="2000" dirty="0" smtClean="0"/>
              <a:t> is command-line interface for </a:t>
            </a:r>
            <a:r>
              <a:rPr lang="en-US" sz="2000" b="1" dirty="0" err="1" smtClean="0"/>
              <a:t>Laravel</a:t>
            </a:r>
            <a:endParaRPr lang="en-US" sz="2000" b="1" dirty="0" smtClean="0"/>
          </a:p>
          <a:p>
            <a:pPr lvl="0"/>
            <a:r>
              <a:rPr lang="en-US" sz="2000" dirty="0"/>
              <a:t>C</a:t>
            </a:r>
            <a:r>
              <a:rPr lang="en-US" sz="2000" dirty="0" smtClean="0"/>
              <a:t>ommands that are saving time</a:t>
            </a:r>
          </a:p>
          <a:p>
            <a:pPr lvl="0"/>
            <a:r>
              <a:rPr lang="en-US" sz="2000" dirty="0" smtClean="0"/>
              <a:t>Generating files with artisan is </a:t>
            </a:r>
            <a:r>
              <a:rPr lang="en-US" sz="2000" b="1" dirty="0" smtClean="0"/>
              <a:t>recommended</a:t>
            </a:r>
          </a:p>
          <a:p>
            <a:pPr lvl="0"/>
            <a:r>
              <a:rPr lang="en-US" sz="2000" dirty="0" smtClean="0"/>
              <a:t>Run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php</a:t>
            </a:r>
            <a:r>
              <a:rPr lang="en-US" sz="2000" b="1" dirty="0" smtClean="0"/>
              <a:t> artisan list </a:t>
            </a:r>
            <a:r>
              <a:rPr lang="en-US" sz="2000" dirty="0" smtClean="0"/>
              <a:t>in the console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23035" y="1"/>
            <a:ext cx="4120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37674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Blade syntax </a:t>
            </a:r>
            <a:r>
              <a:rPr lang="en-US" dirty="0" smtClean="0"/>
              <a:t>- Basic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2133600"/>
            <a:ext cx="616950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// Displaying</a:t>
            </a:r>
          </a:p>
          <a:p>
            <a:r>
              <a:rPr lang="en-US" dirty="0" smtClean="0"/>
              <a:t>{{ $x }} - Echo content</a:t>
            </a:r>
          </a:p>
          <a:p>
            <a:r>
              <a:rPr lang="en-US" dirty="0" smtClean="0"/>
              <a:t>{!! $x !!} - Echo content without escaping special characters</a:t>
            </a:r>
          </a:p>
          <a:p>
            <a:r>
              <a:rPr lang="en-US" dirty="0" smtClean="0"/>
              <a:t>{{ $x or 'default' }} - Echo content with a default value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// Comments</a:t>
            </a:r>
          </a:p>
          <a:p>
            <a:r>
              <a:rPr lang="en-US" dirty="0" smtClean="0"/>
              <a:t> {{-- This comment will not be present in the rendered HTML --}}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// PHP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php</a:t>
            </a:r>
            <a:r>
              <a:rPr lang="en-US" dirty="0" smtClean="0"/>
              <a:t>...@</a:t>
            </a:r>
            <a:r>
              <a:rPr lang="en-US" dirty="0" err="1" smtClean="0"/>
              <a:t>endphp</a:t>
            </a:r>
            <a:endParaRPr lang="en-US" dirty="0" smtClean="0"/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smtClean="0"/>
              <a:t>  ?&gt;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Blade syntax </a:t>
            </a:r>
            <a:r>
              <a:rPr lang="en-US" dirty="0" smtClean="0"/>
              <a:t>-  Path Control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2133600"/>
            <a:ext cx="638617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// If Statements </a:t>
            </a:r>
          </a:p>
          <a:p>
            <a:r>
              <a:rPr lang="en-US" dirty="0" smtClean="0"/>
              <a:t>@if, @</a:t>
            </a:r>
            <a:r>
              <a:rPr lang="en-US" dirty="0" err="1" smtClean="0"/>
              <a:t>elseif</a:t>
            </a:r>
            <a:r>
              <a:rPr lang="en-US" dirty="0" smtClean="0"/>
              <a:t>, @else and @</a:t>
            </a:r>
            <a:r>
              <a:rPr lang="en-US" dirty="0" err="1" smtClean="0"/>
              <a:t>endif</a:t>
            </a:r>
            <a:endParaRPr lang="en-US" dirty="0" smtClean="0"/>
          </a:p>
          <a:p>
            <a:r>
              <a:rPr lang="en-US" dirty="0" smtClean="0"/>
              <a:t> @unless, @</a:t>
            </a:r>
            <a:r>
              <a:rPr lang="en-US" dirty="0" err="1" smtClean="0"/>
              <a:t>endunless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// Loops </a:t>
            </a:r>
          </a:p>
          <a:p>
            <a:r>
              <a:rPr lang="en-US" dirty="0" smtClean="0"/>
              <a:t>@for...@</a:t>
            </a:r>
            <a:r>
              <a:rPr lang="en-US" dirty="0" err="1" smtClean="0"/>
              <a:t>endfor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foreach</a:t>
            </a:r>
            <a:r>
              <a:rPr lang="en-US" dirty="0" smtClean="0"/>
              <a:t>...@</a:t>
            </a:r>
            <a:r>
              <a:rPr lang="en-US" dirty="0" err="1" smtClean="0"/>
              <a:t>endforeach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forelse</a:t>
            </a:r>
            <a:r>
              <a:rPr lang="en-US" dirty="0" smtClean="0"/>
              <a:t>...@empty...@</a:t>
            </a:r>
            <a:r>
              <a:rPr lang="en-US" dirty="0" err="1" smtClean="0"/>
              <a:t>endforelse</a:t>
            </a:r>
            <a:endParaRPr lang="en-US" dirty="0" smtClean="0"/>
          </a:p>
          <a:p>
            <a:r>
              <a:rPr lang="en-US" dirty="0" smtClean="0"/>
              <a:t>@while...@</a:t>
            </a:r>
            <a:r>
              <a:rPr lang="en-US" dirty="0" err="1" smtClean="0"/>
              <a:t>endwhile</a:t>
            </a:r>
            <a:endParaRPr lang="en-US" dirty="0" smtClean="0"/>
          </a:p>
          <a:p>
            <a:r>
              <a:rPr lang="en-US" dirty="0" smtClean="0"/>
              <a:t>@continue, @continue($user-&gt;type==1) </a:t>
            </a:r>
          </a:p>
          <a:p>
            <a:r>
              <a:rPr lang="en-US" dirty="0" smtClean="0"/>
              <a:t>@break, $break($user-&gt;type==1)</a:t>
            </a:r>
          </a:p>
          <a:p>
            <a:r>
              <a:rPr lang="en-US" dirty="0" smtClean="0"/>
              <a:t> $loop - index, iteration, remaining, count, first, last, depth, parent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hlinkClick r:id="rId2"/>
              </a:rPr>
              <a:t>Blade syntax </a:t>
            </a:r>
            <a:r>
              <a:rPr lang="en-US" dirty="0" smtClean="0"/>
              <a:t>- </a:t>
            </a:r>
            <a:r>
              <a:rPr lang="en-US" b="1" dirty="0" smtClean="0"/>
              <a:t>Template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511" y="1828800"/>
            <a:ext cx="871648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b="1" dirty="0" smtClean="0">
                <a:solidFill>
                  <a:srgbClr val="00B050"/>
                </a:solidFill>
              </a:rPr>
              <a:t>// Defining A Layout </a:t>
            </a:r>
          </a:p>
          <a:p>
            <a:pPr lvl="1"/>
            <a:r>
              <a:rPr lang="en-US" dirty="0" smtClean="0"/>
              <a:t>@yield('name') </a:t>
            </a:r>
          </a:p>
          <a:p>
            <a:pPr lvl="1"/>
            <a:r>
              <a:rPr lang="en-US" dirty="0" smtClean="0"/>
              <a:t>@yield('x', 'y') - Yields the content of a section called x; defaults to y if x is not defined.</a:t>
            </a:r>
          </a:p>
          <a:p>
            <a:pPr lvl="1"/>
            <a:r>
              <a:rPr lang="en-US" dirty="0" smtClean="0"/>
              <a:t>@section('name') 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endsection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// Extending A Layout </a:t>
            </a:r>
          </a:p>
          <a:p>
            <a:pPr lvl="1"/>
            <a:r>
              <a:rPr lang="en-US" dirty="0" smtClean="0"/>
              <a:t>@extends('template') </a:t>
            </a:r>
          </a:p>
          <a:p>
            <a:pPr lvl="1"/>
            <a:r>
              <a:rPr lang="en-US" dirty="0" smtClean="0"/>
              <a:t>@section('name') </a:t>
            </a:r>
          </a:p>
          <a:p>
            <a:pPr lvl="1"/>
            <a:r>
              <a:rPr lang="en-US" dirty="0" smtClean="0"/>
              <a:t> @</a:t>
            </a:r>
            <a:r>
              <a:rPr lang="en-US" dirty="0" err="1" smtClean="0"/>
              <a:t>endsection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@section('name', 'value') </a:t>
            </a:r>
          </a:p>
          <a:p>
            <a:pPr lvl="1"/>
            <a:r>
              <a:rPr lang="en-US" dirty="0" smtClean="0"/>
              <a:t>@section('name', $value)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Blade syntax </a:t>
            </a:r>
            <a:r>
              <a:rPr lang="en-US" dirty="0" smtClean="0"/>
              <a:t>- </a:t>
            </a:r>
            <a:r>
              <a:rPr lang="en-US" b="1" dirty="0" smtClean="0">
                <a:hlinkClick r:id="rId2"/>
              </a:rPr>
              <a:t>including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511" y="1828800"/>
            <a:ext cx="60708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 smtClean="0"/>
              <a:t>@include('view.name'])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@include('view.name', ['some' =&gt; 'data'])</a:t>
            </a:r>
          </a:p>
          <a:p>
            <a:pPr lvl="1"/>
            <a:endParaRPr lang="en-US" b="1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includeIf</a:t>
            </a:r>
            <a:r>
              <a:rPr lang="en-US" dirty="0" smtClean="0"/>
              <a:t>('view.name', ['some' =&gt; 'data'])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includeWhen</a:t>
            </a:r>
            <a:r>
              <a:rPr lang="en-US" dirty="0" smtClean="0"/>
              <a:t>($</a:t>
            </a:r>
            <a:r>
              <a:rPr lang="en-US" dirty="0" err="1" smtClean="0"/>
              <a:t>boolean</a:t>
            </a:r>
            <a:r>
              <a:rPr lang="en-US" dirty="0" smtClean="0"/>
              <a:t>, 'view.name', ['some' =&gt; 'data'])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hlinkClick r:id="rId2"/>
              </a:rPr>
              <a:t>Blade syntax </a:t>
            </a:r>
            <a:r>
              <a:rPr lang="en-US" dirty="0" smtClean="0"/>
              <a:t>- </a:t>
            </a:r>
            <a:r>
              <a:rPr lang="en-US" b="1" dirty="0" smtClean="0">
                <a:hlinkClick r:id="rId2"/>
              </a:rPr>
              <a:t>Forms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511" y="1828800"/>
            <a:ext cx="26777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b="1" dirty="0" smtClean="0">
                <a:solidFill>
                  <a:srgbClr val="00B050"/>
                </a:solidFill>
              </a:rPr>
              <a:t>// </a:t>
            </a:r>
            <a:r>
              <a:rPr lang="en-US" b="1" dirty="0" err="1" smtClean="0">
                <a:solidFill>
                  <a:srgbClr val="00B050"/>
                </a:solidFill>
              </a:rPr>
              <a:t>csrf_token</a:t>
            </a:r>
            <a:endParaRPr lang="en-US" b="1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{{ </a:t>
            </a:r>
            <a:r>
              <a:rPr lang="en-US" dirty="0" err="1" smtClean="0"/>
              <a:t>csrf_token</a:t>
            </a:r>
            <a:r>
              <a:rPr lang="en-US" dirty="0" smtClean="0"/>
              <a:t>() }}</a:t>
            </a:r>
          </a:p>
          <a:p>
            <a:pPr lvl="1"/>
            <a:endParaRPr lang="en-US" b="1" dirty="0" smtClean="0">
              <a:solidFill>
                <a:srgbClr val="00B050"/>
              </a:solidFill>
            </a:endParaRP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// CSRF Field</a:t>
            </a:r>
          </a:p>
          <a:p>
            <a:pPr lvl="1"/>
            <a:r>
              <a:rPr lang="en-US" dirty="0" smtClean="0"/>
              <a:t>	@</a:t>
            </a:r>
            <a:r>
              <a:rPr lang="en-US" dirty="0" err="1" smtClean="0"/>
              <a:t>csrf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// Method Field</a:t>
            </a:r>
          </a:p>
          <a:p>
            <a:pPr lvl="1"/>
            <a:r>
              <a:rPr lang="en-US" dirty="0" smtClean="0"/>
              <a:t>	@method('PUT')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Laravel</a:t>
            </a:r>
            <a:r>
              <a:rPr lang="en-US" b="1" dirty="0" smtClean="0"/>
              <a:t> </a:t>
            </a:r>
            <a:r>
              <a:rPr lang="en-US" b="1" dirty="0" err="1" smtClean="0"/>
              <a:t>Lec</a:t>
            </a:r>
            <a:r>
              <a:rPr lang="en-US" b="1" dirty="0" smtClean="0"/>
              <a:t> 2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800" b="1" dirty="0" smtClean="0">
                <a:hlinkClick r:id="rId2"/>
              </a:rPr>
              <a:t>Routing </a:t>
            </a: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/>
              <a:t>Quick review </a:t>
            </a:r>
            <a:r>
              <a:rPr lang="en-US" sz="2800" b="1" dirty="0" err="1" smtClean="0"/>
              <a:t>Php</a:t>
            </a:r>
            <a:r>
              <a:rPr lang="en-US" sz="2800" b="1" dirty="0" smtClean="0"/>
              <a:t> Syntax</a:t>
            </a:r>
            <a:endParaRPr lang="ar-EG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/>
              <a:t> </a:t>
            </a:r>
            <a:r>
              <a:rPr lang="en-US" sz="2800" b="1" dirty="0" smtClean="0">
                <a:hlinkClick r:id="rId3"/>
              </a:rPr>
              <a:t>View</a:t>
            </a:r>
            <a:r>
              <a:rPr lang="en-US" sz="2800" b="1" dirty="0" smtClean="0"/>
              <a:t>  </a:t>
            </a:r>
            <a:r>
              <a:rPr lang="en-US" sz="2800" b="1" dirty="0" smtClean="0">
                <a:hlinkClick r:id="rId4"/>
              </a:rPr>
              <a:t>Blade syntax </a:t>
            </a:r>
            <a:endParaRPr lang="ar-EG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/>
              <a:t> </a:t>
            </a:r>
            <a:r>
              <a:rPr lang="en-US" sz="2800" b="1" dirty="0" smtClean="0">
                <a:hlinkClick r:id="rId5"/>
              </a:rPr>
              <a:t>Controller</a:t>
            </a: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/>
              <a:t>pass data from Action to View </a:t>
            </a:r>
            <a:endParaRPr lang="ar-EG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/>
              <a:t>Layouts 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5" name="Content Placeholder 4" descr="00cb9e0e03b8d71095ce1bbc38c75627d5cd237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22714" y="1600200"/>
            <a:ext cx="709857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Routing</a:t>
            </a:r>
            <a:r>
              <a:rPr lang="en-US" dirty="0" smtClean="0"/>
              <a:t> - Basic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62200"/>
            <a:ext cx="57626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505200"/>
            <a:ext cx="5762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209800"/>
            <a:ext cx="57626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038600"/>
            <a:ext cx="57626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Routing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400" dirty="0" smtClean="0"/>
              <a:t>Available Router Methods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Routing</a:t>
            </a:r>
            <a:r>
              <a:rPr lang="en-US" dirty="0" smtClean="0"/>
              <a:t>  View Routes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09800"/>
            <a:ext cx="57626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Routing</a:t>
            </a:r>
            <a:r>
              <a:rPr lang="en-US" dirty="0" smtClean="0"/>
              <a:t> Parameters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5000"/>
            <a:ext cx="57626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895600"/>
            <a:ext cx="57626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09600" y="4038600"/>
            <a:ext cx="2156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Optional Parameters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2188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Required Parameters</a:t>
            </a:r>
            <a:endParaRPr lang="en-US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419600"/>
            <a:ext cx="57626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Routing</a:t>
            </a:r>
            <a:r>
              <a:rPr lang="en-US" dirty="0" smtClean="0"/>
              <a:t> Regular Expression Constraints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038600"/>
            <a:ext cx="1935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Global Constraints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1800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Local Constraints</a:t>
            </a:r>
          </a:p>
          <a:p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524000"/>
            <a:ext cx="57626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4648200"/>
            <a:ext cx="55054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Routing </a:t>
            </a:r>
            <a:r>
              <a:rPr lang="en-US" dirty="0" smtClean="0"/>
              <a:t>Named Routes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038600"/>
            <a:ext cx="3491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Generating URLs To Named Routes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231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Create  Named Routes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286000"/>
            <a:ext cx="57626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648200"/>
            <a:ext cx="57626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2431</TotalTime>
  <Words>382</Words>
  <Application>Microsoft Office PowerPoint</Application>
  <PresentationFormat>On-screen Show (4:3)</PresentationFormat>
  <Paragraphs>95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Laravel Lec 2</vt:lpstr>
      <vt:lpstr>Laravel Architecture</vt:lpstr>
      <vt:lpstr>Routing - Basic Routing</vt:lpstr>
      <vt:lpstr>Slide 5</vt:lpstr>
      <vt:lpstr>Routing  View Routes</vt:lpstr>
      <vt:lpstr>Routing Parameters</vt:lpstr>
      <vt:lpstr>Routing Regular Expression Constraints</vt:lpstr>
      <vt:lpstr>Routing Named Routes</vt:lpstr>
      <vt:lpstr>Routing Prefixes</vt:lpstr>
      <vt:lpstr>Routing  Show  route:list</vt:lpstr>
      <vt:lpstr>  Artisan !</vt:lpstr>
      <vt:lpstr>Blade syntax - Basic output</vt:lpstr>
      <vt:lpstr>Blade syntax -  Path Control </vt:lpstr>
      <vt:lpstr>Blade syntax - Template inheritance</vt:lpstr>
      <vt:lpstr>Blade syntax - including</vt:lpstr>
      <vt:lpstr>Blade syntax - Forms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120</cp:revision>
  <dcterms:created xsi:type="dcterms:W3CDTF">2006-08-16T00:00:00Z</dcterms:created>
  <dcterms:modified xsi:type="dcterms:W3CDTF">2018-11-22T00:27:51Z</dcterms:modified>
</cp:coreProperties>
</file>