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8" r:id="rId2"/>
    <p:sldId id="292" r:id="rId3"/>
    <p:sldId id="30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24/03/1440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myadmin.net/" TargetMode="External"/><Relationship Id="rId2" Type="http://schemas.openxmlformats.org/officeDocument/2006/relationships/hyperlink" Target="https://laravel.com/docs/5.7/configu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com/docs/5.7/authentic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Authentication</a:t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4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2"/>
              </a:rPr>
              <a:t>DB config ENV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3"/>
              </a:rPr>
              <a:t>MySQL phpmyadmin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4"/>
              </a:rPr>
              <a:t>Authentication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smtClean="0"/>
              <a:t>DB class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create</a:t>
            </a:r>
            <a:r>
              <a:rPr lang="en-US" sz="2800" b="1" dirty="0" smtClean="0"/>
              <a:t>, read (CRUD)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 update, and delete (CRUD)</a:t>
            </a: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Authentication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make:auth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5458</TotalTime>
  <Words>27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Authentication Lec 4</vt:lpstr>
      <vt:lpstr>Authentication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260</cp:revision>
  <dcterms:created xsi:type="dcterms:W3CDTF">2006-08-16T00:00:00Z</dcterms:created>
  <dcterms:modified xsi:type="dcterms:W3CDTF">2018-12-02T17:35:28Z</dcterms:modified>
</cp:coreProperties>
</file>