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7" r:id="rId2"/>
    <p:sldId id="292" r:id="rId3"/>
    <p:sldId id="305" r:id="rId4"/>
    <p:sldId id="308" r:id="rId5"/>
    <p:sldId id="30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16/05/1441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migration </a:t>
            </a:r>
            <a:br>
              <a:rPr lang="en-US" dirty="0" smtClean="0">
                <a:hlinkClick r:id="rId2"/>
              </a:rPr>
            </a:br>
            <a:r>
              <a:rPr lang="en-US" b="1" dirty="0" err="1" smtClean="0"/>
              <a:t>Lec</a:t>
            </a:r>
            <a:r>
              <a:rPr lang="en-US" b="1" smtClean="0"/>
              <a:t> 6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Generating Migrations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Migration Structure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590800"/>
            <a:ext cx="39909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Generating Migrations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make:migration</a:t>
            </a:r>
            <a:r>
              <a:rPr lang="en-US" dirty="0" smtClean="0"/>
              <a:t> -h 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 smtClean="0"/>
              <a:t>Description:</a:t>
            </a:r>
          </a:p>
          <a:p>
            <a:pPr>
              <a:buNone/>
            </a:pPr>
            <a:r>
              <a:rPr lang="en-US" b="1" dirty="0" smtClean="0"/>
              <a:t>  Create a new migration file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Usage:</a:t>
            </a:r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make:migration</a:t>
            </a:r>
            <a:r>
              <a:rPr lang="en-US" b="1" dirty="0" smtClean="0"/>
              <a:t> [options] [--] &lt;name&gt;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Arguments:</a:t>
            </a:r>
          </a:p>
          <a:p>
            <a:pPr>
              <a:buNone/>
            </a:pPr>
            <a:r>
              <a:rPr lang="en-US" b="1" dirty="0" smtClean="0"/>
              <a:t>  name                   The name of the migration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Options:</a:t>
            </a:r>
          </a:p>
          <a:p>
            <a:pPr>
              <a:buNone/>
            </a:pPr>
            <a:r>
              <a:rPr lang="en-US" dirty="0" smtClean="0"/>
              <a:t>      --create[=CREATE]  The table to be created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b="1" dirty="0" smtClean="0">
                <a:solidFill>
                  <a:srgbClr val="FF0000"/>
                </a:solidFill>
              </a:rPr>
              <a:t>related  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/>
              <a:t>php</a:t>
            </a:r>
            <a:r>
              <a:rPr lang="en-US" dirty="0" smtClean="0"/>
              <a:t> artisan</a:t>
            </a:r>
            <a:r>
              <a:rPr lang="en-US" b="1" dirty="0" smtClean="0"/>
              <a:t>   </a:t>
            </a:r>
            <a:r>
              <a:rPr lang="en-US" dirty="0" smtClean="0"/>
              <a:t>migrate		</a:t>
            </a:r>
            <a:r>
              <a:rPr lang="en-US" sz="3100" dirty="0" smtClean="0">
                <a:solidFill>
                  <a:srgbClr val="00B050"/>
                </a:solidFill>
              </a:rPr>
              <a:t>//Running Migrations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migrate:fresh</a:t>
            </a:r>
            <a:r>
              <a:rPr lang="en-US" dirty="0" smtClean="0"/>
              <a:t>        	 </a:t>
            </a:r>
            <a:r>
              <a:rPr lang="en-US" sz="3100" dirty="0" smtClean="0">
                <a:solidFill>
                  <a:srgbClr val="00B050"/>
                </a:solidFill>
              </a:rPr>
              <a:t>//Drop all tables and re-run all migrations</a:t>
            </a:r>
          </a:p>
          <a:p>
            <a:pPr>
              <a:buNone/>
            </a:pPr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migrate:install</a:t>
            </a:r>
            <a:r>
              <a:rPr lang="en-US" dirty="0" smtClean="0"/>
              <a:t>     	 </a:t>
            </a:r>
            <a:r>
              <a:rPr lang="en-US" sz="3100" dirty="0" smtClean="0">
                <a:solidFill>
                  <a:srgbClr val="00B050"/>
                </a:solidFill>
              </a:rPr>
              <a:t>//Create the migration repository</a:t>
            </a:r>
          </a:p>
          <a:p>
            <a:pPr>
              <a:buNone/>
            </a:pPr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migrate:refresh</a:t>
            </a:r>
            <a:r>
              <a:rPr lang="en-US" dirty="0" smtClean="0"/>
              <a:t>   	</a:t>
            </a:r>
            <a:r>
              <a:rPr lang="en-US" sz="3100" dirty="0" smtClean="0">
                <a:solidFill>
                  <a:srgbClr val="00B050"/>
                </a:solidFill>
              </a:rPr>
              <a:t> //Reset and re-run all migration</a:t>
            </a:r>
            <a:r>
              <a:rPr lang="en-US" dirty="0" smtClean="0"/>
              <a:t>s</a:t>
            </a:r>
          </a:p>
          <a:p>
            <a:pPr>
              <a:buNone/>
            </a:pPr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migrate:reset</a:t>
            </a:r>
            <a:r>
              <a:rPr lang="en-US" dirty="0" smtClean="0"/>
              <a:t>         	</a:t>
            </a:r>
            <a:r>
              <a:rPr lang="en-US" sz="3100" dirty="0" smtClean="0">
                <a:solidFill>
                  <a:srgbClr val="00B050"/>
                </a:solidFill>
              </a:rPr>
              <a:t>//Rollback all database migrations</a:t>
            </a:r>
          </a:p>
          <a:p>
            <a:pPr>
              <a:buNone/>
            </a:pPr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migrate:rollback</a:t>
            </a:r>
            <a:r>
              <a:rPr lang="en-US" dirty="0" smtClean="0"/>
              <a:t>    	</a:t>
            </a:r>
            <a:r>
              <a:rPr lang="en-US" sz="3100" dirty="0" smtClean="0">
                <a:solidFill>
                  <a:srgbClr val="00B050"/>
                </a:solidFill>
              </a:rPr>
              <a:t>//Rollback the last database migration</a:t>
            </a:r>
          </a:p>
          <a:p>
            <a:pPr>
              <a:buNone/>
            </a:pPr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migrate:status</a:t>
            </a:r>
            <a:r>
              <a:rPr lang="en-US" dirty="0" smtClean="0"/>
              <a:t>       	</a:t>
            </a:r>
            <a:r>
              <a:rPr lang="en-US" dirty="0" smtClean="0">
                <a:solidFill>
                  <a:srgbClr val="00B050"/>
                </a:solidFill>
              </a:rPr>
              <a:t>//Show the status of each migration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 suggestion</a:t>
            </a:r>
          </a:p>
          <a:p>
            <a:pPr>
              <a:buNone/>
            </a:pP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make:migration</a:t>
            </a:r>
            <a:r>
              <a:rPr lang="en-US" dirty="0" smtClean="0"/>
              <a:t>  </a:t>
            </a:r>
            <a:r>
              <a:rPr lang="en-US" dirty="0" err="1" smtClean="0"/>
              <a:t>emp</a:t>
            </a:r>
            <a:r>
              <a:rPr lang="en-US" dirty="0" smtClean="0"/>
              <a:t>  --create=cars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php</a:t>
            </a:r>
            <a:r>
              <a:rPr lang="en-US" dirty="0" smtClean="0"/>
              <a:t> artisan</a:t>
            </a:r>
            <a:r>
              <a:rPr lang="en-US" b="1" dirty="0" smtClean="0"/>
              <a:t>   </a:t>
            </a:r>
            <a:r>
              <a:rPr lang="en-US" dirty="0" smtClean="0"/>
              <a:t>migrate --seed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Migration Structure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CreateFlightsTable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Migration {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 /** * Run the migrations. * * @return void */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up() { </a:t>
            </a:r>
          </a:p>
          <a:p>
            <a:pPr lvl="2">
              <a:buNone/>
            </a:pPr>
            <a:r>
              <a:rPr lang="en-US" dirty="0" smtClean="0"/>
              <a:t>Schema::create(</a:t>
            </a:r>
            <a:r>
              <a:rPr lang="en-US" dirty="0" smtClean="0">
                <a:solidFill>
                  <a:srgbClr val="C00000"/>
                </a:solidFill>
              </a:rPr>
              <a:t>‘users</a:t>
            </a:r>
            <a:r>
              <a:rPr lang="en-US" dirty="0" smtClean="0"/>
              <a:t>', function (Blueprint $table) { </a:t>
            </a:r>
          </a:p>
          <a:p>
            <a:pPr lvl="3">
              <a:buNone/>
            </a:pPr>
            <a:r>
              <a:rPr lang="en-US" dirty="0" smtClean="0"/>
              <a:t>$table-&gt;increments(</a:t>
            </a:r>
            <a:r>
              <a:rPr lang="en-US" dirty="0" smtClean="0">
                <a:solidFill>
                  <a:srgbClr val="C00000"/>
                </a:solidFill>
              </a:rPr>
              <a:t>'id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 $table-&gt;string(</a:t>
            </a:r>
            <a:r>
              <a:rPr lang="en-US" dirty="0" smtClean="0">
                <a:solidFill>
                  <a:srgbClr val="C00000"/>
                </a:solidFill>
              </a:rPr>
              <a:t>'name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$table-&gt;string(</a:t>
            </a:r>
            <a:r>
              <a:rPr lang="en-US" dirty="0" smtClean="0">
                <a:solidFill>
                  <a:srgbClr val="C00000"/>
                </a:solidFill>
              </a:rPr>
              <a:t>'email</a:t>
            </a:r>
            <a:r>
              <a:rPr lang="en-US" dirty="0" smtClean="0"/>
              <a:t>')-&gt;unique();</a:t>
            </a:r>
          </a:p>
          <a:p>
            <a:pPr lvl="3">
              <a:buNone/>
            </a:pPr>
            <a:r>
              <a:rPr lang="en-US" dirty="0" smtClean="0"/>
              <a:t>$table-&gt;date(‘</a:t>
            </a:r>
            <a:r>
              <a:rPr lang="en-US" dirty="0" err="1" smtClean="0">
                <a:solidFill>
                  <a:srgbClr val="C00000"/>
                </a:solidFill>
              </a:rPr>
              <a:t>Bdate</a:t>
            </a:r>
            <a:r>
              <a:rPr lang="en-US" dirty="0" smtClean="0"/>
              <a:t>') -&gt;</a:t>
            </a:r>
            <a:r>
              <a:rPr lang="en-US" dirty="0" err="1" smtClean="0"/>
              <a:t>nullable</a:t>
            </a:r>
            <a:r>
              <a:rPr lang="en-US" dirty="0" smtClean="0"/>
              <a:t>();</a:t>
            </a:r>
          </a:p>
          <a:p>
            <a:pPr lvl="3">
              <a:buNone/>
            </a:pPr>
            <a:r>
              <a:rPr lang="en-US" dirty="0" smtClean="0"/>
              <a:t>$table-&gt;integer(</a:t>
            </a:r>
            <a:r>
              <a:rPr lang="en-US" dirty="0" smtClean="0">
                <a:solidFill>
                  <a:srgbClr val="C00000"/>
                </a:solidFill>
              </a:rPr>
              <a:t>'votes</a:t>
            </a:r>
            <a:r>
              <a:rPr lang="en-US" dirty="0" smtClean="0"/>
              <a:t>') -&gt;unsigned();</a:t>
            </a:r>
          </a:p>
          <a:p>
            <a:pPr lvl="3">
              <a:buNone/>
            </a:pPr>
            <a:r>
              <a:rPr lang="en-US" dirty="0" smtClean="0"/>
              <a:t>$table-&gt;float(</a:t>
            </a:r>
            <a:r>
              <a:rPr lang="en-US" dirty="0" smtClean="0">
                <a:solidFill>
                  <a:srgbClr val="C00000"/>
                </a:solidFill>
              </a:rPr>
              <a:t>'amount</a:t>
            </a:r>
            <a:r>
              <a:rPr lang="en-US" dirty="0" smtClean="0"/>
              <a:t>', 8, 2);</a:t>
            </a:r>
          </a:p>
          <a:p>
            <a:pPr lvl="3">
              <a:buNone/>
            </a:pPr>
            <a:r>
              <a:rPr lang="en-US" dirty="0" smtClean="0"/>
              <a:t>$table-&gt;</a:t>
            </a:r>
            <a:r>
              <a:rPr lang="en-US" dirty="0" err="1" smtClean="0"/>
              <a:t>boolean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'confirmed</a:t>
            </a:r>
            <a:r>
              <a:rPr lang="en-US" dirty="0" smtClean="0"/>
              <a:t>')-&gt;default(true);</a:t>
            </a:r>
          </a:p>
          <a:p>
            <a:pPr lvl="3">
              <a:buNone/>
            </a:pPr>
            <a:r>
              <a:rPr lang="en-US" dirty="0" smtClean="0"/>
              <a:t>$table-&gt;integer(</a:t>
            </a:r>
            <a:r>
              <a:rPr lang="en-US" dirty="0" smtClean="0">
                <a:solidFill>
                  <a:srgbClr val="C00000"/>
                </a:solidFill>
              </a:rPr>
              <a:t>DNO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$table-&gt;timestamps(); </a:t>
            </a:r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r>
              <a:rPr lang="en-US" dirty="0" smtClean="0"/>
              <a:t>$table-&gt;foreign(</a:t>
            </a:r>
            <a:r>
              <a:rPr lang="en-US" dirty="0" smtClean="0">
                <a:solidFill>
                  <a:srgbClr val="C00000"/>
                </a:solidFill>
              </a:rPr>
              <a:t>'DNO</a:t>
            </a:r>
            <a:r>
              <a:rPr lang="en-US" dirty="0" smtClean="0"/>
              <a:t>') -&gt;references('</a:t>
            </a:r>
            <a:r>
              <a:rPr lang="en-US" dirty="0" smtClean="0">
                <a:solidFill>
                  <a:srgbClr val="C00000"/>
                </a:solidFill>
              </a:rPr>
              <a:t>DNO</a:t>
            </a:r>
            <a:r>
              <a:rPr lang="en-US" dirty="0" smtClean="0"/>
              <a:t>)-&gt;on(</a:t>
            </a:r>
            <a:r>
              <a:rPr lang="en-US" dirty="0" smtClean="0">
                <a:solidFill>
                  <a:srgbClr val="C00000"/>
                </a:solidFill>
              </a:rPr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Depts</a:t>
            </a:r>
            <a:r>
              <a:rPr lang="en-US" dirty="0" smtClean="0"/>
              <a:t>') -&gt;</a:t>
            </a:r>
            <a:r>
              <a:rPr lang="en-US" dirty="0" err="1" smtClean="0"/>
              <a:t>onDelete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'cascade</a:t>
            </a:r>
            <a:r>
              <a:rPr lang="en-US" dirty="0" smtClean="0"/>
              <a:t>');</a:t>
            </a:r>
          </a:p>
          <a:p>
            <a:pPr lvl="1">
              <a:buNone/>
            </a:pPr>
            <a:r>
              <a:rPr lang="en-US" dirty="0" smtClean="0"/>
              <a:t>			});</a:t>
            </a:r>
          </a:p>
          <a:p>
            <a:pPr lvl="1">
              <a:buNone/>
            </a:pPr>
            <a:r>
              <a:rPr lang="en-US" dirty="0" smtClean="0"/>
              <a:t> }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/** * Reverse the migrations. * * @return void */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down() {</a:t>
            </a:r>
          </a:p>
          <a:p>
            <a:pPr lvl="2">
              <a:buNone/>
            </a:pPr>
            <a:r>
              <a:rPr lang="en-US" dirty="0" smtClean="0"/>
              <a:t> Schema::drop(</a:t>
            </a:r>
            <a:r>
              <a:rPr lang="en-US" dirty="0" smtClean="0">
                <a:solidFill>
                  <a:srgbClr val="C00000"/>
                </a:solidFill>
              </a:rPr>
              <a:t>users</a:t>
            </a:r>
            <a:r>
              <a:rPr lang="en-US" dirty="0" smtClean="0"/>
              <a:t>'); 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rgbClr val="C00000"/>
                </a:solidFill>
              </a:rPr>
              <a:t>Error : 1071 Specified key was to o long; max key length is 767 bytes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990600"/>
            <a:ext cx="9144000" cy="3016210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Arial" pitchFamily="34" charset="0"/>
              </a:rPr>
              <a:t>use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 Illuminate\Support\Facades\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Arial" pitchFamily="34" charset="0"/>
              </a:rPr>
              <a:t>Schema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inherit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Arial" pitchFamily="34" charset="0"/>
              </a:rPr>
              <a:t>public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Arial" pitchFamily="34" charset="0"/>
              </a:rPr>
              <a:t>function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 boot() {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inherit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Arial" pitchFamily="34" charset="0"/>
              </a:rPr>
              <a:t>	Schema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::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defaultStringLength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Arial" pitchFamily="34" charset="0"/>
              </a:rPr>
              <a:t>191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);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inherit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Arial" pitchFamily="34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5722</TotalTime>
  <Words>210</Words>
  <Application>Microsoft Office PowerPoint</Application>
  <PresentationFormat>On-screen Show (4:3)</PresentationFormat>
  <Paragraphs>75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migration  Lec 6</vt:lpstr>
      <vt:lpstr>Generating Migrations php artisan make:migration -h </vt:lpstr>
      <vt:lpstr>Migration Structure</vt:lpstr>
      <vt:lpstr>Error : 1071 Specified key was to o long; max key length is 767 bytes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363</cp:revision>
  <dcterms:created xsi:type="dcterms:W3CDTF">2006-08-16T00:00:00Z</dcterms:created>
  <dcterms:modified xsi:type="dcterms:W3CDTF">2020-01-11T01:41:49Z</dcterms:modified>
</cp:coreProperties>
</file>