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8" r:id="rId2"/>
    <p:sldId id="292" r:id="rId3"/>
    <p:sldId id="262" r:id="rId4"/>
    <p:sldId id="261" r:id="rId5"/>
    <p:sldId id="258" r:id="rId6"/>
    <p:sldId id="266" r:id="rId7"/>
    <p:sldId id="265" r:id="rId8"/>
    <p:sldId id="256" r:id="rId9"/>
    <p:sldId id="257" r:id="rId10"/>
    <p:sldId id="259" r:id="rId11"/>
    <p:sldId id="285" r:id="rId12"/>
    <p:sldId id="299" r:id="rId13"/>
    <p:sldId id="286" r:id="rId14"/>
    <p:sldId id="287" r:id="rId15"/>
    <p:sldId id="288" r:id="rId16"/>
    <p:sldId id="267" r:id="rId17"/>
    <p:sldId id="273" r:id="rId18"/>
    <p:sldId id="297" r:id="rId19"/>
    <p:sldId id="269" r:id="rId20"/>
    <p:sldId id="289" r:id="rId21"/>
    <p:sldId id="290" r:id="rId22"/>
    <p:sldId id="291" r:id="rId23"/>
    <p:sldId id="282" r:id="rId24"/>
    <p:sldId id="298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3AEA43BE-1598-4635-B5EA-2D58E8089C87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6F000AD4-0F0E-4FE0-B718-32112D1858FB}" type="parTrans" cxnId="{00D75AF8-8940-4AC0-957C-13A8810F7697}">
      <dgm:prSet/>
      <dgm:spPr/>
      <dgm:t>
        <a:bodyPr/>
        <a:lstStyle/>
        <a:p>
          <a:endParaRPr lang="en-US"/>
        </a:p>
      </dgm:t>
    </dgm:pt>
    <dgm:pt modelId="{2C9FBC9C-B7B1-4494-8F1B-FB0587FFE98C}" type="sibTrans" cxnId="{00D75AF8-8940-4AC0-957C-13A8810F7697}">
      <dgm:prSet/>
      <dgm:spPr/>
      <dgm:t>
        <a:bodyPr/>
        <a:lstStyle/>
        <a:p>
          <a:endParaRPr lang="en-US"/>
        </a:p>
      </dgm:t>
    </dgm:pt>
    <dgm:pt modelId="{206FB030-B0FD-4797-9A20-883F67326DC4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8F500AB8-0443-4426-80AD-5CDAF083D56A}" type="parTrans" cxnId="{AB69A613-DABE-45B1-BCAA-1D7CEE116970}">
      <dgm:prSet/>
      <dgm:spPr/>
      <dgm:t>
        <a:bodyPr/>
        <a:lstStyle/>
        <a:p>
          <a:endParaRPr lang="en-US"/>
        </a:p>
      </dgm:t>
    </dgm:pt>
    <dgm:pt modelId="{311107E9-8A7E-4B2E-917C-694D04DAC55E}" type="sibTrans" cxnId="{AB69A613-DABE-45B1-BCAA-1D7CEE116970}">
      <dgm:prSet/>
      <dgm:spPr/>
      <dgm:t>
        <a:bodyPr/>
        <a:lstStyle/>
        <a:p>
          <a:endParaRPr lang="en-US"/>
        </a:p>
      </dgm:t>
    </dgm:pt>
    <dgm:pt modelId="{02DF85FD-4069-480E-8EC2-482849C662A6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611BE5EA-AA0C-4194-98D8-99E57871E7E3}" type="parTrans" cxnId="{96D75C78-BDCC-4D8E-9C54-EFDFD7DC2AB5}">
      <dgm:prSet/>
      <dgm:spPr/>
      <dgm:t>
        <a:bodyPr/>
        <a:lstStyle/>
        <a:p>
          <a:endParaRPr lang="en-US"/>
        </a:p>
      </dgm:t>
    </dgm:pt>
    <dgm:pt modelId="{E100B918-DE70-443F-9D5C-92ECD3385051}" type="sibTrans" cxnId="{96D75C78-BDCC-4D8E-9C54-EFDFD7DC2AB5}">
      <dgm:prSet/>
      <dgm:spPr/>
      <dgm:t>
        <a:bodyPr/>
        <a:lstStyle/>
        <a:p>
          <a:endParaRPr lang="en-US"/>
        </a:p>
      </dgm:t>
    </dgm:pt>
    <dgm:pt modelId="{86E6DA4D-0E3E-4D3E-A984-373344AF9857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7BAF7A46-0BF2-459C-9867-1B91B23E63A5}" type="parTrans" cxnId="{F0ED667B-F7D7-4DEC-B0A6-AE74C8099059}">
      <dgm:prSet/>
      <dgm:spPr/>
      <dgm:t>
        <a:bodyPr/>
        <a:lstStyle/>
        <a:p>
          <a:endParaRPr lang="en-US"/>
        </a:p>
      </dgm:t>
    </dgm:pt>
    <dgm:pt modelId="{C412D11F-69C6-449C-962E-ABB5953AB2D0}" type="sibTrans" cxnId="{F0ED667B-F7D7-4DEC-B0A6-AE74C8099059}">
      <dgm:prSet/>
      <dgm:spPr/>
      <dgm:t>
        <a:bodyPr/>
        <a:lstStyle/>
        <a:p>
          <a:endParaRPr lang="en-US"/>
        </a:p>
      </dgm:t>
    </dgm:pt>
    <dgm:pt modelId="{BD9EFE44-3DDC-45C3-8247-C68DF922B89E}">
      <dgm:prSet/>
      <dgm:spPr/>
      <dgm:t>
        <a:bodyPr/>
        <a:lstStyle/>
        <a:p>
          <a:pPr rtl="1"/>
          <a:r>
            <a:rPr lang="en-US" dirty="0" smtClean="0"/>
            <a:t>Angular</a:t>
          </a:r>
          <a:endParaRPr lang="ar-EG" dirty="0"/>
        </a:p>
      </dgm:t>
    </dgm:pt>
    <dgm:pt modelId="{A55DC3B6-63EC-4908-954A-65C1E8760377}" type="parTrans" cxnId="{62C278DD-C228-46FC-9D6E-ADE168C981DF}">
      <dgm:prSet/>
      <dgm:spPr/>
      <dgm:t>
        <a:bodyPr/>
        <a:lstStyle/>
        <a:p>
          <a:endParaRPr lang="en-US"/>
        </a:p>
      </dgm:t>
    </dgm:pt>
    <dgm:pt modelId="{8F613120-F069-4BEA-941B-7093D4EF1D3C}" type="sibTrans" cxnId="{62C278DD-C228-46FC-9D6E-ADE168C981DF}">
      <dgm:prSet/>
      <dgm:spPr/>
      <dgm:t>
        <a:bodyPr/>
        <a:lstStyle/>
        <a:p>
          <a:endParaRPr lang="en-US"/>
        </a:p>
      </dgm:t>
    </dgm:pt>
    <dgm:pt modelId="{B0A1864C-1DB4-4CB1-9855-FF1294B0BFDF}">
      <dgm:prSet/>
      <dgm:spPr/>
      <dgm:t>
        <a:bodyPr/>
        <a:lstStyle/>
        <a:p>
          <a:pPr rtl="1"/>
          <a:r>
            <a:rPr lang="en-US" dirty="0" err="1" smtClean="0"/>
            <a:t>Vue</a:t>
          </a:r>
          <a:endParaRPr lang="ar-EG" dirty="0"/>
        </a:p>
      </dgm:t>
    </dgm:pt>
    <dgm:pt modelId="{597AABA7-C7C0-46D8-BBB3-B1CCE62E0ECB}" type="parTrans" cxnId="{F354CA69-895B-496D-89A9-0261342F3A50}">
      <dgm:prSet/>
      <dgm:spPr/>
      <dgm:t>
        <a:bodyPr/>
        <a:lstStyle/>
        <a:p>
          <a:endParaRPr lang="en-US"/>
        </a:p>
      </dgm:t>
    </dgm:pt>
    <dgm:pt modelId="{8861EDAD-8112-459E-8665-16D5DBB9DE5D}" type="sibTrans" cxnId="{F354CA69-895B-496D-89A9-0261342F3A50}">
      <dgm:prSet/>
      <dgm:spPr/>
      <dgm:t>
        <a:bodyPr/>
        <a:lstStyle/>
        <a:p>
          <a:endParaRPr lang="en-US"/>
        </a:p>
      </dgm:t>
    </dgm:pt>
    <dgm:pt modelId="{FE82ADFD-284E-4D7A-8D64-C8041830EF8F}">
      <dgm:prSet/>
      <dgm:spPr/>
      <dgm:t>
        <a:bodyPr/>
        <a:lstStyle/>
        <a:p>
          <a:pPr rtl="1"/>
          <a:r>
            <a:rPr lang="en-US" smtClean="0"/>
            <a:t>React</a:t>
          </a:r>
          <a:endParaRPr lang="ar-EG" dirty="0"/>
        </a:p>
      </dgm:t>
    </dgm:pt>
    <dgm:pt modelId="{D68AD5FF-6967-44C4-B27F-9B0BA6242CCF}" type="parTrans" cxnId="{4D505A64-EFD1-4C0C-B420-B5D9C254145A}">
      <dgm:prSet/>
      <dgm:spPr/>
      <dgm:t>
        <a:bodyPr/>
        <a:lstStyle/>
        <a:p>
          <a:endParaRPr lang="en-US"/>
        </a:p>
      </dgm:t>
    </dgm:pt>
    <dgm:pt modelId="{29F37FAB-21C4-4F43-8CBC-0BD0B62D4BD2}" type="sibTrans" cxnId="{4D505A64-EFD1-4C0C-B420-B5D9C254145A}">
      <dgm:prSet/>
      <dgm:spPr/>
      <dgm:t>
        <a:bodyPr/>
        <a:lstStyle/>
        <a:p>
          <a:endParaRPr lang="en-US"/>
        </a:p>
      </dgm:t>
    </dgm:pt>
    <dgm:pt modelId="{33BB8E98-28B5-4B71-8E40-F3CC858C603B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F78A4A76-F63D-4341-B631-6CC96BD699ED}" type="parTrans" cxnId="{4730F2E2-B592-41AE-9587-2BB8F90EB134}">
      <dgm:prSet/>
      <dgm:spPr/>
      <dgm:t>
        <a:bodyPr/>
        <a:lstStyle/>
        <a:p>
          <a:endParaRPr lang="en-US"/>
        </a:p>
      </dgm:t>
    </dgm:pt>
    <dgm:pt modelId="{D25E3E31-C845-4787-896B-4F483B22182D}" type="sibTrans" cxnId="{4730F2E2-B592-41AE-9587-2BB8F90EB134}">
      <dgm:prSet/>
      <dgm:spPr/>
      <dgm:t>
        <a:bodyPr/>
        <a:lstStyle/>
        <a:p>
          <a:endParaRPr lang="en-US"/>
        </a:p>
      </dgm:t>
    </dgm:pt>
    <dgm:pt modelId="{6537F3A5-AE46-4A57-8943-09B41EC5D7A1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D4100B5A-1F1D-4317-BA7B-0FEC94569DDE}" type="parTrans" cxnId="{769513FD-D7A2-44F8-B035-BD77A3CB64BA}">
      <dgm:prSet/>
      <dgm:spPr/>
      <dgm:t>
        <a:bodyPr/>
        <a:lstStyle/>
        <a:p>
          <a:endParaRPr lang="en-US"/>
        </a:p>
      </dgm:t>
    </dgm:pt>
    <dgm:pt modelId="{E76233E1-9073-49BF-B153-E4B243A65436}" type="sibTrans" cxnId="{769513FD-D7A2-44F8-B035-BD77A3CB64BA}">
      <dgm:prSet/>
      <dgm:spPr/>
      <dgm:t>
        <a:bodyPr/>
        <a:lstStyle/>
        <a:p>
          <a:endParaRPr lang="en-US"/>
        </a:p>
      </dgm:t>
    </dgm:pt>
    <dgm:pt modelId="{9A8440E8-295C-447F-B391-9884A28405C5}">
      <dgm:prSet/>
      <dgm:spPr/>
      <dgm:t>
        <a:bodyPr/>
        <a:lstStyle/>
        <a:p>
          <a:pPr rtl="1"/>
          <a:r>
            <a:rPr lang="en-US" dirty="0" smtClean="0"/>
            <a:t>.</a:t>
          </a:r>
          <a:r>
            <a:rPr lang="en-US" dirty="0" err="1" smtClean="0"/>
            <a:t>NetCore</a:t>
          </a:r>
          <a:endParaRPr lang="ar-EG" dirty="0"/>
        </a:p>
      </dgm:t>
    </dgm:pt>
    <dgm:pt modelId="{65DA5436-3079-492D-BA78-487D85D47F3B}" type="parTrans" cxnId="{C78CB53B-DD61-41A6-8E4B-7F935DFC9C40}">
      <dgm:prSet/>
      <dgm:spPr/>
      <dgm:t>
        <a:bodyPr/>
        <a:lstStyle/>
        <a:p>
          <a:endParaRPr lang="en-US"/>
        </a:p>
      </dgm:t>
    </dgm:pt>
    <dgm:pt modelId="{1D5AF580-5ABE-4459-804B-7C8C4BC582D0}" type="sibTrans" cxnId="{C78CB53B-DD61-41A6-8E4B-7F935DFC9C40}">
      <dgm:prSet/>
      <dgm:spPr/>
      <dgm:t>
        <a:bodyPr/>
        <a:lstStyle/>
        <a:p>
          <a:endParaRPr lang="en-US"/>
        </a:p>
      </dgm:t>
    </dgm:pt>
    <dgm:pt modelId="{2C31BF18-8AD4-40FD-97C5-4718F6533AE9}">
      <dgm:prSet/>
      <dgm:spPr/>
      <dgm:t>
        <a:bodyPr/>
        <a:lstStyle/>
        <a:p>
          <a:pPr rtl="1"/>
          <a:r>
            <a:rPr lang="en-US" dirty="0" smtClean="0"/>
            <a:t>MVC</a:t>
          </a:r>
          <a:endParaRPr lang="ar-EG" dirty="0"/>
        </a:p>
      </dgm:t>
    </dgm:pt>
    <dgm:pt modelId="{4BFC401F-68DF-4D77-A39C-E25C29F4DB26}" type="parTrans" cxnId="{7AEEE3FE-8E9F-44C6-A5BA-17A6828D8CF7}">
      <dgm:prSet/>
      <dgm:spPr/>
      <dgm:t>
        <a:bodyPr/>
        <a:lstStyle/>
        <a:p>
          <a:endParaRPr lang="en-US"/>
        </a:p>
      </dgm:t>
    </dgm:pt>
    <dgm:pt modelId="{18F689B0-2BF3-4743-81E3-ED8463D96BF3}" type="sibTrans" cxnId="{7AEEE3FE-8E9F-44C6-A5BA-17A6828D8CF7}">
      <dgm:prSet/>
      <dgm:spPr/>
      <dgm:t>
        <a:bodyPr/>
        <a:lstStyle/>
        <a:p>
          <a:endParaRPr lang="en-US"/>
        </a:p>
      </dgm:t>
    </dgm:pt>
    <dgm:pt modelId="{080E8E13-127A-4D55-8C7E-5B0069189B55}">
      <dgm:prSet/>
      <dgm:spPr/>
      <dgm:t>
        <a:bodyPr/>
        <a:lstStyle/>
        <a:p>
          <a:pPr rtl="1"/>
          <a:r>
            <a:rPr lang="en-US" dirty="0" smtClean="0"/>
            <a:t>Web Forms </a:t>
          </a:r>
          <a:endParaRPr lang="ar-EG" dirty="0"/>
        </a:p>
      </dgm:t>
    </dgm:pt>
    <dgm:pt modelId="{79FEC2DD-6762-4C46-9F94-8203584BD99D}" type="parTrans" cxnId="{8B33D80B-EFBA-4691-B9F8-FF5CC84026F1}">
      <dgm:prSet/>
      <dgm:spPr/>
      <dgm:t>
        <a:bodyPr/>
        <a:lstStyle/>
        <a:p>
          <a:endParaRPr lang="en-US"/>
        </a:p>
      </dgm:t>
    </dgm:pt>
    <dgm:pt modelId="{5345DFB8-39C4-4709-83AF-0C2E5FC47F87}" type="sibTrans" cxnId="{8B33D80B-EFBA-4691-B9F8-FF5CC84026F1}">
      <dgm:prSet/>
      <dgm:spPr/>
      <dgm:t>
        <a:bodyPr/>
        <a:lstStyle/>
        <a:p>
          <a:endParaRPr lang="en-US"/>
        </a:p>
      </dgm:t>
    </dgm:pt>
    <dgm:pt modelId="{ED3F4827-9084-40A9-832D-04F77A7DD5C5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66675CD-B843-419B-82F6-E95011DB797D}" type="parTrans" cxnId="{02EB3281-2154-4701-B979-FB179AB1BD72}">
      <dgm:prSet/>
      <dgm:spPr/>
      <dgm:t>
        <a:bodyPr/>
        <a:lstStyle/>
        <a:p>
          <a:endParaRPr lang="en-US"/>
        </a:p>
      </dgm:t>
    </dgm:pt>
    <dgm:pt modelId="{D22C8D19-4749-4976-A844-5F75192BCD47}" type="sibTrans" cxnId="{02EB3281-2154-4701-B979-FB179AB1BD72}">
      <dgm:prSet/>
      <dgm:spPr/>
      <dgm:t>
        <a:bodyPr/>
        <a:lstStyle/>
        <a:p>
          <a:endParaRPr lang="en-US"/>
        </a:p>
      </dgm:t>
    </dgm:pt>
    <dgm:pt modelId="{4E748074-E234-42E5-97F6-0E1D6E5BB1CA}">
      <dgm:prSet/>
      <dgm:spPr/>
      <dgm:t>
        <a:bodyPr/>
        <a:lstStyle/>
        <a:p>
          <a:pPr rtl="1"/>
          <a:r>
            <a:rPr lang="en-US" dirty="0" err="1" smtClean="0"/>
            <a:t>Laravel</a:t>
          </a:r>
          <a:endParaRPr lang="ar-EG" dirty="0"/>
        </a:p>
      </dgm:t>
    </dgm:pt>
    <dgm:pt modelId="{92B913DE-9B4A-467F-8600-398C3932C64A}" type="parTrans" cxnId="{6D6D2873-799C-4FD3-B30E-8AC2EBD76DB1}">
      <dgm:prSet/>
      <dgm:spPr/>
      <dgm:t>
        <a:bodyPr/>
        <a:lstStyle/>
        <a:p>
          <a:endParaRPr lang="en-US"/>
        </a:p>
      </dgm:t>
    </dgm:pt>
    <dgm:pt modelId="{19AAFB7C-C837-4D04-B390-0EDF1F1D35AE}" type="sibTrans" cxnId="{6D6D2873-799C-4FD3-B30E-8AC2EBD76DB1}">
      <dgm:prSet/>
      <dgm:spPr/>
      <dgm:t>
        <a:bodyPr/>
        <a:lstStyle/>
        <a:p>
          <a:endParaRPr lang="en-US"/>
        </a:p>
      </dgm:t>
    </dgm:pt>
    <dgm:pt modelId="{1C728DD5-750A-453D-9EF9-A1176231A831}">
      <dgm:prSet/>
      <dgm:spPr/>
      <dgm:t>
        <a:bodyPr/>
        <a:lstStyle/>
        <a:p>
          <a:pPr rtl="1"/>
          <a:r>
            <a:rPr lang="en-US" smtClean="0"/>
            <a:t>symfony</a:t>
          </a:r>
          <a:endParaRPr lang="ar-EG" dirty="0"/>
        </a:p>
      </dgm:t>
    </dgm:pt>
    <dgm:pt modelId="{7AC64DCD-8650-43C2-A285-DBCDCE9CA7B4}" type="parTrans" cxnId="{86233810-105C-4685-83AC-47AD89157D42}">
      <dgm:prSet/>
      <dgm:spPr/>
      <dgm:t>
        <a:bodyPr/>
        <a:lstStyle/>
        <a:p>
          <a:endParaRPr lang="en-US"/>
        </a:p>
      </dgm:t>
    </dgm:pt>
    <dgm:pt modelId="{FF7B45EA-D77D-484B-8A2B-FD91D1729991}" type="sibTrans" cxnId="{86233810-105C-4685-83AC-47AD89157D42}">
      <dgm:prSet/>
      <dgm:spPr/>
      <dgm:t>
        <a:bodyPr/>
        <a:lstStyle/>
        <a:p>
          <a:endParaRPr lang="en-US"/>
        </a:p>
      </dgm:t>
    </dgm:pt>
    <dgm:pt modelId="{DE7E7F37-36D5-4C66-A738-C375D27F00FC}">
      <dgm:prSet/>
      <dgm:spPr/>
      <dgm:t>
        <a:bodyPr/>
        <a:lstStyle/>
        <a:p>
          <a:pPr rtl="1"/>
          <a:r>
            <a:rPr lang="en-US" dirty="0" smtClean="0"/>
            <a:t>Python</a:t>
          </a:r>
          <a:endParaRPr lang="ar-EG" dirty="0"/>
        </a:p>
      </dgm:t>
    </dgm:pt>
    <dgm:pt modelId="{F3E97FDD-3CB3-475B-A04C-797AFFB5300C}" type="parTrans" cxnId="{377B5EB9-AA0D-4927-A46C-11412E3047D7}">
      <dgm:prSet/>
      <dgm:spPr/>
      <dgm:t>
        <a:bodyPr/>
        <a:lstStyle/>
        <a:p>
          <a:endParaRPr lang="en-US"/>
        </a:p>
      </dgm:t>
    </dgm:pt>
    <dgm:pt modelId="{5D8B84F7-929B-465A-A4DD-55A79C97E1AF}" type="sibTrans" cxnId="{377B5EB9-AA0D-4927-A46C-11412E3047D7}">
      <dgm:prSet/>
      <dgm:spPr/>
      <dgm:t>
        <a:bodyPr/>
        <a:lstStyle/>
        <a:p>
          <a:endParaRPr lang="en-US"/>
        </a:p>
      </dgm:t>
    </dgm:pt>
    <dgm:pt modelId="{AB421065-8EAA-4842-9134-E04EBA9AB699}">
      <dgm:prSet/>
      <dgm:spPr/>
      <dgm:t>
        <a:bodyPr/>
        <a:lstStyle/>
        <a:p>
          <a:pPr rtl="1"/>
          <a:r>
            <a:rPr lang="en-US" dirty="0" smtClean="0"/>
            <a:t>Flask</a:t>
          </a:r>
          <a:endParaRPr lang="ar-EG" dirty="0"/>
        </a:p>
      </dgm:t>
    </dgm:pt>
    <dgm:pt modelId="{CD238A7C-A768-4F7E-A4B1-43A3976E4A6F}" type="parTrans" cxnId="{662902C5-A55B-45C2-A7F6-8118FA1268B0}">
      <dgm:prSet/>
      <dgm:spPr/>
      <dgm:t>
        <a:bodyPr/>
        <a:lstStyle/>
        <a:p>
          <a:endParaRPr lang="en-US"/>
        </a:p>
      </dgm:t>
    </dgm:pt>
    <dgm:pt modelId="{88C3FF73-D271-4D21-90F1-4C6F06185C54}" type="sibTrans" cxnId="{662902C5-A55B-45C2-A7F6-8118FA1268B0}">
      <dgm:prSet/>
      <dgm:spPr/>
      <dgm:t>
        <a:bodyPr/>
        <a:lstStyle/>
        <a:p>
          <a:endParaRPr lang="en-US"/>
        </a:p>
      </dgm:t>
    </dgm:pt>
    <dgm:pt modelId="{475D25A5-F802-453C-90A4-3E66E019957E}">
      <dgm:prSet/>
      <dgm:spPr/>
      <dgm:t>
        <a:bodyPr/>
        <a:lstStyle/>
        <a:p>
          <a:pPr rtl="1"/>
          <a:r>
            <a:rPr lang="en-US" dirty="0" err="1" smtClean="0"/>
            <a:t>django</a:t>
          </a:r>
          <a:endParaRPr lang="ar-EG" dirty="0"/>
        </a:p>
      </dgm:t>
    </dgm:pt>
    <dgm:pt modelId="{49650F4F-821E-4CCA-A0E2-D170F79BAADF}" type="parTrans" cxnId="{4223D56C-B2B4-44D7-AC1F-C5108AFEE1BE}">
      <dgm:prSet/>
      <dgm:spPr/>
      <dgm:t>
        <a:bodyPr/>
        <a:lstStyle/>
        <a:p>
          <a:endParaRPr lang="en-US"/>
        </a:p>
      </dgm:t>
    </dgm:pt>
    <dgm:pt modelId="{D7B686F0-7D0D-4382-B622-A1B2F73ADF7D}" type="sibTrans" cxnId="{4223D56C-B2B4-44D7-AC1F-C5108AFEE1BE}">
      <dgm:prSet/>
      <dgm:spPr/>
      <dgm:t>
        <a:bodyPr/>
        <a:lstStyle/>
        <a:p>
          <a:endParaRPr lang="en-US"/>
        </a:p>
      </dgm:t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26A77515-F3DD-4243-B040-420CD58CAA00}" type="pres">
      <dgm:prSet presAssocID="{6F000AD4-0F0E-4FE0-B718-32112D1858F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B746E8E-D5D7-4534-AB71-6B12AC9E2553}" type="pres">
      <dgm:prSet presAssocID="{6F000AD4-0F0E-4FE0-B718-32112D1858F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B4E49D4-FA3C-4FF4-B6DB-FB309BB06C21}" type="pres">
      <dgm:prSet presAssocID="{3AEA43BE-1598-4635-B5EA-2D58E8089C87}" presName="root2" presStyleCnt="0"/>
      <dgm:spPr/>
    </dgm:pt>
    <dgm:pt modelId="{742B8BCE-8949-4760-9B84-C29D9163F29B}" type="pres">
      <dgm:prSet presAssocID="{3AEA43BE-1598-4635-B5EA-2D58E8089C8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6C80B-8E99-4777-B872-00AC87812EE8}" type="pres">
      <dgm:prSet presAssocID="{3AEA43BE-1598-4635-B5EA-2D58E8089C87}" presName="level3hierChild" presStyleCnt="0"/>
      <dgm:spPr/>
    </dgm:pt>
    <dgm:pt modelId="{43E950FF-7479-4FE8-B2BC-7A9FF5E94264}" type="pres">
      <dgm:prSet presAssocID="{8F500AB8-0443-4426-80AD-5CDAF083D56A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705D1F32-4E40-403D-9D27-0194BCD1AF0A}" type="pres">
      <dgm:prSet presAssocID="{8F500AB8-0443-4426-80AD-5CDAF083D56A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5BF9E49-0216-4673-84F8-00B0BF4EFBD9}" type="pres">
      <dgm:prSet presAssocID="{206FB030-B0FD-4797-9A20-883F67326DC4}" presName="root2" presStyleCnt="0"/>
      <dgm:spPr/>
    </dgm:pt>
    <dgm:pt modelId="{0D0465FE-F857-438E-90CF-50A66CE7A05E}" type="pres">
      <dgm:prSet presAssocID="{206FB030-B0FD-4797-9A20-883F67326DC4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F805F-DFEF-42AC-9C42-E9BC2E0DBB79}" type="pres">
      <dgm:prSet presAssocID="{206FB030-B0FD-4797-9A20-883F67326DC4}" presName="level3hierChild" presStyleCnt="0"/>
      <dgm:spPr/>
    </dgm:pt>
    <dgm:pt modelId="{988326AE-C3E7-456A-9D63-22A85085BC4C}" type="pres">
      <dgm:prSet presAssocID="{611BE5EA-AA0C-4194-98D8-99E57871E7E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22B88FA6-427E-4C32-B792-EF49749E51B3}" type="pres">
      <dgm:prSet presAssocID="{611BE5EA-AA0C-4194-98D8-99E57871E7E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68560132-2602-4BEF-87B0-7A500C6537CF}" type="pres">
      <dgm:prSet presAssocID="{02DF85FD-4069-480E-8EC2-482849C662A6}" presName="root2" presStyleCnt="0"/>
      <dgm:spPr/>
    </dgm:pt>
    <dgm:pt modelId="{715FBD72-0176-491B-BB2E-621220D7E540}" type="pres">
      <dgm:prSet presAssocID="{02DF85FD-4069-480E-8EC2-482849C662A6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E7422A-726F-4C3D-BE6C-4D5202630EA7}" type="pres">
      <dgm:prSet presAssocID="{02DF85FD-4069-480E-8EC2-482849C662A6}" presName="level3hierChild" presStyleCnt="0"/>
      <dgm:spPr/>
    </dgm:pt>
    <dgm:pt modelId="{92E6CA30-5135-40B1-AF7D-BED7435BE324}" type="pres">
      <dgm:prSet presAssocID="{7BAF7A46-0BF2-459C-9867-1B91B23E63A5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AA25C2CA-0283-400B-AB3A-E8B18325D5C4}" type="pres">
      <dgm:prSet presAssocID="{7BAF7A46-0BF2-459C-9867-1B91B23E63A5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BF06939-D836-489B-8341-FF6088F390C0}" type="pres">
      <dgm:prSet presAssocID="{86E6DA4D-0E3E-4D3E-A984-373344AF9857}" presName="root2" presStyleCnt="0"/>
      <dgm:spPr/>
    </dgm:pt>
    <dgm:pt modelId="{4A068A2C-B932-41AF-9E27-F4E521713FCE}" type="pres">
      <dgm:prSet presAssocID="{86E6DA4D-0E3E-4D3E-A984-373344AF9857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1DF599-BA5B-4F6A-AFFD-C7F973027CFC}" type="pres">
      <dgm:prSet presAssocID="{86E6DA4D-0E3E-4D3E-A984-373344AF9857}" presName="level3hierChild" presStyleCnt="0"/>
      <dgm:spPr/>
    </dgm:pt>
    <dgm:pt modelId="{F6151497-57F1-49EA-84C6-DCDDBAF244B5}" type="pres">
      <dgm:prSet presAssocID="{A55DC3B6-63EC-4908-954A-65C1E8760377}" presName="conn2-1" presStyleLbl="parChTrans1D4" presStyleIdx="0" presStyleCnt="10"/>
      <dgm:spPr/>
      <dgm:t>
        <a:bodyPr/>
        <a:lstStyle/>
        <a:p>
          <a:endParaRPr lang="en-US"/>
        </a:p>
      </dgm:t>
    </dgm:pt>
    <dgm:pt modelId="{D8A85207-2501-409B-99AC-D83B18FF4FF4}" type="pres">
      <dgm:prSet presAssocID="{A55DC3B6-63EC-4908-954A-65C1E8760377}" presName="connTx" presStyleLbl="parChTrans1D4" presStyleIdx="0" presStyleCnt="10"/>
      <dgm:spPr/>
      <dgm:t>
        <a:bodyPr/>
        <a:lstStyle/>
        <a:p>
          <a:endParaRPr lang="en-US"/>
        </a:p>
      </dgm:t>
    </dgm:pt>
    <dgm:pt modelId="{07ED225C-259E-41EB-B65E-DB9D69DA3836}" type="pres">
      <dgm:prSet presAssocID="{BD9EFE44-3DDC-45C3-8247-C68DF922B89E}" presName="root2" presStyleCnt="0"/>
      <dgm:spPr/>
    </dgm:pt>
    <dgm:pt modelId="{7244C073-D4FF-41BD-8D17-99BEEAE9A3CB}" type="pres">
      <dgm:prSet presAssocID="{BD9EFE44-3DDC-45C3-8247-C68DF922B89E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1C4327-CF8C-4947-BFF3-F162A85C16DF}" type="pres">
      <dgm:prSet presAssocID="{BD9EFE44-3DDC-45C3-8247-C68DF922B89E}" presName="level3hierChild" presStyleCnt="0"/>
      <dgm:spPr/>
    </dgm:pt>
    <dgm:pt modelId="{9FBF7468-EE93-4CA3-B243-F6B42293D766}" type="pres">
      <dgm:prSet presAssocID="{597AABA7-C7C0-46D8-BBB3-B1CCE62E0ECB}" presName="conn2-1" presStyleLbl="parChTrans1D4" presStyleIdx="1" presStyleCnt="10"/>
      <dgm:spPr/>
      <dgm:t>
        <a:bodyPr/>
        <a:lstStyle/>
        <a:p>
          <a:endParaRPr lang="en-US"/>
        </a:p>
      </dgm:t>
    </dgm:pt>
    <dgm:pt modelId="{A5C3A203-4AA7-4497-959F-97D477953F63}" type="pres">
      <dgm:prSet presAssocID="{597AABA7-C7C0-46D8-BBB3-B1CCE62E0ECB}" presName="connTx" presStyleLbl="parChTrans1D4" presStyleIdx="1" presStyleCnt="10"/>
      <dgm:spPr/>
      <dgm:t>
        <a:bodyPr/>
        <a:lstStyle/>
        <a:p>
          <a:endParaRPr lang="en-US"/>
        </a:p>
      </dgm:t>
    </dgm:pt>
    <dgm:pt modelId="{EB1E4DAF-80C8-4B29-909E-B18F4EF971BF}" type="pres">
      <dgm:prSet presAssocID="{B0A1864C-1DB4-4CB1-9855-FF1294B0BFDF}" presName="root2" presStyleCnt="0"/>
      <dgm:spPr/>
    </dgm:pt>
    <dgm:pt modelId="{AE7A4998-7D73-4DC7-96ED-30B4ED8D9CEF}" type="pres">
      <dgm:prSet presAssocID="{B0A1864C-1DB4-4CB1-9855-FF1294B0BFDF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26D454-2CFB-42CA-BAF5-1E444F07E4FD}" type="pres">
      <dgm:prSet presAssocID="{B0A1864C-1DB4-4CB1-9855-FF1294B0BFDF}" presName="level3hierChild" presStyleCnt="0"/>
      <dgm:spPr/>
    </dgm:pt>
    <dgm:pt modelId="{218A88E3-928C-4F52-BDAD-C2579626E838}" type="pres">
      <dgm:prSet presAssocID="{D68AD5FF-6967-44C4-B27F-9B0BA6242CCF}" presName="conn2-1" presStyleLbl="parChTrans1D4" presStyleIdx="2" presStyleCnt="10"/>
      <dgm:spPr/>
      <dgm:t>
        <a:bodyPr/>
        <a:lstStyle/>
        <a:p>
          <a:endParaRPr lang="en-US"/>
        </a:p>
      </dgm:t>
    </dgm:pt>
    <dgm:pt modelId="{3CB27F64-0104-4EE5-A5EC-0F4E917EDCF9}" type="pres">
      <dgm:prSet presAssocID="{D68AD5FF-6967-44C4-B27F-9B0BA6242CCF}" presName="connTx" presStyleLbl="parChTrans1D4" presStyleIdx="2" presStyleCnt="10"/>
      <dgm:spPr/>
      <dgm:t>
        <a:bodyPr/>
        <a:lstStyle/>
        <a:p>
          <a:endParaRPr lang="en-US"/>
        </a:p>
      </dgm:t>
    </dgm:pt>
    <dgm:pt modelId="{69810269-CD9B-43F5-AB58-F7B1FA975B2C}" type="pres">
      <dgm:prSet presAssocID="{FE82ADFD-284E-4D7A-8D64-C8041830EF8F}" presName="root2" presStyleCnt="0"/>
      <dgm:spPr/>
    </dgm:pt>
    <dgm:pt modelId="{C2E92344-04B6-4CC8-90AA-B516FB620528}" type="pres">
      <dgm:prSet presAssocID="{FE82ADFD-284E-4D7A-8D64-C8041830EF8F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DA04F1-097C-4676-96AA-8B46044EEA87}" type="pres">
      <dgm:prSet presAssocID="{FE82ADFD-284E-4D7A-8D64-C8041830EF8F}" presName="level3hierChild" presStyleCnt="0"/>
      <dgm:spPr/>
    </dgm:pt>
    <dgm:pt modelId="{BCBE17AC-CF22-4D34-8807-161A88866FE8}" type="pres">
      <dgm:prSet presAssocID="{F78A4A76-F63D-4341-B631-6CC96BD699E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FEFD91A-4D07-4A2A-9D44-84C551CA452F}" type="pres">
      <dgm:prSet presAssocID="{F78A4A76-F63D-4341-B631-6CC96BD699E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9D7D920-C3DF-4D52-B9B3-CA5F234CA4F9}" type="pres">
      <dgm:prSet presAssocID="{33BB8E98-28B5-4B71-8E40-F3CC858C603B}" presName="root2" presStyleCnt="0"/>
      <dgm:spPr/>
    </dgm:pt>
    <dgm:pt modelId="{C438A754-89A4-417D-BC72-6758B3C4F7D8}" type="pres">
      <dgm:prSet presAssocID="{33BB8E98-28B5-4B71-8E40-F3CC858C603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4BCF1-CBA4-45E6-A6BC-8FCF0C640289}" type="pres">
      <dgm:prSet presAssocID="{33BB8E98-28B5-4B71-8E40-F3CC858C603B}" presName="level3hierChild" presStyleCnt="0"/>
      <dgm:spPr/>
    </dgm:pt>
    <dgm:pt modelId="{F5015F4E-131A-4D07-AD69-E84B6793B0D2}" type="pres">
      <dgm:prSet presAssocID="{D4100B5A-1F1D-4317-BA7B-0FEC94569DD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549C3088-4C8C-438F-86FF-31C64EEA8FF9}" type="pres">
      <dgm:prSet presAssocID="{D4100B5A-1F1D-4317-BA7B-0FEC94569DD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4085CC3-70AA-4681-8692-18E6D7ECA5BE}" type="pres">
      <dgm:prSet presAssocID="{6537F3A5-AE46-4A57-8943-09B41EC5D7A1}" presName="root2" presStyleCnt="0"/>
      <dgm:spPr/>
    </dgm:pt>
    <dgm:pt modelId="{D8DC4E55-9809-4DCF-89C5-FEB11C499A55}" type="pres">
      <dgm:prSet presAssocID="{6537F3A5-AE46-4A57-8943-09B41EC5D7A1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2FB13-91C3-4FA8-AC42-8C2408E06B74}" type="pres">
      <dgm:prSet presAssocID="{6537F3A5-AE46-4A57-8943-09B41EC5D7A1}" presName="level3hierChild" presStyleCnt="0"/>
      <dgm:spPr/>
    </dgm:pt>
    <dgm:pt modelId="{B77C3683-0F10-4A80-AE17-D439DB0661F2}" type="pres">
      <dgm:prSet presAssocID="{65DA5436-3079-492D-BA78-487D85D47F3B}" presName="conn2-1" presStyleLbl="parChTrans1D4" presStyleIdx="3" presStyleCnt="10"/>
      <dgm:spPr/>
      <dgm:t>
        <a:bodyPr/>
        <a:lstStyle/>
        <a:p>
          <a:endParaRPr lang="en-US"/>
        </a:p>
      </dgm:t>
    </dgm:pt>
    <dgm:pt modelId="{317D9ADA-0057-4F06-9B8F-F130E4C91ECA}" type="pres">
      <dgm:prSet presAssocID="{65DA5436-3079-492D-BA78-487D85D47F3B}" presName="connTx" presStyleLbl="parChTrans1D4" presStyleIdx="3" presStyleCnt="10"/>
      <dgm:spPr/>
      <dgm:t>
        <a:bodyPr/>
        <a:lstStyle/>
        <a:p>
          <a:endParaRPr lang="en-US"/>
        </a:p>
      </dgm:t>
    </dgm:pt>
    <dgm:pt modelId="{DA562C3B-8EED-403F-BA13-87634B16E9AF}" type="pres">
      <dgm:prSet presAssocID="{9A8440E8-295C-447F-B391-9884A28405C5}" presName="root2" presStyleCnt="0"/>
      <dgm:spPr/>
    </dgm:pt>
    <dgm:pt modelId="{23029C22-C365-4BBF-A0B0-917DDF160F53}" type="pres">
      <dgm:prSet presAssocID="{9A8440E8-295C-447F-B391-9884A28405C5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03E3AA-8C9F-4857-AA57-372121E72A4E}" type="pres">
      <dgm:prSet presAssocID="{9A8440E8-295C-447F-B391-9884A28405C5}" presName="level3hierChild" presStyleCnt="0"/>
      <dgm:spPr/>
    </dgm:pt>
    <dgm:pt modelId="{07D3A539-0A65-4514-BA1F-997212C651B9}" type="pres">
      <dgm:prSet presAssocID="{4BFC401F-68DF-4D77-A39C-E25C29F4DB26}" presName="conn2-1" presStyleLbl="parChTrans1D4" presStyleIdx="4" presStyleCnt="10"/>
      <dgm:spPr/>
      <dgm:t>
        <a:bodyPr/>
        <a:lstStyle/>
        <a:p>
          <a:endParaRPr lang="en-US"/>
        </a:p>
      </dgm:t>
    </dgm:pt>
    <dgm:pt modelId="{5ABC0D74-4787-4259-96BF-CACB6A9CE3D2}" type="pres">
      <dgm:prSet presAssocID="{4BFC401F-68DF-4D77-A39C-E25C29F4DB26}" presName="connTx" presStyleLbl="parChTrans1D4" presStyleIdx="4" presStyleCnt="10"/>
      <dgm:spPr/>
      <dgm:t>
        <a:bodyPr/>
        <a:lstStyle/>
        <a:p>
          <a:endParaRPr lang="en-US"/>
        </a:p>
      </dgm:t>
    </dgm:pt>
    <dgm:pt modelId="{84F28BEB-1677-42DA-A293-74916B87A714}" type="pres">
      <dgm:prSet presAssocID="{2C31BF18-8AD4-40FD-97C5-4718F6533AE9}" presName="root2" presStyleCnt="0"/>
      <dgm:spPr/>
    </dgm:pt>
    <dgm:pt modelId="{1FDD0658-8FFB-4C5A-ABC0-119263A0EE1D}" type="pres">
      <dgm:prSet presAssocID="{2C31BF18-8AD4-40FD-97C5-4718F6533AE9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284AE3-94DA-44F0-B54A-234B0F933777}" type="pres">
      <dgm:prSet presAssocID="{2C31BF18-8AD4-40FD-97C5-4718F6533AE9}" presName="level3hierChild" presStyleCnt="0"/>
      <dgm:spPr/>
    </dgm:pt>
    <dgm:pt modelId="{FD5C9A87-AAFD-4F25-A22A-A4A29725E0FD}" type="pres">
      <dgm:prSet presAssocID="{79FEC2DD-6762-4C46-9F94-8203584BD99D}" presName="conn2-1" presStyleLbl="parChTrans1D4" presStyleIdx="5" presStyleCnt="10"/>
      <dgm:spPr/>
      <dgm:t>
        <a:bodyPr/>
        <a:lstStyle/>
        <a:p>
          <a:endParaRPr lang="en-US"/>
        </a:p>
      </dgm:t>
    </dgm:pt>
    <dgm:pt modelId="{B95D4371-5A0A-4605-A2FC-78F3894BDFAB}" type="pres">
      <dgm:prSet presAssocID="{79FEC2DD-6762-4C46-9F94-8203584BD99D}" presName="connTx" presStyleLbl="parChTrans1D4" presStyleIdx="5" presStyleCnt="10"/>
      <dgm:spPr/>
      <dgm:t>
        <a:bodyPr/>
        <a:lstStyle/>
        <a:p>
          <a:endParaRPr lang="en-US"/>
        </a:p>
      </dgm:t>
    </dgm:pt>
    <dgm:pt modelId="{AFF46CAB-56F8-43C9-B077-790DFE069BBF}" type="pres">
      <dgm:prSet presAssocID="{080E8E13-127A-4D55-8C7E-5B0069189B55}" presName="root2" presStyleCnt="0"/>
      <dgm:spPr/>
    </dgm:pt>
    <dgm:pt modelId="{1826AE49-F245-4F0B-A673-4C60C63210D6}" type="pres">
      <dgm:prSet presAssocID="{080E8E13-127A-4D55-8C7E-5B0069189B55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F235F-9D8E-462B-B2F9-1221F7FBE69A}" type="pres">
      <dgm:prSet presAssocID="{080E8E13-127A-4D55-8C7E-5B0069189B55}" presName="level3hierChild" presStyleCnt="0"/>
      <dgm:spPr/>
    </dgm:pt>
    <dgm:pt modelId="{70241403-7EFE-429C-AA9D-3F5736D37959}" type="pres">
      <dgm:prSet presAssocID="{A66675CD-B843-419B-82F6-E95011DB797D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B992BA16-B498-4577-A218-69F71EA77516}" type="pres">
      <dgm:prSet presAssocID="{A66675CD-B843-419B-82F6-E95011DB797D}" presName="connTx" presStyleLbl="parChTrans1D3" presStyleIdx="4" presStyleCnt="6"/>
      <dgm:spPr/>
      <dgm:t>
        <a:bodyPr/>
        <a:lstStyle/>
        <a:p>
          <a:endParaRPr lang="en-US"/>
        </a:p>
      </dgm:t>
    </dgm:pt>
    <dgm:pt modelId="{1F55F3B9-6268-4D11-A5E7-29B7F8FC1938}" type="pres">
      <dgm:prSet presAssocID="{ED3F4827-9084-40A9-832D-04F77A7DD5C5}" presName="root2" presStyleCnt="0"/>
      <dgm:spPr/>
    </dgm:pt>
    <dgm:pt modelId="{44A191CA-7502-45B5-A884-EC92412929C2}" type="pres">
      <dgm:prSet presAssocID="{ED3F4827-9084-40A9-832D-04F77A7DD5C5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8607D4-D15E-49A6-98A2-34835A11B43E}" type="pres">
      <dgm:prSet presAssocID="{ED3F4827-9084-40A9-832D-04F77A7DD5C5}" presName="level3hierChild" presStyleCnt="0"/>
      <dgm:spPr/>
    </dgm:pt>
    <dgm:pt modelId="{F824F671-B033-4A59-938E-5F1D32D5F7C7}" type="pres">
      <dgm:prSet presAssocID="{92B913DE-9B4A-467F-8600-398C3932C64A}" presName="conn2-1" presStyleLbl="parChTrans1D4" presStyleIdx="6" presStyleCnt="10"/>
      <dgm:spPr/>
      <dgm:t>
        <a:bodyPr/>
        <a:lstStyle/>
        <a:p>
          <a:endParaRPr lang="en-US"/>
        </a:p>
      </dgm:t>
    </dgm:pt>
    <dgm:pt modelId="{E68ABD9B-3E4E-4FD6-B193-BFC52CB179AB}" type="pres">
      <dgm:prSet presAssocID="{92B913DE-9B4A-467F-8600-398C3932C64A}" presName="connTx" presStyleLbl="parChTrans1D4" presStyleIdx="6" presStyleCnt="10"/>
      <dgm:spPr/>
      <dgm:t>
        <a:bodyPr/>
        <a:lstStyle/>
        <a:p>
          <a:endParaRPr lang="en-US"/>
        </a:p>
      </dgm:t>
    </dgm:pt>
    <dgm:pt modelId="{F316BFB3-DCFF-4EAF-BD01-F78D8DAC6585}" type="pres">
      <dgm:prSet presAssocID="{4E748074-E234-42E5-97F6-0E1D6E5BB1CA}" presName="root2" presStyleCnt="0"/>
      <dgm:spPr/>
    </dgm:pt>
    <dgm:pt modelId="{084228F8-BC65-4252-BC95-6110159BEC18}" type="pres">
      <dgm:prSet presAssocID="{4E748074-E234-42E5-97F6-0E1D6E5BB1CA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E70FDF-A9D4-4081-A5A2-74457838F23A}" type="pres">
      <dgm:prSet presAssocID="{4E748074-E234-42E5-97F6-0E1D6E5BB1CA}" presName="level3hierChild" presStyleCnt="0"/>
      <dgm:spPr/>
    </dgm:pt>
    <dgm:pt modelId="{4F0AC2D9-ED18-4B41-8D7C-6119CD6390FE}" type="pres">
      <dgm:prSet presAssocID="{7AC64DCD-8650-43C2-A285-DBCDCE9CA7B4}" presName="conn2-1" presStyleLbl="parChTrans1D4" presStyleIdx="7" presStyleCnt="10"/>
      <dgm:spPr/>
      <dgm:t>
        <a:bodyPr/>
        <a:lstStyle/>
        <a:p>
          <a:endParaRPr lang="en-US"/>
        </a:p>
      </dgm:t>
    </dgm:pt>
    <dgm:pt modelId="{7C49F68B-C025-440F-8E7B-8D0094F130C3}" type="pres">
      <dgm:prSet presAssocID="{7AC64DCD-8650-43C2-A285-DBCDCE9CA7B4}" presName="connTx" presStyleLbl="parChTrans1D4" presStyleIdx="7" presStyleCnt="10"/>
      <dgm:spPr/>
      <dgm:t>
        <a:bodyPr/>
        <a:lstStyle/>
        <a:p>
          <a:endParaRPr lang="en-US"/>
        </a:p>
      </dgm:t>
    </dgm:pt>
    <dgm:pt modelId="{1902EDCC-8DD7-4C52-8BCA-9C6568E135E2}" type="pres">
      <dgm:prSet presAssocID="{1C728DD5-750A-453D-9EF9-A1176231A831}" presName="root2" presStyleCnt="0"/>
      <dgm:spPr/>
    </dgm:pt>
    <dgm:pt modelId="{57203F27-A75C-46AD-94D8-071039564077}" type="pres">
      <dgm:prSet presAssocID="{1C728DD5-750A-453D-9EF9-A1176231A831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7A6D9F-0336-4ECE-9FA5-041C9412C5DC}" type="pres">
      <dgm:prSet presAssocID="{1C728DD5-750A-453D-9EF9-A1176231A831}" presName="level3hierChild" presStyleCnt="0"/>
      <dgm:spPr/>
    </dgm:pt>
    <dgm:pt modelId="{74ED39C6-6C36-454B-A356-6129E95928DB}" type="pres">
      <dgm:prSet presAssocID="{F3E97FDD-3CB3-475B-A04C-797AFFB5300C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CE0A8D77-8F9E-42B9-A530-4512C43390DF}" type="pres">
      <dgm:prSet presAssocID="{F3E97FDD-3CB3-475B-A04C-797AFFB5300C}" presName="connTx" presStyleLbl="parChTrans1D3" presStyleIdx="5" presStyleCnt="6"/>
      <dgm:spPr/>
      <dgm:t>
        <a:bodyPr/>
        <a:lstStyle/>
        <a:p>
          <a:endParaRPr lang="en-US"/>
        </a:p>
      </dgm:t>
    </dgm:pt>
    <dgm:pt modelId="{E7B4601F-4A9D-477A-AD13-5072FB8BDFDD}" type="pres">
      <dgm:prSet presAssocID="{DE7E7F37-36D5-4C66-A738-C375D27F00FC}" presName="root2" presStyleCnt="0"/>
      <dgm:spPr/>
    </dgm:pt>
    <dgm:pt modelId="{14B353E4-7B9A-48A5-8D31-10BD42F487CF}" type="pres">
      <dgm:prSet presAssocID="{DE7E7F37-36D5-4C66-A738-C375D27F00FC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283264-6090-4B45-9629-F2891046E83A}" type="pres">
      <dgm:prSet presAssocID="{DE7E7F37-36D5-4C66-A738-C375D27F00FC}" presName="level3hierChild" presStyleCnt="0"/>
      <dgm:spPr/>
    </dgm:pt>
    <dgm:pt modelId="{F56BADBB-A228-4A17-B264-08BC66329DC9}" type="pres">
      <dgm:prSet presAssocID="{CD238A7C-A768-4F7E-A4B1-43A3976E4A6F}" presName="conn2-1" presStyleLbl="parChTrans1D4" presStyleIdx="8" presStyleCnt="10"/>
      <dgm:spPr/>
      <dgm:t>
        <a:bodyPr/>
        <a:lstStyle/>
        <a:p>
          <a:endParaRPr lang="en-US"/>
        </a:p>
      </dgm:t>
    </dgm:pt>
    <dgm:pt modelId="{AF2DA56A-2C7B-445A-880D-683FB72722F4}" type="pres">
      <dgm:prSet presAssocID="{CD238A7C-A768-4F7E-A4B1-43A3976E4A6F}" presName="connTx" presStyleLbl="parChTrans1D4" presStyleIdx="8" presStyleCnt="10"/>
      <dgm:spPr/>
      <dgm:t>
        <a:bodyPr/>
        <a:lstStyle/>
        <a:p>
          <a:endParaRPr lang="en-US"/>
        </a:p>
      </dgm:t>
    </dgm:pt>
    <dgm:pt modelId="{A9077695-53DA-41B9-9738-BCC2D174C70D}" type="pres">
      <dgm:prSet presAssocID="{AB421065-8EAA-4842-9134-E04EBA9AB699}" presName="root2" presStyleCnt="0"/>
      <dgm:spPr/>
    </dgm:pt>
    <dgm:pt modelId="{FC92AE23-A7F3-4798-A2AD-3366A0D7BC0C}" type="pres">
      <dgm:prSet presAssocID="{AB421065-8EAA-4842-9134-E04EBA9AB699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AA832B-8F66-4272-8547-C6E313D25F2A}" type="pres">
      <dgm:prSet presAssocID="{AB421065-8EAA-4842-9134-E04EBA9AB699}" presName="level3hierChild" presStyleCnt="0"/>
      <dgm:spPr/>
    </dgm:pt>
    <dgm:pt modelId="{D5BDBF24-7E71-4C9D-9117-29DE0E6C7F35}" type="pres">
      <dgm:prSet presAssocID="{49650F4F-821E-4CCA-A0E2-D170F79BAADF}" presName="conn2-1" presStyleLbl="parChTrans1D4" presStyleIdx="9" presStyleCnt="10"/>
      <dgm:spPr/>
      <dgm:t>
        <a:bodyPr/>
        <a:lstStyle/>
        <a:p>
          <a:endParaRPr lang="en-US"/>
        </a:p>
      </dgm:t>
    </dgm:pt>
    <dgm:pt modelId="{2628EBAA-638A-4695-8A85-0458ACF89F12}" type="pres">
      <dgm:prSet presAssocID="{49650F4F-821E-4CCA-A0E2-D170F79BAADF}" presName="connTx" presStyleLbl="parChTrans1D4" presStyleIdx="9" presStyleCnt="10"/>
      <dgm:spPr/>
      <dgm:t>
        <a:bodyPr/>
        <a:lstStyle/>
        <a:p>
          <a:endParaRPr lang="en-US"/>
        </a:p>
      </dgm:t>
    </dgm:pt>
    <dgm:pt modelId="{75B5F5FE-3778-4559-94E6-AB126B6D8F0E}" type="pres">
      <dgm:prSet presAssocID="{475D25A5-F802-453C-90A4-3E66E019957E}" presName="root2" presStyleCnt="0"/>
      <dgm:spPr/>
    </dgm:pt>
    <dgm:pt modelId="{595B81FA-3809-4483-B7DD-37E03B6EFE69}" type="pres">
      <dgm:prSet presAssocID="{475D25A5-F802-453C-90A4-3E66E019957E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AA54A-2289-4B50-8832-748685CA36B6}" type="pres">
      <dgm:prSet presAssocID="{475D25A5-F802-453C-90A4-3E66E019957E}" presName="level3hierChild" presStyleCnt="0"/>
      <dgm:spPr/>
    </dgm:pt>
  </dgm:ptLst>
  <dgm:cxnLst>
    <dgm:cxn modelId="{65CD0851-2CF5-435A-A4CC-EDA095EF108A}" type="presOf" srcId="{7BAF7A46-0BF2-459C-9867-1B91B23E63A5}" destId="{AA25C2CA-0283-400B-AB3A-E8B18325D5C4}" srcOrd="1" destOrd="0" presId="urn:microsoft.com/office/officeart/2008/layout/HorizontalMultiLevelHierarchy"/>
    <dgm:cxn modelId="{8B33D80B-EFBA-4691-B9F8-FF5CC84026F1}" srcId="{6537F3A5-AE46-4A57-8943-09B41EC5D7A1}" destId="{080E8E13-127A-4D55-8C7E-5B0069189B55}" srcOrd="2" destOrd="0" parTransId="{79FEC2DD-6762-4C46-9F94-8203584BD99D}" sibTransId="{5345DFB8-39C4-4709-83AF-0C2E5FC47F87}"/>
    <dgm:cxn modelId="{1805C4E8-7784-4A6C-BA72-21508E7D0994}" type="presOf" srcId="{7AC64DCD-8650-43C2-A285-DBCDCE9CA7B4}" destId="{7C49F68B-C025-440F-8E7B-8D0094F130C3}" srcOrd="1" destOrd="0" presId="urn:microsoft.com/office/officeart/2008/layout/HorizontalMultiLevelHierarchy"/>
    <dgm:cxn modelId="{6AC6A92F-DF1E-4465-822D-023AB780EB80}" type="presOf" srcId="{6F000AD4-0F0E-4FE0-B718-32112D1858FB}" destId="{26A77515-F3DD-4243-B040-420CD58CAA00}" srcOrd="0" destOrd="0" presId="urn:microsoft.com/office/officeart/2008/layout/HorizontalMultiLevelHierarchy"/>
    <dgm:cxn modelId="{719E061B-04D9-4CCC-AACD-ED97A6333DBA}" type="presOf" srcId="{080E8E13-127A-4D55-8C7E-5B0069189B55}" destId="{1826AE49-F245-4F0B-A673-4C60C63210D6}" srcOrd="0" destOrd="0" presId="urn:microsoft.com/office/officeart/2008/layout/HorizontalMultiLevelHierarchy"/>
    <dgm:cxn modelId="{13DC2F53-25E2-4273-94BC-E96B8FB6488C}" type="presOf" srcId="{4BFC401F-68DF-4D77-A39C-E25C29F4DB26}" destId="{5ABC0D74-4787-4259-96BF-CACB6A9CE3D2}" srcOrd="1" destOrd="0" presId="urn:microsoft.com/office/officeart/2008/layout/HorizontalMultiLevelHierarchy"/>
    <dgm:cxn modelId="{7CB64B6F-1082-4065-8A58-F4A93DA946E9}" type="presOf" srcId="{3AEA43BE-1598-4635-B5EA-2D58E8089C87}" destId="{742B8BCE-8949-4760-9B84-C29D9163F29B}" srcOrd="0" destOrd="0" presId="urn:microsoft.com/office/officeart/2008/layout/HorizontalMultiLevelHierarchy"/>
    <dgm:cxn modelId="{5D066E6C-55A4-4527-A793-AFD8008DFDB4}" type="presOf" srcId="{CD238A7C-A768-4F7E-A4B1-43A3976E4A6F}" destId="{AF2DA56A-2C7B-445A-880D-683FB72722F4}" srcOrd="1" destOrd="0" presId="urn:microsoft.com/office/officeart/2008/layout/HorizontalMultiLevelHierarchy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4D505A64-EFD1-4C0C-B420-B5D9C254145A}" srcId="{86E6DA4D-0E3E-4D3E-A984-373344AF9857}" destId="{FE82ADFD-284E-4D7A-8D64-C8041830EF8F}" srcOrd="2" destOrd="0" parTransId="{D68AD5FF-6967-44C4-B27F-9B0BA6242CCF}" sibTransId="{29F37FAB-21C4-4F43-8CBC-0BD0B62D4BD2}"/>
    <dgm:cxn modelId="{142A29D1-EB8F-42AE-BD37-E01DE3376931}" type="presOf" srcId="{ED3F4827-9084-40A9-832D-04F77A7DD5C5}" destId="{44A191CA-7502-45B5-A884-EC92412929C2}" srcOrd="0" destOrd="0" presId="urn:microsoft.com/office/officeart/2008/layout/HorizontalMultiLevelHierarchy"/>
    <dgm:cxn modelId="{02EB3281-2154-4701-B979-FB179AB1BD72}" srcId="{33BB8E98-28B5-4B71-8E40-F3CC858C603B}" destId="{ED3F4827-9084-40A9-832D-04F77A7DD5C5}" srcOrd="1" destOrd="0" parTransId="{A66675CD-B843-419B-82F6-E95011DB797D}" sibTransId="{D22C8D19-4749-4976-A844-5F75192BCD47}"/>
    <dgm:cxn modelId="{96D75C78-BDCC-4D8E-9C54-EFDFD7DC2AB5}" srcId="{3AEA43BE-1598-4635-B5EA-2D58E8089C87}" destId="{02DF85FD-4069-480E-8EC2-482849C662A6}" srcOrd="1" destOrd="0" parTransId="{611BE5EA-AA0C-4194-98D8-99E57871E7E3}" sibTransId="{E100B918-DE70-443F-9D5C-92ECD3385051}"/>
    <dgm:cxn modelId="{24B3E620-60D8-44AE-B250-10A4ACC0BA80}" type="presOf" srcId="{611BE5EA-AA0C-4194-98D8-99E57871E7E3}" destId="{988326AE-C3E7-456A-9D63-22A85085BC4C}" srcOrd="0" destOrd="0" presId="urn:microsoft.com/office/officeart/2008/layout/HorizontalMultiLevelHierarchy"/>
    <dgm:cxn modelId="{520F3572-BF21-4FCE-9507-18D509C7F56C}" type="presOf" srcId="{9A8440E8-295C-447F-B391-9884A28405C5}" destId="{23029C22-C365-4BBF-A0B0-917DDF160F53}" srcOrd="0" destOrd="0" presId="urn:microsoft.com/office/officeart/2008/layout/HorizontalMultiLevelHierarchy"/>
    <dgm:cxn modelId="{B553ED22-A942-4F8D-A788-72B71EA4C66A}" type="presOf" srcId="{7AC64DCD-8650-43C2-A285-DBCDCE9CA7B4}" destId="{4F0AC2D9-ED18-4B41-8D7C-6119CD6390FE}" srcOrd="0" destOrd="0" presId="urn:microsoft.com/office/officeart/2008/layout/HorizontalMultiLevelHierarchy"/>
    <dgm:cxn modelId="{7AA20E5D-D082-4E7A-B0A4-001DA3E69E4B}" type="presOf" srcId="{92B913DE-9B4A-467F-8600-398C3932C64A}" destId="{E68ABD9B-3E4E-4FD6-B193-BFC52CB179AB}" srcOrd="1" destOrd="0" presId="urn:microsoft.com/office/officeart/2008/layout/HorizontalMultiLevelHierarchy"/>
    <dgm:cxn modelId="{00D75AF8-8940-4AC0-957C-13A8810F7697}" srcId="{C52EA40F-74B8-4430-AE9B-D2FCC49BFC6C}" destId="{3AEA43BE-1598-4635-B5EA-2D58E8089C87}" srcOrd="0" destOrd="0" parTransId="{6F000AD4-0F0E-4FE0-B718-32112D1858FB}" sibTransId="{2C9FBC9C-B7B1-4494-8F1B-FB0587FFE98C}"/>
    <dgm:cxn modelId="{62C278DD-C228-46FC-9D6E-ADE168C981DF}" srcId="{86E6DA4D-0E3E-4D3E-A984-373344AF9857}" destId="{BD9EFE44-3DDC-45C3-8247-C68DF922B89E}" srcOrd="0" destOrd="0" parTransId="{A55DC3B6-63EC-4908-954A-65C1E8760377}" sibTransId="{8F613120-F069-4BEA-941B-7093D4EF1D3C}"/>
    <dgm:cxn modelId="{DEF4B784-E0ED-49F8-9C49-9A2E1694B691}" type="presOf" srcId="{8F500AB8-0443-4426-80AD-5CDAF083D56A}" destId="{43E950FF-7479-4FE8-B2BC-7A9FF5E94264}" srcOrd="0" destOrd="0" presId="urn:microsoft.com/office/officeart/2008/layout/HorizontalMultiLevelHierarchy"/>
    <dgm:cxn modelId="{AB69A613-DABE-45B1-BCAA-1D7CEE116970}" srcId="{3AEA43BE-1598-4635-B5EA-2D58E8089C87}" destId="{206FB030-B0FD-4797-9A20-883F67326DC4}" srcOrd="0" destOrd="0" parTransId="{8F500AB8-0443-4426-80AD-5CDAF083D56A}" sibTransId="{311107E9-8A7E-4B2E-917C-694D04DAC55E}"/>
    <dgm:cxn modelId="{AD55F34C-06A9-4272-B6CD-90E62BB8E7EF}" type="presOf" srcId="{206FB030-B0FD-4797-9A20-883F67326DC4}" destId="{0D0465FE-F857-438E-90CF-50A66CE7A05E}" srcOrd="0" destOrd="0" presId="urn:microsoft.com/office/officeart/2008/layout/HorizontalMultiLevelHierarchy"/>
    <dgm:cxn modelId="{02DA2FDD-6C8B-4F04-BA4D-CB7B84E01D15}" type="presOf" srcId="{F78A4A76-F63D-4341-B631-6CC96BD699ED}" destId="{DFEFD91A-4D07-4A2A-9D44-84C551CA452F}" srcOrd="1" destOrd="0" presId="urn:microsoft.com/office/officeart/2008/layout/HorizontalMultiLevelHierarchy"/>
    <dgm:cxn modelId="{4A4534D7-CA21-444E-B216-411D0B7935D4}" type="presOf" srcId="{92B913DE-9B4A-467F-8600-398C3932C64A}" destId="{F824F671-B033-4A59-938E-5F1D32D5F7C7}" srcOrd="0" destOrd="0" presId="urn:microsoft.com/office/officeart/2008/layout/HorizontalMultiLevelHierarchy"/>
    <dgm:cxn modelId="{949D08AD-4D43-4F8B-87EF-6DE5A1CDBC4D}" type="presOf" srcId="{49650F4F-821E-4CCA-A0E2-D170F79BAADF}" destId="{D5BDBF24-7E71-4C9D-9117-29DE0E6C7F35}" srcOrd="0" destOrd="0" presId="urn:microsoft.com/office/officeart/2008/layout/HorizontalMultiLevelHierarchy"/>
    <dgm:cxn modelId="{6BC19238-9510-4A8E-946B-008D9B5AB0E5}" type="presOf" srcId="{33BB8E98-28B5-4B71-8E40-F3CC858C603B}" destId="{C438A754-89A4-417D-BC72-6758B3C4F7D8}" srcOrd="0" destOrd="0" presId="urn:microsoft.com/office/officeart/2008/layout/HorizontalMultiLevelHierarchy"/>
    <dgm:cxn modelId="{F343D45B-E917-4C58-905A-C72A5FEFE0D8}" type="presOf" srcId="{1C728DD5-750A-453D-9EF9-A1176231A831}" destId="{57203F27-A75C-46AD-94D8-071039564077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C78CB53B-DD61-41A6-8E4B-7F935DFC9C40}" srcId="{6537F3A5-AE46-4A57-8943-09B41EC5D7A1}" destId="{9A8440E8-295C-447F-B391-9884A28405C5}" srcOrd="0" destOrd="0" parTransId="{65DA5436-3079-492D-BA78-487D85D47F3B}" sibTransId="{1D5AF580-5ABE-4459-804B-7C8C4BC582D0}"/>
    <dgm:cxn modelId="{333960F9-4823-4DA4-8152-671D6C2552ED}" type="presOf" srcId="{F3E97FDD-3CB3-475B-A04C-797AFFB5300C}" destId="{CE0A8D77-8F9E-42B9-A530-4512C43390DF}" srcOrd="1" destOrd="0" presId="urn:microsoft.com/office/officeart/2008/layout/HorizontalMultiLevelHierarchy"/>
    <dgm:cxn modelId="{795C1EFB-9146-4CF1-93FC-FF4B9C328D5B}" type="presOf" srcId="{BD9EFE44-3DDC-45C3-8247-C68DF922B89E}" destId="{7244C073-D4FF-41BD-8D17-99BEEAE9A3CB}" srcOrd="0" destOrd="0" presId="urn:microsoft.com/office/officeart/2008/layout/HorizontalMultiLevelHierarchy"/>
    <dgm:cxn modelId="{0D346610-D6AA-4C7D-80CD-8E751FA1213D}" type="presOf" srcId="{D4100B5A-1F1D-4317-BA7B-0FEC94569DDE}" destId="{549C3088-4C8C-438F-86FF-31C64EEA8FF9}" srcOrd="1" destOrd="0" presId="urn:microsoft.com/office/officeart/2008/layout/HorizontalMultiLevelHierarchy"/>
    <dgm:cxn modelId="{8880FED5-87D9-48FF-9872-E4F798AFA4F0}" type="presOf" srcId="{8F500AB8-0443-4426-80AD-5CDAF083D56A}" destId="{705D1F32-4E40-403D-9D27-0194BCD1AF0A}" srcOrd="1" destOrd="0" presId="urn:microsoft.com/office/officeart/2008/layout/HorizontalMultiLevelHierarchy"/>
    <dgm:cxn modelId="{32D410B9-02A9-4117-9D71-70DECE3642A3}" type="presOf" srcId="{AB421065-8EAA-4842-9134-E04EBA9AB699}" destId="{FC92AE23-A7F3-4798-A2AD-3366A0D7BC0C}" srcOrd="0" destOrd="0" presId="urn:microsoft.com/office/officeart/2008/layout/HorizontalMultiLevelHierarchy"/>
    <dgm:cxn modelId="{662902C5-A55B-45C2-A7F6-8118FA1268B0}" srcId="{DE7E7F37-36D5-4C66-A738-C375D27F00FC}" destId="{AB421065-8EAA-4842-9134-E04EBA9AB699}" srcOrd="0" destOrd="0" parTransId="{CD238A7C-A768-4F7E-A4B1-43A3976E4A6F}" sibTransId="{88C3FF73-D271-4D21-90F1-4C6F06185C54}"/>
    <dgm:cxn modelId="{2F3A7873-3D24-4418-B695-C47A3817C197}" type="presOf" srcId="{86E6DA4D-0E3E-4D3E-A984-373344AF9857}" destId="{4A068A2C-B932-41AF-9E27-F4E521713FCE}" srcOrd="0" destOrd="0" presId="urn:microsoft.com/office/officeart/2008/layout/HorizontalMultiLevelHierarchy"/>
    <dgm:cxn modelId="{BD580DA7-7ADE-4383-B860-3BBB99FF1BF1}" type="presOf" srcId="{4BFC401F-68DF-4D77-A39C-E25C29F4DB26}" destId="{07D3A539-0A65-4514-BA1F-997212C651B9}" srcOrd="0" destOrd="0" presId="urn:microsoft.com/office/officeart/2008/layout/HorizontalMultiLevelHierarchy"/>
    <dgm:cxn modelId="{EA073CD4-69DE-4E18-920F-7800E58D4191}" type="presOf" srcId="{475D25A5-F802-453C-90A4-3E66E019957E}" destId="{595B81FA-3809-4483-B7DD-37E03B6EFE69}" srcOrd="0" destOrd="0" presId="urn:microsoft.com/office/officeart/2008/layout/HorizontalMultiLevelHierarchy"/>
    <dgm:cxn modelId="{AAE19626-153E-4298-A89D-AD97E479D8F4}" type="presOf" srcId="{A55DC3B6-63EC-4908-954A-65C1E8760377}" destId="{D8A85207-2501-409B-99AC-D83B18FF4FF4}" srcOrd="1" destOrd="0" presId="urn:microsoft.com/office/officeart/2008/layout/HorizontalMultiLevelHierarchy"/>
    <dgm:cxn modelId="{33661402-59F8-46AB-BEB5-274E250CDD86}" type="presOf" srcId="{65DA5436-3079-492D-BA78-487D85D47F3B}" destId="{B77C3683-0F10-4A80-AE17-D439DB0661F2}" srcOrd="0" destOrd="0" presId="urn:microsoft.com/office/officeart/2008/layout/HorizontalMultiLevelHierarchy"/>
    <dgm:cxn modelId="{1C53BD51-1DD6-4537-98F3-953573BDBBAF}" type="presOf" srcId="{2C31BF18-8AD4-40FD-97C5-4718F6533AE9}" destId="{1FDD0658-8FFB-4C5A-ABC0-119263A0EE1D}" srcOrd="0" destOrd="0" presId="urn:microsoft.com/office/officeart/2008/layout/HorizontalMultiLevelHierarchy"/>
    <dgm:cxn modelId="{15DAB763-EE9C-4D67-AD7C-C91974ED66F5}" type="presOf" srcId="{FE82ADFD-284E-4D7A-8D64-C8041830EF8F}" destId="{C2E92344-04B6-4CC8-90AA-B516FB620528}" srcOrd="0" destOrd="0" presId="urn:microsoft.com/office/officeart/2008/layout/HorizontalMultiLevelHierarchy"/>
    <dgm:cxn modelId="{FC218790-9336-4BF1-8195-D696447F6FBC}" type="presOf" srcId="{65DA5436-3079-492D-BA78-487D85D47F3B}" destId="{317D9ADA-0057-4F06-9B8F-F130E4C91ECA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4730F2E2-B592-41AE-9587-2BB8F90EB134}" srcId="{C52EA40F-74B8-4430-AE9B-D2FCC49BFC6C}" destId="{33BB8E98-28B5-4B71-8E40-F3CC858C603B}" srcOrd="1" destOrd="0" parTransId="{F78A4A76-F63D-4341-B631-6CC96BD699ED}" sibTransId="{D25E3E31-C845-4787-896B-4F483B22182D}"/>
    <dgm:cxn modelId="{D173CC19-0F44-49F5-B64A-F1173F4134A9}" type="presOf" srcId="{611BE5EA-AA0C-4194-98D8-99E57871E7E3}" destId="{22B88FA6-427E-4C32-B792-EF49749E51B3}" srcOrd="1" destOrd="0" presId="urn:microsoft.com/office/officeart/2008/layout/HorizontalMultiLevelHierarchy"/>
    <dgm:cxn modelId="{6D6D2873-799C-4FD3-B30E-8AC2EBD76DB1}" srcId="{ED3F4827-9084-40A9-832D-04F77A7DD5C5}" destId="{4E748074-E234-42E5-97F6-0E1D6E5BB1CA}" srcOrd="0" destOrd="0" parTransId="{92B913DE-9B4A-467F-8600-398C3932C64A}" sibTransId="{19AAFB7C-C837-4D04-B390-0EDF1F1D35AE}"/>
    <dgm:cxn modelId="{769513FD-D7A2-44F8-B035-BD77A3CB64BA}" srcId="{33BB8E98-28B5-4B71-8E40-F3CC858C603B}" destId="{6537F3A5-AE46-4A57-8943-09B41EC5D7A1}" srcOrd="0" destOrd="0" parTransId="{D4100B5A-1F1D-4317-BA7B-0FEC94569DDE}" sibTransId="{E76233E1-9073-49BF-B153-E4B243A65436}"/>
    <dgm:cxn modelId="{229E5848-F18C-4E37-ABDD-2AA0BD6B0252}" type="presOf" srcId="{A66675CD-B843-419B-82F6-E95011DB797D}" destId="{70241403-7EFE-429C-AA9D-3F5736D37959}" srcOrd="0" destOrd="0" presId="urn:microsoft.com/office/officeart/2008/layout/HorizontalMultiLevelHierarchy"/>
    <dgm:cxn modelId="{3C334A4E-C1EE-4E4F-AAB1-2AFAAB042722}" type="presOf" srcId="{4E748074-E234-42E5-97F6-0E1D6E5BB1CA}" destId="{084228F8-BC65-4252-BC95-6110159BEC18}" srcOrd="0" destOrd="0" presId="urn:microsoft.com/office/officeart/2008/layout/HorizontalMultiLevelHierarchy"/>
    <dgm:cxn modelId="{88951075-80DF-44C8-8BC1-8CE0A1AF6EA9}" type="presOf" srcId="{DE7E7F37-36D5-4C66-A738-C375D27F00FC}" destId="{14B353E4-7B9A-48A5-8D31-10BD42F487CF}" srcOrd="0" destOrd="0" presId="urn:microsoft.com/office/officeart/2008/layout/HorizontalMultiLevelHierarchy"/>
    <dgm:cxn modelId="{4CF39C83-C889-4C0E-8237-239862CB1CDC}" type="presOf" srcId="{79FEC2DD-6762-4C46-9F94-8203584BD99D}" destId="{B95D4371-5A0A-4605-A2FC-78F3894BDFAB}" srcOrd="1" destOrd="0" presId="urn:microsoft.com/office/officeart/2008/layout/HorizontalMultiLevelHierarchy"/>
    <dgm:cxn modelId="{86233810-105C-4685-83AC-47AD89157D42}" srcId="{ED3F4827-9084-40A9-832D-04F77A7DD5C5}" destId="{1C728DD5-750A-453D-9EF9-A1176231A831}" srcOrd="1" destOrd="0" parTransId="{7AC64DCD-8650-43C2-A285-DBCDCE9CA7B4}" sibTransId="{FF7B45EA-D77D-484B-8A2B-FD91D1729991}"/>
    <dgm:cxn modelId="{69018220-6AE8-41FF-83C2-D46BBF446366}" type="presOf" srcId="{CD238A7C-A768-4F7E-A4B1-43A3976E4A6F}" destId="{F56BADBB-A228-4A17-B264-08BC66329DC9}" srcOrd="0" destOrd="0" presId="urn:microsoft.com/office/officeart/2008/layout/HorizontalMultiLevelHierarchy"/>
    <dgm:cxn modelId="{1226F9D9-B856-45F8-99BA-49FC767C5E1C}" type="presOf" srcId="{F3E97FDD-3CB3-475B-A04C-797AFFB5300C}" destId="{74ED39C6-6C36-454B-A356-6129E95928DB}" srcOrd="0" destOrd="0" presId="urn:microsoft.com/office/officeart/2008/layout/HorizontalMultiLevelHierarchy"/>
    <dgm:cxn modelId="{7AEEE3FE-8E9F-44C6-A5BA-17A6828D8CF7}" srcId="{6537F3A5-AE46-4A57-8943-09B41EC5D7A1}" destId="{2C31BF18-8AD4-40FD-97C5-4718F6533AE9}" srcOrd="1" destOrd="0" parTransId="{4BFC401F-68DF-4D77-A39C-E25C29F4DB26}" sibTransId="{18F689B0-2BF3-4743-81E3-ED8463D96BF3}"/>
    <dgm:cxn modelId="{3348D56F-ABB7-45D9-9961-1FDC7C0751BC}" type="presOf" srcId="{7BAF7A46-0BF2-459C-9867-1B91B23E63A5}" destId="{92E6CA30-5135-40B1-AF7D-BED7435BE324}" srcOrd="0" destOrd="0" presId="urn:microsoft.com/office/officeart/2008/layout/HorizontalMultiLevelHierarchy"/>
    <dgm:cxn modelId="{AD836193-CEF0-4B95-8CCD-86CED56A260B}" type="presOf" srcId="{79FEC2DD-6762-4C46-9F94-8203584BD99D}" destId="{FD5C9A87-AAFD-4F25-A22A-A4A29725E0FD}" srcOrd="0" destOrd="0" presId="urn:microsoft.com/office/officeart/2008/layout/HorizontalMultiLevelHierarchy"/>
    <dgm:cxn modelId="{CE074C6C-D35D-4FA6-9D6C-6BAC70D898C4}" type="presOf" srcId="{6537F3A5-AE46-4A57-8943-09B41EC5D7A1}" destId="{D8DC4E55-9809-4DCF-89C5-FEB11C499A55}" srcOrd="0" destOrd="0" presId="urn:microsoft.com/office/officeart/2008/layout/HorizontalMultiLevelHierarchy"/>
    <dgm:cxn modelId="{83B45990-67A4-418E-84A9-A828BB4F89B7}" type="presOf" srcId="{597AABA7-C7C0-46D8-BBB3-B1CCE62E0ECB}" destId="{9FBF7468-EE93-4CA3-B243-F6B42293D766}" srcOrd="0" destOrd="0" presId="urn:microsoft.com/office/officeart/2008/layout/HorizontalMultiLevelHierarchy"/>
    <dgm:cxn modelId="{377B5EB9-AA0D-4927-A46C-11412E3047D7}" srcId="{33BB8E98-28B5-4B71-8E40-F3CC858C603B}" destId="{DE7E7F37-36D5-4C66-A738-C375D27F00FC}" srcOrd="2" destOrd="0" parTransId="{F3E97FDD-3CB3-475B-A04C-797AFFB5300C}" sibTransId="{5D8B84F7-929B-465A-A4DD-55A79C97E1AF}"/>
    <dgm:cxn modelId="{F354CA69-895B-496D-89A9-0261342F3A50}" srcId="{86E6DA4D-0E3E-4D3E-A984-373344AF9857}" destId="{B0A1864C-1DB4-4CB1-9855-FF1294B0BFDF}" srcOrd="1" destOrd="0" parTransId="{597AABA7-C7C0-46D8-BBB3-B1CCE62E0ECB}" sibTransId="{8861EDAD-8112-459E-8665-16D5DBB9DE5D}"/>
    <dgm:cxn modelId="{51493FAF-89FB-4B9E-8A81-0F13B9413DDB}" type="presOf" srcId="{49650F4F-821E-4CCA-A0E2-D170F79BAADF}" destId="{2628EBAA-638A-4695-8A85-0458ACF89F12}" srcOrd="1" destOrd="0" presId="urn:microsoft.com/office/officeart/2008/layout/HorizontalMultiLevelHierarchy"/>
    <dgm:cxn modelId="{229F8E87-8DAF-4F38-B390-8D98578416B5}" type="presOf" srcId="{6F000AD4-0F0E-4FE0-B718-32112D1858FB}" destId="{0B746E8E-D5D7-4534-AB71-6B12AC9E2553}" srcOrd="1" destOrd="0" presId="urn:microsoft.com/office/officeart/2008/layout/HorizontalMultiLevelHierarchy"/>
    <dgm:cxn modelId="{6677702D-9DB3-4843-B343-AC2AB0F1C662}" type="presOf" srcId="{D4100B5A-1F1D-4317-BA7B-0FEC94569DDE}" destId="{F5015F4E-131A-4D07-AD69-E84B6793B0D2}" srcOrd="0" destOrd="0" presId="urn:microsoft.com/office/officeart/2008/layout/HorizontalMultiLevelHierarchy"/>
    <dgm:cxn modelId="{6093FC92-E00A-4CF2-BA1D-1C1824A11AA1}" type="presOf" srcId="{D68AD5FF-6967-44C4-B27F-9B0BA6242CCF}" destId="{218A88E3-928C-4F52-BDAD-C2579626E838}" srcOrd="0" destOrd="0" presId="urn:microsoft.com/office/officeart/2008/layout/HorizontalMultiLevelHierarchy"/>
    <dgm:cxn modelId="{DC1A44A6-1987-438A-B07E-F61256A08E9E}" type="presOf" srcId="{D68AD5FF-6967-44C4-B27F-9B0BA6242CCF}" destId="{3CB27F64-0104-4EE5-A5EC-0F4E917EDCF9}" srcOrd="1" destOrd="0" presId="urn:microsoft.com/office/officeart/2008/layout/HorizontalMultiLevelHierarchy"/>
    <dgm:cxn modelId="{0C693470-4910-4B44-A180-E4CEEF288C3B}" type="presOf" srcId="{A66675CD-B843-419B-82F6-E95011DB797D}" destId="{B992BA16-B498-4577-A218-69F71EA77516}" srcOrd="1" destOrd="0" presId="urn:microsoft.com/office/officeart/2008/layout/HorizontalMultiLevelHierarchy"/>
    <dgm:cxn modelId="{F0ED667B-F7D7-4DEC-B0A6-AE74C8099059}" srcId="{3AEA43BE-1598-4635-B5EA-2D58E8089C87}" destId="{86E6DA4D-0E3E-4D3E-A984-373344AF9857}" srcOrd="2" destOrd="0" parTransId="{7BAF7A46-0BF2-459C-9867-1B91B23E63A5}" sibTransId="{C412D11F-69C6-449C-962E-ABB5953AB2D0}"/>
    <dgm:cxn modelId="{4D3CA782-83D4-42A3-BA6C-1C1E62507344}" type="presOf" srcId="{A55DC3B6-63EC-4908-954A-65C1E8760377}" destId="{F6151497-57F1-49EA-84C6-DCDDBAF244B5}" srcOrd="0" destOrd="0" presId="urn:microsoft.com/office/officeart/2008/layout/HorizontalMultiLevelHierarchy"/>
    <dgm:cxn modelId="{4414FFB3-065B-41BE-9232-AAB2D46E65F0}" type="presOf" srcId="{02DF85FD-4069-480E-8EC2-482849C662A6}" destId="{715FBD72-0176-491B-BB2E-621220D7E540}" srcOrd="0" destOrd="0" presId="urn:microsoft.com/office/officeart/2008/layout/HorizontalMultiLevelHierarchy"/>
    <dgm:cxn modelId="{184386DC-EFC7-45FE-AE55-6A758DCFE68B}" type="presOf" srcId="{B0A1864C-1DB4-4CB1-9855-FF1294B0BFDF}" destId="{AE7A4998-7D73-4DC7-96ED-30B4ED8D9CEF}" srcOrd="0" destOrd="0" presId="urn:microsoft.com/office/officeart/2008/layout/HorizontalMultiLevelHierarchy"/>
    <dgm:cxn modelId="{A7FDBFF2-5F0D-4669-8340-C04F0CC329DD}" type="presOf" srcId="{597AABA7-C7C0-46D8-BBB3-B1CCE62E0ECB}" destId="{A5C3A203-4AA7-4497-959F-97D477953F63}" srcOrd="1" destOrd="0" presId="urn:microsoft.com/office/officeart/2008/layout/HorizontalMultiLevelHierarchy"/>
    <dgm:cxn modelId="{4223D56C-B2B4-44D7-AC1F-C5108AFEE1BE}" srcId="{DE7E7F37-36D5-4C66-A738-C375D27F00FC}" destId="{475D25A5-F802-453C-90A4-3E66E019957E}" srcOrd="1" destOrd="0" parTransId="{49650F4F-821E-4CCA-A0E2-D170F79BAADF}" sibTransId="{D7B686F0-7D0D-4382-B622-A1B2F73ADF7D}"/>
    <dgm:cxn modelId="{1D18011D-7578-4C73-8633-0C8B352E12DF}" type="presOf" srcId="{F78A4A76-F63D-4341-B631-6CC96BD699ED}" destId="{BCBE17AC-CF22-4D34-8807-161A88866FE8}" srcOrd="0" destOrd="0" presId="urn:microsoft.com/office/officeart/2008/layout/HorizontalMultiLevelHierarchy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8AC06C5-645A-489A-B1CA-58E21702B994}" type="presParOf" srcId="{01830DB5-0C8A-476F-BC83-253038763FFC}" destId="{26A77515-F3DD-4243-B040-420CD58CAA00}" srcOrd="0" destOrd="0" presId="urn:microsoft.com/office/officeart/2008/layout/HorizontalMultiLevelHierarchy"/>
    <dgm:cxn modelId="{0CC9B6A8-841D-42F0-AFBA-440D5187A052}" type="presParOf" srcId="{26A77515-F3DD-4243-B040-420CD58CAA00}" destId="{0B746E8E-D5D7-4534-AB71-6B12AC9E2553}" srcOrd="0" destOrd="0" presId="urn:microsoft.com/office/officeart/2008/layout/HorizontalMultiLevelHierarchy"/>
    <dgm:cxn modelId="{B9CCB3BA-2FDF-4538-BB0F-4AEF1BDCC841}" type="presParOf" srcId="{01830DB5-0C8A-476F-BC83-253038763FFC}" destId="{3B4E49D4-FA3C-4FF4-B6DB-FB309BB06C21}" srcOrd="1" destOrd="0" presId="urn:microsoft.com/office/officeart/2008/layout/HorizontalMultiLevelHierarchy"/>
    <dgm:cxn modelId="{63B3C01B-9792-4A4C-B52D-1DB4B6588023}" type="presParOf" srcId="{3B4E49D4-FA3C-4FF4-B6DB-FB309BB06C21}" destId="{742B8BCE-8949-4760-9B84-C29D9163F29B}" srcOrd="0" destOrd="0" presId="urn:microsoft.com/office/officeart/2008/layout/HorizontalMultiLevelHierarchy"/>
    <dgm:cxn modelId="{F5607491-8C2C-4D4C-ACAC-16ED68C40649}" type="presParOf" srcId="{3B4E49D4-FA3C-4FF4-B6DB-FB309BB06C21}" destId="{6616C80B-8E99-4777-B872-00AC87812EE8}" srcOrd="1" destOrd="0" presId="urn:microsoft.com/office/officeart/2008/layout/HorizontalMultiLevelHierarchy"/>
    <dgm:cxn modelId="{C7BE9654-77BF-4ED8-AAC1-C80CE62026A4}" type="presParOf" srcId="{6616C80B-8E99-4777-B872-00AC87812EE8}" destId="{43E950FF-7479-4FE8-B2BC-7A9FF5E94264}" srcOrd="0" destOrd="0" presId="urn:microsoft.com/office/officeart/2008/layout/HorizontalMultiLevelHierarchy"/>
    <dgm:cxn modelId="{D73066C4-2B58-4302-9045-0E3F259C18B9}" type="presParOf" srcId="{43E950FF-7479-4FE8-B2BC-7A9FF5E94264}" destId="{705D1F32-4E40-403D-9D27-0194BCD1AF0A}" srcOrd="0" destOrd="0" presId="urn:microsoft.com/office/officeart/2008/layout/HorizontalMultiLevelHierarchy"/>
    <dgm:cxn modelId="{5F52B81F-905E-4AA5-B823-55816DFB8A38}" type="presParOf" srcId="{6616C80B-8E99-4777-B872-00AC87812EE8}" destId="{65BF9E49-0216-4673-84F8-00B0BF4EFBD9}" srcOrd="1" destOrd="0" presId="urn:microsoft.com/office/officeart/2008/layout/HorizontalMultiLevelHierarchy"/>
    <dgm:cxn modelId="{B38F2E66-4940-41FF-9635-9442DB6695ED}" type="presParOf" srcId="{65BF9E49-0216-4673-84F8-00B0BF4EFBD9}" destId="{0D0465FE-F857-438E-90CF-50A66CE7A05E}" srcOrd="0" destOrd="0" presId="urn:microsoft.com/office/officeart/2008/layout/HorizontalMultiLevelHierarchy"/>
    <dgm:cxn modelId="{7429ACB8-6B9C-47D5-9C19-03823D7C27C2}" type="presParOf" srcId="{65BF9E49-0216-4673-84F8-00B0BF4EFBD9}" destId="{693F805F-DFEF-42AC-9C42-E9BC2E0DBB79}" srcOrd="1" destOrd="0" presId="urn:microsoft.com/office/officeart/2008/layout/HorizontalMultiLevelHierarchy"/>
    <dgm:cxn modelId="{348E10DA-A1C6-4A5E-B6F5-31C2B883278B}" type="presParOf" srcId="{6616C80B-8E99-4777-B872-00AC87812EE8}" destId="{988326AE-C3E7-456A-9D63-22A85085BC4C}" srcOrd="2" destOrd="0" presId="urn:microsoft.com/office/officeart/2008/layout/HorizontalMultiLevelHierarchy"/>
    <dgm:cxn modelId="{96D4E324-3DC4-40D6-A735-218ED28D5FA2}" type="presParOf" srcId="{988326AE-C3E7-456A-9D63-22A85085BC4C}" destId="{22B88FA6-427E-4C32-B792-EF49749E51B3}" srcOrd="0" destOrd="0" presId="urn:microsoft.com/office/officeart/2008/layout/HorizontalMultiLevelHierarchy"/>
    <dgm:cxn modelId="{4C4E7EE3-3115-4E80-99BB-BF39CD758B4C}" type="presParOf" srcId="{6616C80B-8E99-4777-B872-00AC87812EE8}" destId="{68560132-2602-4BEF-87B0-7A500C6537CF}" srcOrd="3" destOrd="0" presId="urn:microsoft.com/office/officeart/2008/layout/HorizontalMultiLevelHierarchy"/>
    <dgm:cxn modelId="{AB202A90-5E09-4A7D-BE1F-D9F1EC19412B}" type="presParOf" srcId="{68560132-2602-4BEF-87B0-7A500C6537CF}" destId="{715FBD72-0176-491B-BB2E-621220D7E540}" srcOrd="0" destOrd="0" presId="urn:microsoft.com/office/officeart/2008/layout/HorizontalMultiLevelHierarchy"/>
    <dgm:cxn modelId="{AA309E95-BB30-4B6E-8AF7-D8E90AA396F7}" type="presParOf" srcId="{68560132-2602-4BEF-87B0-7A500C6537CF}" destId="{99E7422A-726F-4C3D-BE6C-4D5202630EA7}" srcOrd="1" destOrd="0" presId="urn:microsoft.com/office/officeart/2008/layout/HorizontalMultiLevelHierarchy"/>
    <dgm:cxn modelId="{4C8FD4B5-1141-4D52-976C-F4C8EF659C98}" type="presParOf" srcId="{6616C80B-8E99-4777-B872-00AC87812EE8}" destId="{92E6CA30-5135-40B1-AF7D-BED7435BE324}" srcOrd="4" destOrd="0" presId="urn:microsoft.com/office/officeart/2008/layout/HorizontalMultiLevelHierarchy"/>
    <dgm:cxn modelId="{588AEF87-2CDE-4FAB-B464-1F0DDF8818C0}" type="presParOf" srcId="{92E6CA30-5135-40B1-AF7D-BED7435BE324}" destId="{AA25C2CA-0283-400B-AB3A-E8B18325D5C4}" srcOrd="0" destOrd="0" presId="urn:microsoft.com/office/officeart/2008/layout/HorizontalMultiLevelHierarchy"/>
    <dgm:cxn modelId="{CDBA176E-BAE9-4FFC-8926-B8CA8BDC04A3}" type="presParOf" srcId="{6616C80B-8E99-4777-B872-00AC87812EE8}" destId="{0BF06939-D836-489B-8341-FF6088F390C0}" srcOrd="5" destOrd="0" presId="urn:microsoft.com/office/officeart/2008/layout/HorizontalMultiLevelHierarchy"/>
    <dgm:cxn modelId="{8C870CB4-0C5A-4F26-AF93-FEBC40FA8F58}" type="presParOf" srcId="{0BF06939-D836-489B-8341-FF6088F390C0}" destId="{4A068A2C-B932-41AF-9E27-F4E521713FCE}" srcOrd="0" destOrd="0" presId="urn:microsoft.com/office/officeart/2008/layout/HorizontalMultiLevelHierarchy"/>
    <dgm:cxn modelId="{FDDB4D2E-957B-47ED-ACB4-6E9612812057}" type="presParOf" srcId="{0BF06939-D836-489B-8341-FF6088F390C0}" destId="{1F1DF599-BA5B-4F6A-AFFD-C7F973027CFC}" srcOrd="1" destOrd="0" presId="urn:microsoft.com/office/officeart/2008/layout/HorizontalMultiLevelHierarchy"/>
    <dgm:cxn modelId="{EB5F2CD0-5A71-4806-90D5-1D23149994C4}" type="presParOf" srcId="{1F1DF599-BA5B-4F6A-AFFD-C7F973027CFC}" destId="{F6151497-57F1-49EA-84C6-DCDDBAF244B5}" srcOrd="0" destOrd="0" presId="urn:microsoft.com/office/officeart/2008/layout/HorizontalMultiLevelHierarchy"/>
    <dgm:cxn modelId="{8B8C9910-D007-4A3F-9873-E38AB89BC059}" type="presParOf" srcId="{F6151497-57F1-49EA-84C6-DCDDBAF244B5}" destId="{D8A85207-2501-409B-99AC-D83B18FF4FF4}" srcOrd="0" destOrd="0" presId="urn:microsoft.com/office/officeart/2008/layout/HorizontalMultiLevelHierarchy"/>
    <dgm:cxn modelId="{49C66120-536F-47AD-A4A5-CE375F18924F}" type="presParOf" srcId="{1F1DF599-BA5B-4F6A-AFFD-C7F973027CFC}" destId="{07ED225C-259E-41EB-B65E-DB9D69DA3836}" srcOrd="1" destOrd="0" presId="urn:microsoft.com/office/officeart/2008/layout/HorizontalMultiLevelHierarchy"/>
    <dgm:cxn modelId="{84223F22-D10A-4EF2-AF84-3B1E0B1E715D}" type="presParOf" srcId="{07ED225C-259E-41EB-B65E-DB9D69DA3836}" destId="{7244C073-D4FF-41BD-8D17-99BEEAE9A3CB}" srcOrd="0" destOrd="0" presId="urn:microsoft.com/office/officeart/2008/layout/HorizontalMultiLevelHierarchy"/>
    <dgm:cxn modelId="{6D5FD200-91ED-4648-A944-985CC28DB951}" type="presParOf" srcId="{07ED225C-259E-41EB-B65E-DB9D69DA3836}" destId="{081C4327-CF8C-4947-BFF3-F162A85C16DF}" srcOrd="1" destOrd="0" presId="urn:microsoft.com/office/officeart/2008/layout/HorizontalMultiLevelHierarchy"/>
    <dgm:cxn modelId="{601496CE-82F9-43AB-B601-FE40ADEA4E14}" type="presParOf" srcId="{1F1DF599-BA5B-4F6A-AFFD-C7F973027CFC}" destId="{9FBF7468-EE93-4CA3-B243-F6B42293D766}" srcOrd="2" destOrd="0" presId="urn:microsoft.com/office/officeart/2008/layout/HorizontalMultiLevelHierarchy"/>
    <dgm:cxn modelId="{30241C86-7F8F-4FC7-99A3-A9E30D489077}" type="presParOf" srcId="{9FBF7468-EE93-4CA3-B243-F6B42293D766}" destId="{A5C3A203-4AA7-4497-959F-97D477953F63}" srcOrd="0" destOrd="0" presId="urn:microsoft.com/office/officeart/2008/layout/HorizontalMultiLevelHierarchy"/>
    <dgm:cxn modelId="{2E8F46D5-7A85-4301-ADA3-13566B98EC7E}" type="presParOf" srcId="{1F1DF599-BA5B-4F6A-AFFD-C7F973027CFC}" destId="{EB1E4DAF-80C8-4B29-909E-B18F4EF971BF}" srcOrd="3" destOrd="0" presId="urn:microsoft.com/office/officeart/2008/layout/HorizontalMultiLevelHierarchy"/>
    <dgm:cxn modelId="{61EE6FC0-67C5-49FC-B6BA-B7E6FF01DD70}" type="presParOf" srcId="{EB1E4DAF-80C8-4B29-909E-B18F4EF971BF}" destId="{AE7A4998-7D73-4DC7-96ED-30B4ED8D9CEF}" srcOrd="0" destOrd="0" presId="urn:microsoft.com/office/officeart/2008/layout/HorizontalMultiLevelHierarchy"/>
    <dgm:cxn modelId="{9A8F53BB-2B0D-4E69-8DFA-B967012918DC}" type="presParOf" srcId="{EB1E4DAF-80C8-4B29-909E-B18F4EF971BF}" destId="{5926D454-2CFB-42CA-BAF5-1E444F07E4FD}" srcOrd="1" destOrd="0" presId="urn:microsoft.com/office/officeart/2008/layout/HorizontalMultiLevelHierarchy"/>
    <dgm:cxn modelId="{7C3C93B3-0A13-400D-AD6A-AB5C1532B454}" type="presParOf" srcId="{1F1DF599-BA5B-4F6A-AFFD-C7F973027CFC}" destId="{218A88E3-928C-4F52-BDAD-C2579626E838}" srcOrd="4" destOrd="0" presId="urn:microsoft.com/office/officeart/2008/layout/HorizontalMultiLevelHierarchy"/>
    <dgm:cxn modelId="{062F2086-2110-4F05-B0D6-DC7BB8705888}" type="presParOf" srcId="{218A88E3-928C-4F52-BDAD-C2579626E838}" destId="{3CB27F64-0104-4EE5-A5EC-0F4E917EDCF9}" srcOrd="0" destOrd="0" presId="urn:microsoft.com/office/officeart/2008/layout/HorizontalMultiLevelHierarchy"/>
    <dgm:cxn modelId="{DDDA264E-F928-4BF4-800F-0A044AB00970}" type="presParOf" srcId="{1F1DF599-BA5B-4F6A-AFFD-C7F973027CFC}" destId="{69810269-CD9B-43F5-AB58-F7B1FA975B2C}" srcOrd="5" destOrd="0" presId="urn:microsoft.com/office/officeart/2008/layout/HorizontalMultiLevelHierarchy"/>
    <dgm:cxn modelId="{8909D5C0-4782-4400-9CEB-02D0B77CFC8A}" type="presParOf" srcId="{69810269-CD9B-43F5-AB58-F7B1FA975B2C}" destId="{C2E92344-04B6-4CC8-90AA-B516FB620528}" srcOrd="0" destOrd="0" presId="urn:microsoft.com/office/officeart/2008/layout/HorizontalMultiLevelHierarchy"/>
    <dgm:cxn modelId="{D311448E-C995-4554-9590-A26FC0C52428}" type="presParOf" srcId="{69810269-CD9B-43F5-AB58-F7B1FA975B2C}" destId="{21DA04F1-097C-4676-96AA-8B46044EEA87}" srcOrd="1" destOrd="0" presId="urn:microsoft.com/office/officeart/2008/layout/HorizontalMultiLevelHierarchy"/>
    <dgm:cxn modelId="{A44F48A3-8D72-45FD-B84B-E6DE5A0DF6D8}" type="presParOf" srcId="{01830DB5-0C8A-476F-BC83-253038763FFC}" destId="{BCBE17AC-CF22-4D34-8807-161A88866FE8}" srcOrd="2" destOrd="0" presId="urn:microsoft.com/office/officeart/2008/layout/HorizontalMultiLevelHierarchy"/>
    <dgm:cxn modelId="{60FA752E-732B-4C35-AFF3-7B0972012509}" type="presParOf" srcId="{BCBE17AC-CF22-4D34-8807-161A88866FE8}" destId="{DFEFD91A-4D07-4A2A-9D44-84C551CA452F}" srcOrd="0" destOrd="0" presId="urn:microsoft.com/office/officeart/2008/layout/HorizontalMultiLevelHierarchy"/>
    <dgm:cxn modelId="{6A18DFAA-ADCB-434E-8EF5-54DA2678B93F}" type="presParOf" srcId="{01830DB5-0C8A-476F-BC83-253038763FFC}" destId="{C9D7D920-C3DF-4D52-B9B3-CA5F234CA4F9}" srcOrd="3" destOrd="0" presId="urn:microsoft.com/office/officeart/2008/layout/HorizontalMultiLevelHierarchy"/>
    <dgm:cxn modelId="{E9B1F81E-AE6B-4B26-87B1-884627E927FC}" type="presParOf" srcId="{C9D7D920-C3DF-4D52-B9B3-CA5F234CA4F9}" destId="{C438A754-89A4-417D-BC72-6758B3C4F7D8}" srcOrd="0" destOrd="0" presId="urn:microsoft.com/office/officeart/2008/layout/HorizontalMultiLevelHierarchy"/>
    <dgm:cxn modelId="{6548DB43-AF60-4C03-834A-5F0C2D5DCB3D}" type="presParOf" srcId="{C9D7D920-C3DF-4D52-B9B3-CA5F234CA4F9}" destId="{DF54BCF1-CBA4-45E6-A6BC-8FCF0C640289}" srcOrd="1" destOrd="0" presId="urn:microsoft.com/office/officeart/2008/layout/HorizontalMultiLevelHierarchy"/>
    <dgm:cxn modelId="{B1954219-E8F2-41B3-8B2C-46EB1FABC435}" type="presParOf" srcId="{DF54BCF1-CBA4-45E6-A6BC-8FCF0C640289}" destId="{F5015F4E-131A-4D07-AD69-E84B6793B0D2}" srcOrd="0" destOrd="0" presId="urn:microsoft.com/office/officeart/2008/layout/HorizontalMultiLevelHierarchy"/>
    <dgm:cxn modelId="{88D6C8CD-2D8F-484F-B9CA-D61F554E6C4B}" type="presParOf" srcId="{F5015F4E-131A-4D07-AD69-E84B6793B0D2}" destId="{549C3088-4C8C-438F-86FF-31C64EEA8FF9}" srcOrd="0" destOrd="0" presId="urn:microsoft.com/office/officeart/2008/layout/HorizontalMultiLevelHierarchy"/>
    <dgm:cxn modelId="{9627A34F-1187-41D8-9DB0-B66AA3869495}" type="presParOf" srcId="{DF54BCF1-CBA4-45E6-A6BC-8FCF0C640289}" destId="{94085CC3-70AA-4681-8692-18E6D7ECA5BE}" srcOrd="1" destOrd="0" presId="urn:microsoft.com/office/officeart/2008/layout/HorizontalMultiLevelHierarchy"/>
    <dgm:cxn modelId="{D1DF65D2-3D76-4F77-BF94-A33528956CBE}" type="presParOf" srcId="{94085CC3-70AA-4681-8692-18E6D7ECA5BE}" destId="{D8DC4E55-9809-4DCF-89C5-FEB11C499A55}" srcOrd="0" destOrd="0" presId="urn:microsoft.com/office/officeart/2008/layout/HorizontalMultiLevelHierarchy"/>
    <dgm:cxn modelId="{1F6BC950-B0C8-4771-B636-0F89FA137A4E}" type="presParOf" srcId="{94085CC3-70AA-4681-8692-18E6D7ECA5BE}" destId="{DC32FB13-91C3-4FA8-AC42-8C2408E06B74}" srcOrd="1" destOrd="0" presId="urn:microsoft.com/office/officeart/2008/layout/HorizontalMultiLevelHierarchy"/>
    <dgm:cxn modelId="{26D7CAE8-FDF2-4C7D-AEAC-3AC8A3CA3B36}" type="presParOf" srcId="{DC32FB13-91C3-4FA8-AC42-8C2408E06B74}" destId="{B77C3683-0F10-4A80-AE17-D439DB0661F2}" srcOrd="0" destOrd="0" presId="urn:microsoft.com/office/officeart/2008/layout/HorizontalMultiLevelHierarchy"/>
    <dgm:cxn modelId="{F84B138B-D798-49C5-B279-18787B951911}" type="presParOf" srcId="{B77C3683-0F10-4A80-AE17-D439DB0661F2}" destId="{317D9ADA-0057-4F06-9B8F-F130E4C91ECA}" srcOrd="0" destOrd="0" presId="urn:microsoft.com/office/officeart/2008/layout/HorizontalMultiLevelHierarchy"/>
    <dgm:cxn modelId="{9A0B4DCB-3233-451E-B321-44D23895ADB3}" type="presParOf" srcId="{DC32FB13-91C3-4FA8-AC42-8C2408E06B74}" destId="{DA562C3B-8EED-403F-BA13-87634B16E9AF}" srcOrd="1" destOrd="0" presId="urn:microsoft.com/office/officeart/2008/layout/HorizontalMultiLevelHierarchy"/>
    <dgm:cxn modelId="{70420EFA-AD4C-400D-AEF8-B024B485B08A}" type="presParOf" srcId="{DA562C3B-8EED-403F-BA13-87634B16E9AF}" destId="{23029C22-C365-4BBF-A0B0-917DDF160F53}" srcOrd="0" destOrd="0" presId="urn:microsoft.com/office/officeart/2008/layout/HorizontalMultiLevelHierarchy"/>
    <dgm:cxn modelId="{54338E22-44AC-4836-9569-D99C3C83C7F4}" type="presParOf" srcId="{DA562C3B-8EED-403F-BA13-87634B16E9AF}" destId="{6903E3AA-8C9F-4857-AA57-372121E72A4E}" srcOrd="1" destOrd="0" presId="urn:microsoft.com/office/officeart/2008/layout/HorizontalMultiLevelHierarchy"/>
    <dgm:cxn modelId="{6BD00FC5-8DAD-4162-8328-0993985C7BA3}" type="presParOf" srcId="{DC32FB13-91C3-4FA8-AC42-8C2408E06B74}" destId="{07D3A539-0A65-4514-BA1F-997212C651B9}" srcOrd="2" destOrd="0" presId="urn:microsoft.com/office/officeart/2008/layout/HorizontalMultiLevelHierarchy"/>
    <dgm:cxn modelId="{D94F9BF5-D7BB-45B5-9638-E6E89B93405E}" type="presParOf" srcId="{07D3A539-0A65-4514-BA1F-997212C651B9}" destId="{5ABC0D74-4787-4259-96BF-CACB6A9CE3D2}" srcOrd="0" destOrd="0" presId="urn:microsoft.com/office/officeart/2008/layout/HorizontalMultiLevelHierarchy"/>
    <dgm:cxn modelId="{AAA280A1-F76E-4986-B2A4-396A0476E2B0}" type="presParOf" srcId="{DC32FB13-91C3-4FA8-AC42-8C2408E06B74}" destId="{84F28BEB-1677-42DA-A293-74916B87A714}" srcOrd="3" destOrd="0" presId="urn:microsoft.com/office/officeart/2008/layout/HorizontalMultiLevelHierarchy"/>
    <dgm:cxn modelId="{15057545-3DC0-4CD4-9D80-0EAD3E794D34}" type="presParOf" srcId="{84F28BEB-1677-42DA-A293-74916B87A714}" destId="{1FDD0658-8FFB-4C5A-ABC0-119263A0EE1D}" srcOrd="0" destOrd="0" presId="urn:microsoft.com/office/officeart/2008/layout/HorizontalMultiLevelHierarchy"/>
    <dgm:cxn modelId="{4533D220-50FC-419A-9E92-58D8CC11B51D}" type="presParOf" srcId="{84F28BEB-1677-42DA-A293-74916B87A714}" destId="{51284AE3-94DA-44F0-B54A-234B0F933777}" srcOrd="1" destOrd="0" presId="urn:microsoft.com/office/officeart/2008/layout/HorizontalMultiLevelHierarchy"/>
    <dgm:cxn modelId="{7BB97260-DCD9-4C39-ACD3-FF7BFA5EBBB7}" type="presParOf" srcId="{DC32FB13-91C3-4FA8-AC42-8C2408E06B74}" destId="{FD5C9A87-AAFD-4F25-A22A-A4A29725E0FD}" srcOrd="4" destOrd="0" presId="urn:microsoft.com/office/officeart/2008/layout/HorizontalMultiLevelHierarchy"/>
    <dgm:cxn modelId="{10C15E2D-00C4-44B8-A76A-B5D2D283974A}" type="presParOf" srcId="{FD5C9A87-AAFD-4F25-A22A-A4A29725E0FD}" destId="{B95D4371-5A0A-4605-A2FC-78F3894BDFAB}" srcOrd="0" destOrd="0" presId="urn:microsoft.com/office/officeart/2008/layout/HorizontalMultiLevelHierarchy"/>
    <dgm:cxn modelId="{5946D92C-69C2-4244-8AC6-A77975CD222B}" type="presParOf" srcId="{DC32FB13-91C3-4FA8-AC42-8C2408E06B74}" destId="{AFF46CAB-56F8-43C9-B077-790DFE069BBF}" srcOrd="5" destOrd="0" presId="urn:microsoft.com/office/officeart/2008/layout/HorizontalMultiLevelHierarchy"/>
    <dgm:cxn modelId="{44611404-262A-431B-93F6-E9CD2F80CC5F}" type="presParOf" srcId="{AFF46CAB-56F8-43C9-B077-790DFE069BBF}" destId="{1826AE49-F245-4F0B-A673-4C60C63210D6}" srcOrd="0" destOrd="0" presId="urn:microsoft.com/office/officeart/2008/layout/HorizontalMultiLevelHierarchy"/>
    <dgm:cxn modelId="{BD3AA368-141D-40C7-9178-877C9F4EBB30}" type="presParOf" srcId="{AFF46CAB-56F8-43C9-B077-790DFE069BBF}" destId="{8B1F235F-9D8E-462B-B2F9-1221F7FBE69A}" srcOrd="1" destOrd="0" presId="urn:microsoft.com/office/officeart/2008/layout/HorizontalMultiLevelHierarchy"/>
    <dgm:cxn modelId="{93B314DF-361D-4CEB-9968-0DD250948112}" type="presParOf" srcId="{DF54BCF1-CBA4-45E6-A6BC-8FCF0C640289}" destId="{70241403-7EFE-429C-AA9D-3F5736D37959}" srcOrd="2" destOrd="0" presId="urn:microsoft.com/office/officeart/2008/layout/HorizontalMultiLevelHierarchy"/>
    <dgm:cxn modelId="{31555E24-B572-4001-AD6F-49AABE69746C}" type="presParOf" srcId="{70241403-7EFE-429C-AA9D-3F5736D37959}" destId="{B992BA16-B498-4577-A218-69F71EA77516}" srcOrd="0" destOrd="0" presId="urn:microsoft.com/office/officeart/2008/layout/HorizontalMultiLevelHierarchy"/>
    <dgm:cxn modelId="{B3BD20EF-8F49-4A4B-8A4D-15FD976FA36C}" type="presParOf" srcId="{DF54BCF1-CBA4-45E6-A6BC-8FCF0C640289}" destId="{1F55F3B9-6268-4D11-A5E7-29B7F8FC1938}" srcOrd="3" destOrd="0" presId="urn:microsoft.com/office/officeart/2008/layout/HorizontalMultiLevelHierarchy"/>
    <dgm:cxn modelId="{7B109C81-6BA9-491B-B1A0-AEAD2944DDE5}" type="presParOf" srcId="{1F55F3B9-6268-4D11-A5E7-29B7F8FC1938}" destId="{44A191CA-7502-45B5-A884-EC92412929C2}" srcOrd="0" destOrd="0" presId="urn:microsoft.com/office/officeart/2008/layout/HorizontalMultiLevelHierarchy"/>
    <dgm:cxn modelId="{21477078-2109-4B74-B84F-2C7E47AE628E}" type="presParOf" srcId="{1F55F3B9-6268-4D11-A5E7-29B7F8FC1938}" destId="{D48607D4-D15E-49A6-98A2-34835A11B43E}" srcOrd="1" destOrd="0" presId="urn:microsoft.com/office/officeart/2008/layout/HorizontalMultiLevelHierarchy"/>
    <dgm:cxn modelId="{2CB55FBD-29D5-403E-92BF-8A63E37DBC49}" type="presParOf" srcId="{D48607D4-D15E-49A6-98A2-34835A11B43E}" destId="{F824F671-B033-4A59-938E-5F1D32D5F7C7}" srcOrd="0" destOrd="0" presId="urn:microsoft.com/office/officeart/2008/layout/HorizontalMultiLevelHierarchy"/>
    <dgm:cxn modelId="{958ADA1E-BC5C-4437-8306-7E7E74851E96}" type="presParOf" srcId="{F824F671-B033-4A59-938E-5F1D32D5F7C7}" destId="{E68ABD9B-3E4E-4FD6-B193-BFC52CB179AB}" srcOrd="0" destOrd="0" presId="urn:microsoft.com/office/officeart/2008/layout/HorizontalMultiLevelHierarchy"/>
    <dgm:cxn modelId="{03E39162-6A52-4875-9B8C-E701C9A932C6}" type="presParOf" srcId="{D48607D4-D15E-49A6-98A2-34835A11B43E}" destId="{F316BFB3-DCFF-4EAF-BD01-F78D8DAC6585}" srcOrd="1" destOrd="0" presId="urn:microsoft.com/office/officeart/2008/layout/HorizontalMultiLevelHierarchy"/>
    <dgm:cxn modelId="{01D6E78F-EBB1-4C30-8820-3A683546A69D}" type="presParOf" srcId="{F316BFB3-DCFF-4EAF-BD01-F78D8DAC6585}" destId="{084228F8-BC65-4252-BC95-6110159BEC18}" srcOrd="0" destOrd="0" presId="urn:microsoft.com/office/officeart/2008/layout/HorizontalMultiLevelHierarchy"/>
    <dgm:cxn modelId="{6709E8D0-7252-4011-88FA-E8D4D369D5D0}" type="presParOf" srcId="{F316BFB3-DCFF-4EAF-BD01-F78D8DAC6585}" destId="{99E70FDF-A9D4-4081-A5A2-74457838F23A}" srcOrd="1" destOrd="0" presId="urn:microsoft.com/office/officeart/2008/layout/HorizontalMultiLevelHierarchy"/>
    <dgm:cxn modelId="{64D55289-D2DB-4364-B353-8985FE55F355}" type="presParOf" srcId="{D48607D4-D15E-49A6-98A2-34835A11B43E}" destId="{4F0AC2D9-ED18-4B41-8D7C-6119CD6390FE}" srcOrd="2" destOrd="0" presId="urn:microsoft.com/office/officeart/2008/layout/HorizontalMultiLevelHierarchy"/>
    <dgm:cxn modelId="{42E445C7-B831-4A5E-9514-1CAED5E42AEC}" type="presParOf" srcId="{4F0AC2D9-ED18-4B41-8D7C-6119CD6390FE}" destId="{7C49F68B-C025-440F-8E7B-8D0094F130C3}" srcOrd="0" destOrd="0" presId="urn:microsoft.com/office/officeart/2008/layout/HorizontalMultiLevelHierarchy"/>
    <dgm:cxn modelId="{F1A6B630-FCB4-47ED-A9FA-2D6014C1B37F}" type="presParOf" srcId="{D48607D4-D15E-49A6-98A2-34835A11B43E}" destId="{1902EDCC-8DD7-4C52-8BCA-9C6568E135E2}" srcOrd="3" destOrd="0" presId="urn:microsoft.com/office/officeart/2008/layout/HorizontalMultiLevelHierarchy"/>
    <dgm:cxn modelId="{81EB44AE-0BF9-4DC4-B148-65D9FDA5B1DC}" type="presParOf" srcId="{1902EDCC-8DD7-4C52-8BCA-9C6568E135E2}" destId="{57203F27-A75C-46AD-94D8-071039564077}" srcOrd="0" destOrd="0" presId="urn:microsoft.com/office/officeart/2008/layout/HorizontalMultiLevelHierarchy"/>
    <dgm:cxn modelId="{D9C3A9A5-1951-4BA9-A09B-4090E6EF6D9B}" type="presParOf" srcId="{1902EDCC-8DD7-4C52-8BCA-9C6568E135E2}" destId="{7B7A6D9F-0336-4ECE-9FA5-041C9412C5DC}" srcOrd="1" destOrd="0" presId="urn:microsoft.com/office/officeart/2008/layout/HorizontalMultiLevelHierarchy"/>
    <dgm:cxn modelId="{EEBD0599-A50F-4C68-967C-30544629C74C}" type="presParOf" srcId="{DF54BCF1-CBA4-45E6-A6BC-8FCF0C640289}" destId="{74ED39C6-6C36-454B-A356-6129E95928DB}" srcOrd="4" destOrd="0" presId="urn:microsoft.com/office/officeart/2008/layout/HorizontalMultiLevelHierarchy"/>
    <dgm:cxn modelId="{659184C5-8B08-44E2-9D21-EED08BE28261}" type="presParOf" srcId="{74ED39C6-6C36-454B-A356-6129E95928DB}" destId="{CE0A8D77-8F9E-42B9-A530-4512C43390DF}" srcOrd="0" destOrd="0" presId="urn:microsoft.com/office/officeart/2008/layout/HorizontalMultiLevelHierarchy"/>
    <dgm:cxn modelId="{E010A25B-CE7B-4FAF-AFD0-2F901DA43D87}" type="presParOf" srcId="{DF54BCF1-CBA4-45E6-A6BC-8FCF0C640289}" destId="{E7B4601F-4A9D-477A-AD13-5072FB8BDFDD}" srcOrd="5" destOrd="0" presId="urn:microsoft.com/office/officeart/2008/layout/HorizontalMultiLevelHierarchy"/>
    <dgm:cxn modelId="{682ADDCA-450A-4E1E-96BE-87C1662CC248}" type="presParOf" srcId="{E7B4601F-4A9D-477A-AD13-5072FB8BDFDD}" destId="{14B353E4-7B9A-48A5-8D31-10BD42F487CF}" srcOrd="0" destOrd="0" presId="urn:microsoft.com/office/officeart/2008/layout/HorizontalMultiLevelHierarchy"/>
    <dgm:cxn modelId="{C6FED075-5458-4B89-9B1D-E83B92186AA1}" type="presParOf" srcId="{E7B4601F-4A9D-477A-AD13-5072FB8BDFDD}" destId="{7C283264-6090-4B45-9629-F2891046E83A}" srcOrd="1" destOrd="0" presId="urn:microsoft.com/office/officeart/2008/layout/HorizontalMultiLevelHierarchy"/>
    <dgm:cxn modelId="{38892F47-0F44-4634-95E2-E28FC55C3833}" type="presParOf" srcId="{7C283264-6090-4B45-9629-F2891046E83A}" destId="{F56BADBB-A228-4A17-B264-08BC66329DC9}" srcOrd="0" destOrd="0" presId="urn:microsoft.com/office/officeart/2008/layout/HorizontalMultiLevelHierarchy"/>
    <dgm:cxn modelId="{0EEC84C5-4CF0-4116-9961-08EC4596B8FE}" type="presParOf" srcId="{F56BADBB-A228-4A17-B264-08BC66329DC9}" destId="{AF2DA56A-2C7B-445A-880D-683FB72722F4}" srcOrd="0" destOrd="0" presId="urn:microsoft.com/office/officeart/2008/layout/HorizontalMultiLevelHierarchy"/>
    <dgm:cxn modelId="{84A039A2-4A14-4454-96C3-A3B9897874DE}" type="presParOf" srcId="{7C283264-6090-4B45-9629-F2891046E83A}" destId="{A9077695-53DA-41B9-9738-BCC2D174C70D}" srcOrd="1" destOrd="0" presId="urn:microsoft.com/office/officeart/2008/layout/HorizontalMultiLevelHierarchy"/>
    <dgm:cxn modelId="{9B9DA038-E1F6-450F-8E11-810D920FA92F}" type="presParOf" srcId="{A9077695-53DA-41B9-9738-BCC2D174C70D}" destId="{FC92AE23-A7F3-4798-A2AD-3366A0D7BC0C}" srcOrd="0" destOrd="0" presId="urn:microsoft.com/office/officeart/2008/layout/HorizontalMultiLevelHierarchy"/>
    <dgm:cxn modelId="{B4944895-B805-4F0F-9697-B7395BEA4C86}" type="presParOf" srcId="{A9077695-53DA-41B9-9738-BCC2D174C70D}" destId="{77AA832B-8F66-4272-8547-C6E313D25F2A}" srcOrd="1" destOrd="0" presId="urn:microsoft.com/office/officeart/2008/layout/HorizontalMultiLevelHierarchy"/>
    <dgm:cxn modelId="{F049BC3D-A703-45DF-859B-11ADF7C714DB}" type="presParOf" srcId="{7C283264-6090-4B45-9629-F2891046E83A}" destId="{D5BDBF24-7E71-4C9D-9117-29DE0E6C7F35}" srcOrd="2" destOrd="0" presId="urn:microsoft.com/office/officeart/2008/layout/HorizontalMultiLevelHierarchy"/>
    <dgm:cxn modelId="{F41FE1E9-8E44-4D7B-9779-F14EF6910D3E}" type="presParOf" srcId="{D5BDBF24-7E71-4C9D-9117-29DE0E6C7F35}" destId="{2628EBAA-638A-4695-8A85-0458ACF89F12}" srcOrd="0" destOrd="0" presId="urn:microsoft.com/office/officeart/2008/layout/HorizontalMultiLevelHierarchy"/>
    <dgm:cxn modelId="{1ED53DA4-0F52-4847-932C-36459CDCFADB}" type="presParOf" srcId="{7C283264-6090-4B45-9629-F2891046E83A}" destId="{75B5F5FE-3778-4559-94E6-AB126B6D8F0E}" srcOrd="3" destOrd="0" presId="urn:microsoft.com/office/officeart/2008/layout/HorizontalMultiLevelHierarchy"/>
    <dgm:cxn modelId="{B0E1F354-0BCF-4068-890E-1B8FB202C2BF}" type="presParOf" srcId="{75B5F5FE-3778-4559-94E6-AB126B6D8F0E}" destId="{595B81FA-3809-4483-B7DD-37E03B6EFE69}" srcOrd="0" destOrd="0" presId="urn:microsoft.com/office/officeart/2008/layout/HorizontalMultiLevelHierarchy"/>
    <dgm:cxn modelId="{7D4AC4FE-A65D-4072-BF15-C01C60FDD856}" type="presParOf" srcId="{75B5F5FE-3778-4559-94E6-AB126B6D8F0E}" destId="{650AA54A-2289-4B50-8832-748685CA36B6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27/01/1441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27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15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0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zilla-project.org/" TargetMode="External"/><Relationship Id="rId13" Type="http://schemas.openxmlformats.org/officeDocument/2006/relationships/image" Target="../media/image11.jpeg"/><Relationship Id="rId3" Type="http://schemas.openxmlformats.org/officeDocument/2006/relationships/hyperlink" Target="https://getcomposer.org/download/" TargetMode="External"/><Relationship Id="rId7" Type="http://schemas.openxmlformats.org/officeDocument/2006/relationships/hyperlink" Target="https://www.getpostman.com/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putty.org/" TargetMode="External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yannaddy.laravel-artisan" TargetMode="External"/><Relationship Id="rId2" Type="http://schemas.openxmlformats.org/officeDocument/2006/relationships/hyperlink" Target="https://marketplace.visualstudio.com/items?itemName=onecentlin.laravel-bla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ravel.com/docs/5.7/install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" TargetMode="External"/><Relationship Id="rId2" Type="http://schemas.openxmlformats.org/officeDocument/2006/relationships/hyperlink" Target="https://laravel.com/api/5.7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6268211/how-to-format-laravel-blade-codes-in-visual-studio-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Laravel</a:t>
            </a:r>
            <a:r>
              <a:rPr lang="en-US" sz="2400" dirty="0" smtClean="0"/>
              <a:t> is MVC PHP framework created by </a:t>
            </a:r>
            <a:r>
              <a:rPr lang="en-US" sz="2400" b="1" dirty="0" smtClean="0"/>
              <a:t>Taylor </a:t>
            </a:r>
            <a:r>
              <a:rPr lang="en-US" sz="2400" b="1" dirty="0" err="1" smtClean="0"/>
              <a:t>Otwell</a:t>
            </a:r>
            <a:r>
              <a:rPr lang="en-US" sz="2400" b="1" dirty="0" smtClean="0"/>
              <a:t> </a:t>
            </a:r>
            <a:r>
              <a:rPr lang="en-US" sz="2400" dirty="0" smtClean="0"/>
              <a:t>in</a:t>
            </a:r>
            <a:r>
              <a:rPr lang="bg-BG" sz="2400" dirty="0" smtClean="0"/>
              <a:t> </a:t>
            </a:r>
            <a:r>
              <a:rPr lang="en-US" sz="2400" b="1" dirty="0" smtClean="0"/>
              <a:t>2011</a:t>
            </a:r>
            <a:endParaRPr lang="en-US" sz="2400" dirty="0" smtClean="0"/>
          </a:p>
          <a:p>
            <a:pPr lvl="0"/>
            <a:r>
              <a:rPr lang="en-US" sz="2400" dirty="0" smtClean="0"/>
              <a:t>Free open-source license with many contributors worldwide</a:t>
            </a:r>
          </a:p>
          <a:p>
            <a:pPr lvl="0"/>
            <a:r>
              <a:rPr lang="en-US" sz="2400" dirty="0" smtClean="0"/>
              <a:t>One of the best frameworks together with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, </a:t>
            </a:r>
            <a:r>
              <a:rPr lang="en-US" sz="2400" dirty="0" err="1" smtClean="0"/>
              <a:t>CodeIgniter</a:t>
            </a:r>
            <a:r>
              <a:rPr lang="en-US" sz="2400" dirty="0" smtClean="0"/>
              <a:t>, </a:t>
            </a:r>
            <a:r>
              <a:rPr lang="en-US" sz="2400" dirty="0" err="1" smtClean="0"/>
              <a:t>Yii</a:t>
            </a:r>
            <a:endParaRPr lang="en-US" sz="2400" dirty="0" smtClean="0"/>
          </a:p>
          <a:p>
            <a:pPr lvl="0"/>
            <a:r>
              <a:rPr lang="en-US" sz="2400" dirty="0" smtClean="0"/>
              <a:t>Has powerful features, saving us time</a:t>
            </a:r>
          </a:p>
          <a:p>
            <a:pPr lvl="0"/>
            <a:r>
              <a:rPr lang="en-US" sz="2400" dirty="0" smtClean="0"/>
              <a:t>Uses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 packages</a:t>
            </a:r>
          </a:p>
          <a:p>
            <a:pPr lvl="0"/>
            <a:r>
              <a:rPr lang="en-US" sz="2400" dirty="0" smtClean="0"/>
              <a:t>Lets see some statistics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</a:t>
            </a:r>
            <a:r>
              <a:rPr lang="en-US" dirty="0" err="1" smtClean="0"/>
              <a:t>PreRequisite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Necessary Requirements 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PHP</a:t>
            </a:r>
          </a:p>
          <a:p>
            <a:pPr lvl="1"/>
            <a:r>
              <a:rPr lang="en-US" sz="2000" dirty="0" smtClean="0"/>
              <a:t>SQL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Preferred Requirements </a:t>
            </a:r>
          </a:p>
          <a:p>
            <a:pPr lvl="1"/>
            <a:r>
              <a:rPr lang="en-US" sz="2000" dirty="0" smtClean="0"/>
              <a:t>CSS</a:t>
            </a:r>
          </a:p>
          <a:p>
            <a:pPr lvl="1"/>
            <a:r>
              <a:rPr lang="en-US" sz="2000" dirty="0" smtClean="0"/>
              <a:t>JS</a:t>
            </a:r>
          </a:p>
          <a:p>
            <a:pPr lvl="1"/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1" y="960581"/>
            <a:ext cx="8458200" cy="57632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990600"/>
            <a:ext cx="8153400" cy="5599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358" y="0"/>
            <a:ext cx="9083642" cy="1034472"/>
          </a:xfrm>
        </p:spPr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698509" cy="554181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Eloquent ORM </a:t>
            </a:r>
            <a:r>
              <a:rPr lang="en-US" sz="2000" dirty="0" smtClean="0"/>
              <a:t>(object-relational mapping) – implements </a:t>
            </a:r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Query builder </a:t>
            </a:r>
            <a:r>
              <a:rPr lang="en-US" sz="2000" dirty="0" smtClean="0"/>
              <a:t>– helps you to build secured SQL queries</a:t>
            </a:r>
          </a:p>
          <a:p>
            <a:r>
              <a:rPr lang="en-US" sz="2000" b="1" dirty="0" smtClean="0"/>
              <a:t>Restful controllers </a:t>
            </a:r>
            <a:r>
              <a:rPr lang="en-US" sz="2000" dirty="0" smtClean="0"/>
              <a:t>– provides a way for separating the different HTTP requests (GET, POST, DELETE, etc.)</a:t>
            </a:r>
          </a:p>
          <a:p>
            <a:r>
              <a:rPr lang="en-US" sz="2000" b="1" dirty="0" smtClean="0"/>
              <a:t>Blade template engine </a:t>
            </a:r>
            <a:r>
              <a:rPr lang="en-US" sz="2000" dirty="0" smtClean="0"/>
              <a:t>– combines templates with a data model to produce views</a:t>
            </a:r>
          </a:p>
          <a:p>
            <a:r>
              <a:rPr lang="en-US" sz="2000" b="1" dirty="0" smtClean="0"/>
              <a:t>Migrations</a:t>
            </a:r>
            <a:r>
              <a:rPr lang="en-US" sz="2000" dirty="0" smtClean="0"/>
              <a:t> – version control system for database, update your database easier</a:t>
            </a:r>
          </a:p>
          <a:p>
            <a:r>
              <a:rPr lang="en-US" sz="2000" b="1" dirty="0" smtClean="0"/>
              <a:t>Database seeding </a:t>
            </a:r>
            <a:r>
              <a:rPr lang="en-US" sz="2000" dirty="0" smtClean="0"/>
              <a:t>– provides a way to populate database tables with test data used for testing</a:t>
            </a:r>
          </a:p>
          <a:p>
            <a:r>
              <a:rPr lang="en-US" sz="2000" b="1" dirty="0" smtClean="0"/>
              <a:t>Pagination</a:t>
            </a:r>
            <a:r>
              <a:rPr lang="en-US" sz="2000" dirty="0" smtClean="0"/>
              <a:t> – easy to use advanced pagination functionalities</a:t>
            </a:r>
          </a:p>
          <a:p>
            <a:r>
              <a:rPr lang="en-US" sz="2000" b="1" dirty="0" smtClean="0"/>
              <a:t>Forms security </a:t>
            </a:r>
            <a:r>
              <a:rPr lang="en-US" sz="2000" dirty="0" smtClean="0"/>
              <a:t>– provides CSRF token middleware, protecting all the forms</a:t>
            </a:r>
            <a:endParaRPr lang="bg-BG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u="sng" dirty="0" smtClean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Ampps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Node.js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Composer</a:t>
            </a:r>
            <a:r>
              <a:rPr lang="en-US" dirty="0" smtClean="0"/>
              <a:t> </a:t>
            </a:r>
            <a:r>
              <a:rPr lang="en-US" b="1" dirty="0" smtClean="0"/>
              <a:t>To manage its dependencies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VScode </a:t>
            </a:r>
            <a:r>
              <a:rPr lang="en-US" dirty="0" smtClean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hlinkClick r:id="rId5"/>
              </a:rPr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hlinkClick r:id="rId6"/>
              </a:rPr>
              <a:t>Version Control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7"/>
              </a:rPr>
              <a:t>Postman</a:t>
            </a:r>
            <a:r>
              <a:rPr lang="en-US" b="1" dirty="0" smtClean="0"/>
              <a:t> Makes API Development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8"/>
              </a:rPr>
              <a:t>filezilla  </a:t>
            </a:r>
            <a:r>
              <a:rPr lang="en-US" b="1" dirty="0" smtClean="0"/>
              <a:t>FTP solution for both client and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9"/>
              </a:rPr>
              <a:t>PuTTY</a:t>
            </a:r>
            <a:r>
              <a:rPr lang="en-US" dirty="0" smtClean="0"/>
              <a:t> i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an SSH and telnet client</a:t>
            </a:r>
            <a:endParaRPr lang="en-US" b="1" dirty="0"/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20176" y="2362201"/>
            <a:ext cx="996621" cy="609600"/>
          </a:xfrm>
          <a:prstGeom prst="rect">
            <a:avLst/>
          </a:prstGeom>
        </p:spPr>
      </p:pic>
      <p:pic>
        <p:nvPicPr>
          <p:cNvPr id="5" name="Picture 2" descr="نتيجة بحث الصور عن ‪composer‬‏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96200" y="2362200"/>
            <a:ext cx="1047750" cy="1243732"/>
          </a:xfrm>
          <a:prstGeom prst="rect">
            <a:avLst/>
          </a:prstGeom>
          <a:noFill/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3800" y="36576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72000" y="4191000"/>
            <a:ext cx="1428751" cy="751975"/>
          </a:xfrm>
          <a:prstGeom prst="rect">
            <a:avLst/>
          </a:prstGeom>
          <a:noFill/>
        </p:spPr>
      </p:pic>
      <p:pic>
        <p:nvPicPr>
          <p:cNvPr id="9" name="Picture 2" descr="نتيجة بحث الصور عن ‪Postman‬‏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86600" y="44958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visual studio code IDE extensions</a:t>
            </a:r>
          </a:p>
          <a:p>
            <a:endParaRPr lang="en-US" b="1" dirty="0" smtClean="0"/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 5.6 Snippets</a:t>
            </a:r>
          </a:p>
          <a:p>
            <a:r>
              <a:rPr lang="en-US" b="1" dirty="0" err="1" smtClean="0">
                <a:hlinkClick r:id="rId2" tooltip="https://marketplace.visualstudio.com/items?itemName=onecentlin.laravel-blade"/>
              </a:rPr>
              <a:t>Laravel</a:t>
            </a:r>
            <a:r>
              <a:rPr lang="en-US" b="1" dirty="0" smtClean="0">
                <a:hlinkClick r:id="rId2" tooltip="https://marketplace.visualstudio.com/items?itemName=onecentlin.laravel-blade"/>
              </a:rPr>
              <a:t> Blade Snippets</a:t>
            </a:r>
            <a:endParaRPr lang="en-US" b="1" dirty="0" smtClean="0"/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 </a:t>
            </a:r>
            <a:r>
              <a:rPr lang="en-US" b="1" dirty="0" err="1" smtClean="0"/>
              <a:t>goto</a:t>
            </a:r>
            <a:r>
              <a:rPr lang="en-US" b="1" dirty="0" smtClean="0"/>
              <a:t> view</a:t>
            </a:r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-</a:t>
            </a:r>
            <a:r>
              <a:rPr lang="en-US" b="1" dirty="0" err="1" smtClean="0"/>
              <a:t>goto</a:t>
            </a:r>
            <a:r>
              <a:rPr lang="en-US" b="1" dirty="0" smtClean="0"/>
              <a:t>-controller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hlinkClick r:id="rId3"/>
              </a:rPr>
              <a:t>Laravel</a:t>
            </a:r>
            <a:r>
              <a:rPr lang="en-US" b="1" dirty="0" smtClean="0">
                <a:hlinkClick r:id="rId3"/>
              </a:rPr>
              <a:t> Artisan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>
                <a:hlinkClick r:id="rId4"/>
              </a:rPr>
              <a:t>Git</a:t>
            </a:r>
            <a:endParaRPr lang="en-US" b="1" dirty="0" smtClean="0"/>
          </a:p>
          <a:p>
            <a:r>
              <a:rPr lang="en-US" b="1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User Snippets</a:t>
            </a:r>
          </a:p>
          <a:p>
            <a:r>
              <a:rPr lang="en-US" sz="1800" smtClean="0"/>
              <a:t>"</a:t>
            </a:r>
            <a:r>
              <a:rPr lang="en-US" sz="1800" dirty="0" smtClean="0"/>
              <a:t>Route::resource('$1','$2Controller');\n </a:t>
            </a:r>
            <a:r>
              <a:rPr lang="en-US" sz="1800" dirty="0" err="1" smtClean="0"/>
              <a:t>php</a:t>
            </a:r>
            <a:r>
              <a:rPr lang="en-US" sz="1800" dirty="0" smtClean="0"/>
              <a:t> artisan </a:t>
            </a:r>
            <a:r>
              <a:rPr lang="en-US" sz="1800" dirty="0" err="1" smtClean="0"/>
              <a:t>make:Controller</a:t>
            </a:r>
            <a:r>
              <a:rPr lang="en-US" sz="1800" dirty="0" smtClean="0"/>
              <a:t> $2Controller -r -m $2",</a:t>
            </a:r>
          </a:p>
          <a:p>
            <a:endParaRPr lang="en-US" sz="18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83820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Setup</a:t>
            </a:r>
            <a:r>
              <a:rPr lang="ar-EG" b="1" dirty="0" smtClean="0"/>
              <a:t/>
            </a:r>
            <a:br>
              <a:rPr lang="ar-EG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ar-EG" dirty="0" smtClean="0"/>
          </a:p>
          <a:p>
            <a:endParaRPr lang="ar-EG" dirty="0" smtClean="0"/>
          </a:p>
          <a:p>
            <a:endParaRPr lang="ar-EG" dirty="0"/>
          </a:p>
          <a:p>
            <a:r>
              <a:rPr lang="en-US" dirty="0" smtClean="0"/>
              <a:t>composer global require "</a:t>
            </a:r>
            <a:r>
              <a:rPr lang="en-US" dirty="0" err="1" smtClean="0"/>
              <a:t>laravel</a:t>
            </a:r>
            <a:r>
              <a:rPr lang="en-US" dirty="0" smtClean="0"/>
              <a:t>/installer"</a:t>
            </a:r>
          </a:p>
          <a:p>
            <a:r>
              <a:rPr lang="en-US" dirty="0" smtClean="0"/>
              <a:t>composer create-project --prefer-dist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ProjectName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Composer install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key:generate</a:t>
            </a:r>
            <a:r>
              <a:rPr lang="en-US" dirty="0" smtClean="0"/>
              <a:t> </a:t>
            </a:r>
          </a:p>
          <a:p>
            <a:r>
              <a:rPr lang="en-US" sz="2600" dirty="0" err="1" smtClean="0"/>
              <a:t>php</a:t>
            </a:r>
            <a:r>
              <a:rPr lang="en-US" sz="2600" dirty="0" smtClean="0"/>
              <a:t> artisan serve or “</a:t>
            </a:r>
            <a:r>
              <a:rPr lang="en-US" sz="2600" dirty="0" err="1" smtClean="0"/>
              <a:t>php</a:t>
            </a:r>
            <a:r>
              <a:rPr lang="en-US" sz="2600" dirty="0" smtClean="0"/>
              <a:t> -S localhost:8000 -t public/”</a:t>
            </a:r>
          </a:p>
          <a:p>
            <a:r>
              <a:rPr lang="en-US" dirty="0" smtClean="0">
                <a:hlinkClick r:id="rId2"/>
              </a:rPr>
              <a:t>https://laravel.com/docs/5.7/installation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"/>
            <a:ext cx="3962400" cy="2228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Client/Server Architecture</a:t>
            </a: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What is </a:t>
            </a:r>
            <a:r>
              <a:rPr lang="en-US" sz="2000" dirty="0" err="1" smtClean="0"/>
              <a:t>Laravel</a:t>
            </a:r>
            <a:r>
              <a:rPr lang="bg-BG" sz="2000" dirty="0" smtClean="0"/>
              <a:t> 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Environment Setup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Files structure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Laravel</a:t>
            </a:r>
            <a:r>
              <a:rPr lang="en-US" sz="2000" dirty="0" smtClean="0"/>
              <a:t>  reference</a:t>
            </a:r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6398" y="92642"/>
            <a:ext cx="27055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6095999" cy="11206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The structure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6124" y="990601"/>
            <a:ext cx="2313427" cy="6825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972" y="1673157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app/Http</a:t>
            </a:r>
            <a:r>
              <a:rPr lang="en-US" dirty="0" smtClean="0"/>
              <a:t> folder contains the </a:t>
            </a:r>
            <a:r>
              <a:rPr lang="en-US" b="1" dirty="0" smtClean="0"/>
              <a:t>Controllers</a:t>
            </a:r>
            <a:r>
              <a:rPr lang="en-US" dirty="0" smtClean="0"/>
              <a:t>, </a:t>
            </a:r>
            <a:r>
              <a:rPr lang="en-US" b="1" dirty="0" err="1" smtClean="0"/>
              <a:t>Middlewares</a:t>
            </a:r>
            <a:r>
              <a:rPr lang="en-US" dirty="0" smtClean="0"/>
              <a:t> and </a:t>
            </a:r>
            <a:r>
              <a:rPr lang="en-US" b="1" dirty="0" smtClean="0"/>
              <a:t>Kernel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</p:cNvCxnSpPr>
          <p:nvPr/>
        </p:nvCxnSpPr>
        <p:spPr>
          <a:xfrm>
            <a:off x="4571999" y="3431464"/>
            <a:ext cx="1919430" cy="1803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972" y="310829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models should be located in </a:t>
            </a:r>
            <a:r>
              <a:rPr lang="en-US" b="1" dirty="0" smtClean="0"/>
              <a:t>app/Models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4700664" y="5615004"/>
            <a:ext cx="1745734" cy="2379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7636" y="529183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dirty="0" err="1" smtClean="0"/>
              <a:t>config</a:t>
            </a:r>
            <a:r>
              <a:rPr lang="en-US" dirty="0" smtClean="0"/>
              <a:t> files are located in </a:t>
            </a:r>
            <a:r>
              <a:rPr lang="en-US" b="1" dirty="0" smtClean="0"/>
              <a:t>app/</a:t>
            </a:r>
            <a:r>
              <a:rPr lang="en-US" b="1" dirty="0" err="1" smtClean="0"/>
              <a:t>config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4571999" y="4220997"/>
            <a:ext cx="1987551" cy="373640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972" y="4132972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service providers that are bootstrapping functions in our app are located in  </a:t>
            </a:r>
            <a:r>
              <a:rPr lang="en-US" b="1" dirty="0" smtClean="0"/>
              <a:t>app/Providers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297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8351" y="19236"/>
            <a:ext cx="2815649" cy="6858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4271173" y="132460"/>
            <a:ext cx="2262977" cy="52600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3338" y="335299"/>
            <a:ext cx="288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</a:t>
            </a:r>
            <a:r>
              <a:rPr lang="en-US" dirty="0" smtClean="0"/>
              <a:t> folder contains the </a:t>
            </a:r>
            <a:r>
              <a:rPr lang="en-US" b="1" dirty="0" smtClean="0"/>
              <a:t>migrations and seeds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6451" y="1607127"/>
            <a:ext cx="1827699" cy="772006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0742" y="1307580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public folder is the actual folder you are opening on the web server. </a:t>
            </a:r>
          </a:p>
          <a:p>
            <a:pPr algn="ctr"/>
            <a:r>
              <a:rPr lang="en-US" dirty="0" smtClean="0"/>
              <a:t>All JS / CSS / Images / Uploads are located there.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603770" y="2555769"/>
            <a:ext cx="1930381" cy="54554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909" y="2683868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resources folder contains all the </a:t>
            </a:r>
            <a:r>
              <a:rPr lang="en-US" b="1" dirty="0" smtClean="0"/>
              <a:t>translations</a:t>
            </a:r>
            <a:r>
              <a:rPr lang="en-US" dirty="0" smtClean="0"/>
              <a:t>, </a:t>
            </a:r>
            <a:r>
              <a:rPr lang="en-US" b="1" dirty="0" smtClean="0"/>
              <a:t>views</a:t>
            </a:r>
            <a:r>
              <a:rPr lang="en-US" dirty="0" smtClean="0"/>
              <a:t> and </a:t>
            </a:r>
            <a:r>
              <a:rPr lang="en-US" b="1" dirty="0" smtClean="0"/>
              <a:t>assets</a:t>
            </a:r>
            <a:r>
              <a:rPr lang="en-US" dirty="0" smtClean="0"/>
              <a:t> </a:t>
            </a:r>
            <a:r>
              <a:rPr lang="en-US" dirty="0"/>
              <a:t>(SASS, LESS, JS)</a:t>
            </a:r>
          </a:p>
          <a:p>
            <a:pPr algn="ctr"/>
            <a:r>
              <a:rPr lang="en-US" dirty="0" smtClean="0"/>
              <a:t> that are compiled into public folder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8937" y="4276437"/>
            <a:ext cx="2145214" cy="14518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146" y="4060157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routes folder contains all the routes for the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88937" y="5213511"/>
            <a:ext cx="2145214" cy="239023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8146" y="4997230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b="1" dirty="0" smtClean="0"/>
              <a:t>logs</a:t>
            </a:r>
            <a:r>
              <a:rPr lang="en-US" dirty="0" smtClean="0"/>
              <a:t> / </a:t>
            </a:r>
            <a:r>
              <a:rPr lang="en-US" b="1" dirty="0" smtClean="0"/>
              <a:t>cache</a:t>
            </a:r>
            <a:r>
              <a:rPr lang="en-US" dirty="0" smtClean="0"/>
              <a:t> files are located in </a:t>
            </a:r>
            <a:r>
              <a:rPr lang="en-US" b="1" dirty="0" smtClean="0"/>
              <a:t>storage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63110" y="5858934"/>
            <a:ext cx="971041" cy="38413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19" y="6026792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vendor</a:t>
            </a:r>
            <a:r>
              <a:rPr lang="en-US" dirty="0" smtClean="0"/>
              <a:t> folder contains all the composer packages (dependencies)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604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767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https://laravel.com/api/5.7/index.html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https://laravel.com/docs/5.7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hlinkClick r:id="rId2"/>
              </a:rPr>
              <a:t>How to Format </a:t>
            </a:r>
            <a:r>
              <a:rPr lang="en-US" dirty="0" err="1" smtClean="0">
                <a:hlinkClick r:id="rId2"/>
              </a:rPr>
              <a:t>Laravel</a:t>
            </a:r>
            <a:r>
              <a:rPr lang="en-US" dirty="0" smtClean="0">
                <a:hlinkClick r:id="rId2"/>
              </a:rPr>
              <a:t> Blade Codes in Visual Studio Code?</a:t>
            </a:r>
            <a:endParaRPr lang="en-US" b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0500" y="2758281"/>
            <a:ext cx="3683000" cy="2209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962" y="2262981"/>
            <a:ext cx="5934075" cy="3200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24856"/>
            <a:ext cx="4876800" cy="36766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2349</TotalTime>
  <Words>607</Words>
  <Application>Microsoft Office PowerPoint</Application>
  <PresentationFormat>On-screen Show (4:3)</PresentationFormat>
  <Paragraphs>185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Laravel Introduction</vt:lpstr>
      <vt:lpstr>Client/Server Architecture</vt:lpstr>
      <vt:lpstr>Web programming language </vt:lpstr>
      <vt:lpstr>Slide 5</vt:lpstr>
      <vt:lpstr>Slide 6</vt:lpstr>
      <vt:lpstr>HTML  Hyper Text Markup Language </vt:lpstr>
      <vt:lpstr>HTML  Hyper Text Markup Language </vt:lpstr>
      <vt:lpstr>HTML Versions</vt:lpstr>
      <vt:lpstr>CSS : Cascading Style Sheets</vt:lpstr>
      <vt:lpstr>Laravel Course  layout </vt:lpstr>
      <vt:lpstr>Laravel Course  PreRequisite </vt:lpstr>
      <vt:lpstr>Google Trends (2012 – 2017) </vt:lpstr>
      <vt:lpstr>Google Trends (2012 – 2017) </vt:lpstr>
      <vt:lpstr>Features </vt:lpstr>
      <vt:lpstr>Environment Setup  </vt:lpstr>
      <vt:lpstr>Environment Setup  </vt:lpstr>
      <vt:lpstr>Environment Setup  </vt:lpstr>
      <vt:lpstr>Project Setup </vt:lpstr>
      <vt:lpstr>           The structure</vt:lpstr>
      <vt:lpstr>Slide 21</vt:lpstr>
      <vt:lpstr>  Artisan !</vt:lpstr>
      <vt:lpstr>Laravel Architecture</vt:lpstr>
      <vt:lpstr>Laravel  reference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138</cp:revision>
  <dcterms:created xsi:type="dcterms:W3CDTF">2006-08-16T00:00:00Z</dcterms:created>
  <dcterms:modified xsi:type="dcterms:W3CDTF">2019-09-26T06:01:18Z</dcterms:modified>
</cp:coreProperties>
</file>