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7" r:id="rId2"/>
    <p:sldId id="292" r:id="rId3"/>
    <p:sldId id="308" r:id="rId4"/>
    <p:sldId id="30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11/04/1440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ravel.com/docs/5.7/hel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help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Helpers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10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Available Methods</a:t>
            </a:r>
            <a:endParaRPr lang="en-US" sz="2000" dirty="0" smtClean="0"/>
          </a:p>
          <a:p>
            <a:pPr lvl="1"/>
            <a:r>
              <a:rPr lang="en-US" sz="1600" dirty="0" smtClean="0"/>
              <a:t>Arrays &amp; Objects</a:t>
            </a:r>
          </a:p>
          <a:p>
            <a:pPr lvl="1"/>
            <a:r>
              <a:rPr lang="en-US" sz="1600" dirty="0" smtClean="0"/>
              <a:t>Paths</a:t>
            </a:r>
          </a:p>
          <a:p>
            <a:pPr lvl="1"/>
            <a:r>
              <a:rPr lang="en-US" sz="1600" dirty="0" smtClean="0"/>
              <a:t>Strings</a:t>
            </a:r>
          </a:p>
          <a:p>
            <a:pPr lvl="1"/>
            <a:r>
              <a:rPr lang="en-US" sz="1600" dirty="0" smtClean="0"/>
              <a:t>URLs</a:t>
            </a:r>
          </a:p>
          <a:p>
            <a:pPr lvl="1"/>
            <a:r>
              <a:rPr lang="en-US" sz="1600" dirty="0" smtClean="0"/>
              <a:t>Miscellaneous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Custom </a:t>
            </a:r>
            <a:r>
              <a:rPr lang="en-US" sz="2000" dirty="0" smtClean="0"/>
              <a:t>Helper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Path View Name to All Views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524000"/>
            <a:ext cx="2733759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ÙØªÙØ¬Ø© Ø¨Ø­Ø« Ø§ÙØµÙØ± Ø¹Ù âªHelpers laravelâ¬â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733800"/>
            <a:ext cx="4648200" cy="2440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Helpers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Custom Helper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524000"/>
          <a:ext cx="7848600" cy="342900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569CD6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569CD6"/>
                          </a:solidFill>
                          <a:latin typeface="Consolas"/>
                        </a:rPr>
                        <a:t>function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DCDCAA"/>
                          </a:solidFill>
                          <a:latin typeface="Consolas"/>
                        </a:rPr>
                        <a:t>register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569CD6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{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6A9955"/>
                          </a:solidFill>
                          <a:latin typeface="Consolas"/>
                        </a:rPr>
                        <a:t>// app / Providers / AppServiceProvider.php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9CDCFE"/>
                          </a:solidFill>
                          <a:latin typeface="Consolas"/>
                        </a:rPr>
                        <a:t>   $</a:t>
                      </a:r>
                      <a:r>
                        <a:rPr lang="en-US" sz="1600" b="0" i="0" u="none" strike="noStrike" dirty="0" err="1">
                          <a:solidFill>
                            <a:srgbClr val="9CDCFE"/>
                          </a:solidFill>
                          <a:latin typeface="Consolas"/>
                        </a:rPr>
                        <a:t>preg_path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600" b="0" i="0" u="none" strike="noStrike" dirty="0" err="1">
                          <a:solidFill>
                            <a:srgbClr val="DCDCAA"/>
                          </a:solidFill>
                          <a:latin typeface="Consolas"/>
                        </a:rPr>
                        <a:t>sprintf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'%s/</a:t>
                      </a:r>
                      <a:r>
                        <a:rPr lang="en-US" sz="1600" b="0" i="0" u="none" strike="noStrike" dirty="0" err="1">
                          <a:solidFill>
                            <a:srgbClr val="CE9178"/>
                          </a:solidFill>
                          <a:latin typeface="Consolas"/>
                        </a:rPr>
                        <a:t>MyHelpers</a:t>
                      </a:r>
                      <a:r>
                        <a:rPr lang="en-US" sz="16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/*.php'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DCDCAA"/>
                          </a:solidFill>
                          <a:latin typeface="Consolas"/>
                        </a:rPr>
                        <a:t>app_path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());</a:t>
                      </a:r>
                      <a:endParaRPr lang="en-US" sz="1600" b="0" i="0" u="none" strike="noStrike" dirty="0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9CDCFE"/>
                          </a:solidFill>
                          <a:latin typeface="Consolas"/>
                        </a:rPr>
                        <a:t>   $</a:t>
                      </a:r>
                      <a:r>
                        <a:rPr lang="en-US" sz="1600" b="0" i="0" u="none" strike="noStrike" dirty="0" err="1">
                          <a:solidFill>
                            <a:srgbClr val="9CDCFE"/>
                          </a:solidFill>
                          <a:latin typeface="Consolas"/>
                        </a:rPr>
                        <a:t>helper_files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= </a:t>
                      </a:r>
                      <a:r>
                        <a:rPr lang="en-US" sz="1600" b="0" i="0" u="none" strike="noStrike" dirty="0">
                          <a:solidFill>
                            <a:srgbClr val="DCDCAA"/>
                          </a:solidFill>
                          <a:latin typeface="Consolas"/>
                        </a:rPr>
                        <a:t>glob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</a:t>
                      </a:r>
                      <a:r>
                        <a:rPr lang="en-US" sz="1600" b="0" i="0" u="none" strike="noStrike" dirty="0" err="1">
                          <a:solidFill>
                            <a:srgbClr val="9CDCFE"/>
                          </a:solidFill>
                          <a:latin typeface="Consolas"/>
                        </a:rPr>
                        <a:t>preg_path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C586C0"/>
                          </a:solidFill>
                          <a:latin typeface="Consolas"/>
                        </a:rPr>
                        <a:t>   </a:t>
                      </a:r>
                      <a:r>
                        <a:rPr lang="en-US" sz="1600" b="0" i="0" u="none" strike="noStrike" dirty="0" err="1" smtClean="0">
                          <a:solidFill>
                            <a:srgbClr val="C586C0"/>
                          </a:solidFill>
                          <a:latin typeface="Consolas"/>
                        </a:rPr>
                        <a:t>foreach</a:t>
                      </a:r>
                      <a:r>
                        <a:rPr lang="en-US" sz="1600" b="0" i="0" u="none" strike="noStrike" dirty="0" smtClean="0">
                          <a:solidFill>
                            <a:srgbClr val="D4D4D4"/>
                          </a:solidFill>
                          <a:latin typeface="Consolas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</a:t>
                      </a:r>
                      <a:r>
                        <a:rPr lang="en-US" sz="1600" b="0" i="0" u="none" strike="noStrike" dirty="0" err="1">
                          <a:solidFill>
                            <a:srgbClr val="9CDCFE"/>
                          </a:solidFill>
                          <a:latin typeface="Consolas"/>
                        </a:rPr>
                        <a:t>helper_files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 as </a:t>
                      </a:r>
                      <a:r>
                        <a:rPr lang="en-US" sz="16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</a:t>
                      </a:r>
                      <a:r>
                        <a:rPr lang="en-US" sz="1600" b="0" i="0" u="none" strike="noStrike" dirty="0" err="1">
                          <a:solidFill>
                            <a:srgbClr val="9CDCFE"/>
                          </a:solidFill>
                          <a:latin typeface="Consolas"/>
                        </a:rPr>
                        <a:t>helper_file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C586C0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D4D4D4"/>
                          </a:solidFill>
                          <a:latin typeface="Consolas"/>
                        </a:rPr>
                        <a:t>   {</a:t>
                      </a:r>
                      <a:endParaRPr lang="en-US" sz="1600" b="0" i="0" u="none" strike="noStrike" dirty="0">
                        <a:solidFill>
                          <a:srgbClr val="D4D4D4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DCDCAA"/>
                          </a:solidFill>
                          <a:latin typeface="Consolas"/>
                        </a:rPr>
                        <a:t>      </a:t>
                      </a:r>
                      <a:r>
                        <a:rPr lang="en-US" sz="1600" b="0" i="0" u="none" strike="noStrike" dirty="0" err="1" smtClean="0">
                          <a:solidFill>
                            <a:srgbClr val="DCDCAA"/>
                          </a:solidFill>
                          <a:latin typeface="Consolas"/>
                        </a:rPr>
                        <a:t>require_once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</a:t>
                      </a:r>
                      <a:r>
                        <a:rPr lang="en-US" sz="1600" b="0" i="0" u="none" strike="noStrike" dirty="0" err="1">
                          <a:solidFill>
                            <a:srgbClr val="9CDCFE"/>
                          </a:solidFill>
                          <a:latin typeface="Consolas"/>
                        </a:rPr>
                        <a:t>helper_file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D4D4D4"/>
                          </a:solidFill>
                          <a:latin typeface="Consolas"/>
                        </a:rPr>
                        <a:t>   }</a:t>
                      </a:r>
                      <a:endParaRPr lang="en-US" sz="1600" b="0" i="0" u="none" strike="noStrike" dirty="0">
                        <a:solidFill>
                          <a:srgbClr val="D4D4D4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Path View Name to All Views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828800"/>
          <a:ext cx="8001000" cy="342900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569CD6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i="0" u="none" strike="noStrike">
                          <a:solidFill>
                            <a:srgbClr val="569CD6"/>
                          </a:solidFill>
                          <a:latin typeface="Consolas"/>
                        </a:rPr>
                        <a:t>function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boot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</a:t>
                      </a:r>
                      <a:endParaRPr lang="en-US" sz="1800" b="0" i="0" u="none" strike="noStrike">
                        <a:solidFill>
                          <a:srgbClr val="569CD6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{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6A9955"/>
                          </a:solidFill>
                          <a:latin typeface="Consolas"/>
                        </a:rPr>
                        <a:t>// app / Providers / AppServiceProvider.php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DCDCAA"/>
                          </a:solidFill>
                          <a:latin typeface="Consolas"/>
                        </a:rPr>
                        <a:t>   view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()-&gt;</a:t>
                      </a:r>
                      <a:r>
                        <a:rPr lang="en-US" sz="1800" b="0" i="0" u="none" strike="noStrike" dirty="0">
                          <a:solidFill>
                            <a:srgbClr val="DCDCAA"/>
                          </a:solidFill>
                          <a:latin typeface="Consolas"/>
                        </a:rPr>
                        <a:t>composer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'*'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i="0" u="none" strike="noStrike" dirty="0">
                          <a:solidFill>
                            <a:srgbClr val="569CD6"/>
                          </a:solidFill>
                          <a:latin typeface="Consolas"/>
                        </a:rPr>
                        <a:t>function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$view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) {</a:t>
                      </a:r>
                      <a:endParaRPr lang="en-US" sz="1800" b="0" i="0" u="none" strike="noStrike" dirty="0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DCFE"/>
                          </a:solidFill>
                          <a:latin typeface="Consolas"/>
                        </a:rPr>
                        <a:t>   $</a:t>
                      </a:r>
                      <a:r>
                        <a:rPr lang="en-US" sz="1800" b="0" i="0" u="none" strike="noStrike" dirty="0" err="1">
                          <a:solidFill>
                            <a:srgbClr val="9CDCFE"/>
                          </a:solidFill>
                          <a:latin typeface="Consolas"/>
                        </a:rPr>
                        <a:t>view_name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=</a:t>
                      </a:r>
                      <a:r>
                        <a:rPr lang="en-US" sz="18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$view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1800" b="0" i="0" u="none" strike="noStrike" dirty="0" err="1">
                          <a:solidFill>
                            <a:srgbClr val="DCDCAA"/>
                          </a:solidFill>
                          <a:latin typeface="Consolas"/>
                        </a:rPr>
                        <a:t>getName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();</a:t>
                      </a:r>
                      <a:endParaRPr lang="en-US" sz="1800" b="0" i="0" u="none" strike="noStrike" dirty="0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DCDCAA"/>
                          </a:solidFill>
                          <a:latin typeface="Consolas"/>
                        </a:rPr>
                        <a:t>   view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()-&gt;</a:t>
                      </a:r>
                      <a:r>
                        <a:rPr lang="en-US" sz="1800" b="0" i="0" u="none" strike="noStrike" dirty="0">
                          <a:solidFill>
                            <a:srgbClr val="DCDCAA"/>
                          </a:solidFill>
                          <a:latin typeface="Consolas"/>
                        </a:rPr>
                        <a:t>share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 [</a:t>
                      </a:r>
                      <a:r>
                        <a:rPr lang="en-US" sz="18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</a:t>
                      </a:r>
                      <a:r>
                        <a:rPr lang="en-US" sz="1800" b="0" i="0" u="none" strike="noStrike" dirty="0" err="1">
                          <a:solidFill>
                            <a:srgbClr val="CE9178"/>
                          </a:solidFill>
                          <a:latin typeface="Consolas"/>
                        </a:rPr>
                        <a:t>view_name</a:t>
                      </a:r>
                      <a:r>
                        <a:rPr lang="en-US" sz="18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 =&gt; </a:t>
                      </a:r>
                      <a:r>
                        <a:rPr lang="en-US" sz="18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</a:t>
                      </a:r>
                      <a:r>
                        <a:rPr lang="en-US" sz="1800" b="0" i="0" u="none" strike="noStrike" dirty="0" err="1">
                          <a:solidFill>
                            <a:srgbClr val="9CDCFE"/>
                          </a:solidFill>
                          <a:latin typeface="Consolas"/>
                        </a:rPr>
                        <a:t>view_name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]);</a:t>
                      </a:r>
                      <a:endParaRPr lang="en-US" sz="1800" b="0" i="0" u="none" strike="noStrike" dirty="0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D4D4D4"/>
                          </a:solidFill>
                          <a:latin typeface="Consolas"/>
                        </a:rPr>
                        <a:t>   });</a:t>
                      </a:r>
                      <a:endParaRPr lang="en-US" sz="1800" b="0" i="0" u="none" strike="noStrike" dirty="0">
                        <a:solidFill>
                          <a:srgbClr val="D4D4D4"/>
                        </a:solidFill>
                        <a:latin typeface="Consola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6255</TotalTime>
  <Words>119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Helpers Lec 10</vt:lpstr>
      <vt:lpstr>Helpers Custom Helper</vt:lpstr>
      <vt:lpstr>Path View Name to All Views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403</cp:revision>
  <dcterms:created xsi:type="dcterms:W3CDTF">2006-08-16T00:00:00Z</dcterms:created>
  <dcterms:modified xsi:type="dcterms:W3CDTF">2018-12-19T11:01:51Z</dcterms:modified>
</cp:coreProperties>
</file>