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7" r:id="rId2"/>
    <p:sldId id="292" r:id="rId3"/>
    <p:sldId id="305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8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configuration" TargetMode="External"/><Relationship Id="rId2" Type="http://schemas.openxmlformats.org/officeDocument/2006/relationships/hyperlink" Target="https://laravel.com/docs/5.7/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ilgu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Mail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dirty="0" smtClean="0"/>
              <a:t> 11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/>
              <a:t>Generating Mail</a:t>
            </a:r>
            <a:endParaRPr lang="en-US" sz="2000" b="1" dirty="0" smtClean="0">
              <a:hlinkClick r:id="rId3"/>
            </a:endParaRP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Mail </a:t>
            </a:r>
            <a:r>
              <a:rPr lang="en-US" sz="2000" b="1" dirty="0" err="1" smtClean="0"/>
              <a:t>config</a:t>
            </a:r>
            <a:r>
              <a:rPr lang="en-US" sz="2000" b="1" dirty="0" smtClean="0"/>
              <a:t> ENV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Driver Prerequisites</a:t>
            </a:r>
          </a:p>
          <a:p>
            <a:pPr>
              <a:buFont typeface="+mj-lt"/>
              <a:buAutoNum type="arabicPeriod"/>
            </a:pPr>
            <a:r>
              <a:rPr lang="en-US" sz="2000" b="1" smtClean="0"/>
              <a:t>Mail Driver</a:t>
            </a:r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 descr="ØµÙØ±Ø© Ø°Ø§Øª ØµÙØ©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124200"/>
            <a:ext cx="4911820" cy="2943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Mail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make:mail</a:t>
            </a:r>
            <a:r>
              <a:rPr lang="en-US" dirty="0" smtClean="0"/>
              <a:t>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email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make:mail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    The name of the class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b="1" dirty="0" smtClean="0"/>
              <a:t>  -f, --force                Create the class even if the </a:t>
            </a:r>
            <a:r>
              <a:rPr lang="en-US" b="1" dirty="0" err="1" smtClean="0"/>
              <a:t>mailable</a:t>
            </a:r>
            <a:r>
              <a:rPr lang="en-US" b="1" dirty="0" smtClean="0"/>
              <a:t> already exists</a:t>
            </a:r>
          </a:p>
          <a:p>
            <a:r>
              <a:rPr lang="en-US" b="1" dirty="0" smtClean="0"/>
              <a:t>  -m, --markdown[=MARKDOWN]  Create a new Markdown template for the </a:t>
            </a:r>
            <a:r>
              <a:rPr lang="en-US" b="1" dirty="0" err="1" smtClean="0"/>
              <a:t>mailable</a:t>
            </a:r>
            <a:endParaRPr lang="en-US" b="1" dirty="0" smtClean="0"/>
          </a:p>
          <a:p>
            <a:r>
              <a:rPr lang="en-US" b="1" dirty="0" smtClean="0"/>
              <a:t>  -h, --help                 Display this help message</a:t>
            </a:r>
          </a:p>
          <a:p>
            <a:r>
              <a:rPr lang="en-US" b="1" dirty="0" smtClean="0"/>
              <a:t>  -q, --quiet                Do not output any message</a:t>
            </a:r>
          </a:p>
          <a:p>
            <a:r>
              <a:rPr lang="en-US" b="1" dirty="0" smtClean="0"/>
              <a:t>  -V, --version              Display this application version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Prerequisites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composer require </a:t>
            </a:r>
            <a:r>
              <a:rPr lang="en-US" dirty="0" err="1" smtClean="0"/>
              <a:t>guzzlehttp</a:t>
            </a:r>
            <a:r>
              <a:rPr lang="en-US" dirty="0" smtClean="0"/>
              <a:t>/guzzle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MailGun</a:t>
            </a:r>
            <a:r>
              <a:rPr lang="en-US" b="1" dirty="0" smtClean="0">
                <a:hlinkClick r:id="rId2"/>
              </a:rPr>
              <a:t> Driver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5714</TotalTime>
  <Words>113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Mail Lec 11</vt:lpstr>
      <vt:lpstr>Generating Mail php artisan  make:mail -h </vt:lpstr>
      <vt:lpstr>Driver Prerequisites</vt:lpstr>
      <vt:lpstr>MailGun Driver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366</cp:revision>
  <dcterms:created xsi:type="dcterms:W3CDTF">2006-08-16T00:00:00Z</dcterms:created>
  <dcterms:modified xsi:type="dcterms:W3CDTF">2020-01-07T20:29:54Z</dcterms:modified>
</cp:coreProperties>
</file>