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92" r:id="rId3"/>
    <p:sldId id="282" r:id="rId4"/>
    <p:sldId id="284" r:id="rId5"/>
    <p:sldId id="295" r:id="rId6"/>
    <p:sldId id="296" r:id="rId7"/>
    <p:sldId id="297" r:id="rId8"/>
    <p:sldId id="298" r:id="rId9"/>
    <p:sldId id="299" r:id="rId10"/>
    <p:sldId id="300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27/01/1441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Prefixes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 </a:t>
            </a:r>
            <a:r>
              <a:rPr lang="en-US" dirty="0" smtClean="0"/>
              <a:t>Show  </a:t>
            </a:r>
            <a:r>
              <a:rPr lang="en-US" dirty="0" err="1" smtClean="0"/>
              <a:t>route:list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330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php</a:t>
            </a:r>
            <a:r>
              <a:rPr lang="en-US" sz="2800" b="1" dirty="0" smtClean="0"/>
              <a:t> artisan </a:t>
            </a:r>
            <a:r>
              <a:rPr lang="en-US" sz="2800" b="1" dirty="0" err="1" smtClean="0"/>
              <a:t>route:list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Routing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b="1" dirty="0" smtClean="0"/>
          </a:p>
          <a:p>
            <a:r>
              <a:rPr lang="en-US" sz="2800" dirty="0" err="1" smtClean="0"/>
              <a:t>Laravel</a:t>
            </a:r>
            <a:r>
              <a:rPr lang="en-US" sz="2800" dirty="0" smtClean="0"/>
              <a:t> Architecture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</a:t>
            </a:r>
            <a:r>
              <a:rPr lang="en-US" sz="2800" dirty="0" smtClean="0"/>
              <a:t>- Basic Routing</a:t>
            </a:r>
          </a:p>
          <a:p>
            <a:pPr lvl="0"/>
            <a:r>
              <a:rPr lang="en-US" sz="2800" b="1" dirty="0" smtClean="0"/>
              <a:t>Routing</a:t>
            </a:r>
            <a:r>
              <a:rPr lang="en-US" sz="2800" dirty="0" smtClean="0"/>
              <a:t> Available Router Methods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 View Routes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Parameters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Regular Expression Constraints</a:t>
            </a:r>
          </a:p>
          <a:p>
            <a:r>
              <a:rPr lang="en-US" sz="2800" b="1" dirty="0" smtClean="0"/>
              <a:t>Routing </a:t>
            </a:r>
            <a:r>
              <a:rPr lang="en-US" sz="2800" dirty="0" smtClean="0"/>
              <a:t>Named Routes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- Basic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6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Routing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/>
              <a:t>Available Router Methods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 View Routes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215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Parameters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Regular Expression Constraints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Global Constraints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1800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Constraints</a:t>
            </a:r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5762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5505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624840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https://regexr.com/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Named Routes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Generating URLs To Named Routes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 Named Routes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648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2874</TotalTime>
  <Words>73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Routing  Lec 2</vt:lpstr>
      <vt:lpstr>Laravel Architecture</vt:lpstr>
      <vt:lpstr>Routing - Basic Routing</vt:lpstr>
      <vt:lpstr>Slide 5</vt:lpstr>
      <vt:lpstr>Routing  View Routes</vt:lpstr>
      <vt:lpstr>Routing Parameters</vt:lpstr>
      <vt:lpstr>Routing Regular Expression Constraints</vt:lpstr>
      <vt:lpstr>Routing Named Routes</vt:lpstr>
      <vt:lpstr>Routing Prefixes</vt:lpstr>
      <vt:lpstr>Routing  Show  route:list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166</cp:revision>
  <dcterms:created xsi:type="dcterms:W3CDTF">2006-08-16T00:00:00Z</dcterms:created>
  <dcterms:modified xsi:type="dcterms:W3CDTF">2019-09-26T09:31:22Z</dcterms:modified>
</cp:coreProperties>
</file>