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92" r:id="rId3"/>
    <p:sldId id="304" r:id="rId4"/>
    <p:sldId id="303" r:id="rId5"/>
    <p:sldId id="299" r:id="rId6"/>
    <p:sldId id="298" r:id="rId7"/>
    <p:sldId id="301" r:id="rId8"/>
    <p:sldId id="295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E73CA-AEF7-4BC3-A244-9770C11556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D418C-51D5-4286-B21A-7EB04C42F067}">
      <dgm:prSet phldrT="[Text]"/>
      <dgm:spPr/>
      <dgm:t>
        <a:bodyPr/>
        <a:lstStyle/>
        <a:p>
          <a:r>
            <a:rPr lang="en-US" b="0" dirty="0" smtClean="0"/>
            <a:t>Routing  URL</a:t>
          </a:r>
          <a:endParaRPr lang="en-US" dirty="0"/>
        </a:p>
      </dgm:t>
    </dgm:pt>
    <dgm:pt modelId="{0A872B6D-0979-4F0D-8C58-6A54EB77B1BC}" type="parTrans" cxnId="{BE5048F7-2544-40BB-9AAF-C9E763E28249}">
      <dgm:prSet/>
      <dgm:spPr/>
      <dgm:t>
        <a:bodyPr/>
        <a:lstStyle/>
        <a:p>
          <a:endParaRPr lang="en-US"/>
        </a:p>
      </dgm:t>
    </dgm:pt>
    <dgm:pt modelId="{29E811EE-B1CB-49C7-BAE0-8EB6F0C4F138}" type="sibTrans" cxnId="{BE5048F7-2544-40BB-9AAF-C9E763E28249}">
      <dgm:prSet/>
      <dgm:spPr/>
      <dgm:t>
        <a:bodyPr/>
        <a:lstStyle/>
        <a:p>
          <a:endParaRPr lang="en-US"/>
        </a:p>
      </dgm:t>
    </dgm:pt>
    <dgm:pt modelId="{D2547439-8963-4569-94C7-717FB48D1B1A}">
      <dgm:prSet phldrT="[Text]"/>
      <dgm:spPr/>
      <dgm:t>
        <a:bodyPr/>
        <a:lstStyle/>
        <a:p>
          <a:r>
            <a:rPr lang="en-US" b="0" dirty="0" smtClean="0"/>
            <a:t>Required Parameters</a:t>
          </a:r>
          <a:endParaRPr lang="en-US" dirty="0"/>
        </a:p>
      </dgm:t>
    </dgm:pt>
    <dgm:pt modelId="{2B88F9D0-B80C-4B8C-A6F8-9E84ED3BD6DE}" type="parTrans" cxnId="{115FED65-E717-4F0C-88B7-EAD25C9715E5}">
      <dgm:prSet/>
      <dgm:spPr/>
      <dgm:t>
        <a:bodyPr/>
        <a:lstStyle/>
        <a:p>
          <a:endParaRPr lang="en-US"/>
        </a:p>
      </dgm:t>
    </dgm:pt>
    <dgm:pt modelId="{C91034D3-A14D-45CB-9B36-99AFD6CE909D}" type="sibTrans" cxnId="{115FED65-E717-4F0C-88B7-EAD25C9715E5}">
      <dgm:prSet/>
      <dgm:spPr/>
      <dgm:t>
        <a:bodyPr/>
        <a:lstStyle/>
        <a:p>
          <a:endParaRPr lang="en-US"/>
        </a:p>
      </dgm:t>
    </dgm:pt>
    <dgm:pt modelId="{B715BC69-5C08-40CF-AE08-BB88CEA7E20C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3E1834E1-F2E0-4D64-AEA9-90DE54621828}" type="parTrans" cxnId="{474BD8F7-34EB-4F09-B1B8-C9AAA5280A20}">
      <dgm:prSet/>
      <dgm:spPr/>
      <dgm:t>
        <a:bodyPr/>
        <a:lstStyle/>
        <a:p>
          <a:endParaRPr lang="en-US"/>
        </a:p>
      </dgm:t>
    </dgm:pt>
    <dgm:pt modelId="{091BED66-E4EC-4E22-A7D4-9C33B45984A2}" type="sibTrans" cxnId="{474BD8F7-34EB-4F09-B1B8-C9AAA5280A20}">
      <dgm:prSet/>
      <dgm:spPr/>
      <dgm:t>
        <a:bodyPr/>
        <a:lstStyle/>
        <a:p>
          <a:endParaRPr lang="en-US"/>
        </a:p>
      </dgm:t>
    </dgm:pt>
    <dgm:pt modelId="{739038F8-4F7B-4B85-9976-C1530FDCD13B}">
      <dgm:prSet phldrT="[Text]"/>
      <dgm:spPr/>
      <dgm:t>
        <a:bodyPr/>
        <a:lstStyle/>
        <a:p>
          <a:r>
            <a:rPr lang="en-US" b="0" dirty="0" smtClean="0"/>
            <a:t>Middleware</a:t>
          </a:r>
          <a:endParaRPr lang="en-US" dirty="0"/>
        </a:p>
      </dgm:t>
    </dgm:pt>
    <dgm:pt modelId="{07E906FE-5BB1-4A03-8BBE-17242068B488}" type="parTrans" cxnId="{E6F8EBBA-99EF-4FC7-B113-59049B030D68}">
      <dgm:prSet/>
      <dgm:spPr/>
      <dgm:t>
        <a:bodyPr/>
        <a:lstStyle/>
        <a:p>
          <a:endParaRPr lang="en-US"/>
        </a:p>
      </dgm:t>
    </dgm:pt>
    <dgm:pt modelId="{BE673079-1CA0-43B7-A295-C29FBDFDEF55}" type="sibTrans" cxnId="{E6F8EBBA-99EF-4FC7-B113-59049B030D68}">
      <dgm:prSet/>
      <dgm:spPr/>
      <dgm:t>
        <a:bodyPr/>
        <a:lstStyle/>
        <a:p>
          <a:endParaRPr lang="en-US"/>
        </a:p>
      </dgm:t>
    </dgm:pt>
    <dgm:pt modelId="{E560D5BA-B897-42F7-B84B-6A1C2935BA66}">
      <dgm:prSet phldrT="[Text]"/>
      <dgm:spPr/>
      <dgm:t>
        <a:bodyPr/>
        <a:lstStyle/>
        <a:p>
          <a:r>
            <a:rPr lang="en-US" b="1" dirty="0" smtClean="0"/>
            <a:t>Request  Validate </a:t>
          </a:r>
          <a:endParaRPr lang="en-US" dirty="0"/>
        </a:p>
      </dgm:t>
    </dgm:pt>
    <dgm:pt modelId="{B4763656-3FBF-4149-8F01-B60A079A0BB6}" type="parTrans" cxnId="{6E457665-F363-4B46-A6C6-99156E72686B}">
      <dgm:prSet/>
      <dgm:spPr/>
      <dgm:t>
        <a:bodyPr/>
        <a:lstStyle/>
        <a:p>
          <a:endParaRPr lang="en-US"/>
        </a:p>
      </dgm:t>
    </dgm:pt>
    <dgm:pt modelId="{1AE2ABBF-BB62-4BDF-B62B-85394CCA5BB2}" type="sibTrans" cxnId="{6E457665-F363-4B46-A6C6-99156E72686B}">
      <dgm:prSet/>
      <dgm:spPr/>
      <dgm:t>
        <a:bodyPr/>
        <a:lstStyle/>
        <a:p>
          <a:endParaRPr lang="en-US"/>
        </a:p>
      </dgm:t>
    </dgm:pt>
    <dgm:pt modelId="{E00E1CBB-DE79-40B1-9E7F-81FC89378B77}" type="pres">
      <dgm:prSet presAssocID="{03BE73CA-AEF7-4BC3-A244-9770C11556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00DB9-E6BA-4987-A75A-5370DB66E56F}" type="pres">
      <dgm:prSet presAssocID="{03BE73CA-AEF7-4BC3-A244-9770C11556AE}" presName="comp1" presStyleCnt="0"/>
      <dgm:spPr/>
    </dgm:pt>
    <dgm:pt modelId="{0FF4144E-411D-4FA2-826A-BC243B135E51}" type="pres">
      <dgm:prSet presAssocID="{03BE73CA-AEF7-4BC3-A244-9770C11556AE}" presName="circle1" presStyleLbl="node1" presStyleIdx="0" presStyleCnt="5"/>
      <dgm:spPr/>
      <dgm:t>
        <a:bodyPr/>
        <a:lstStyle/>
        <a:p>
          <a:endParaRPr lang="en-US"/>
        </a:p>
      </dgm:t>
    </dgm:pt>
    <dgm:pt modelId="{1C6011BB-3680-4D53-9A94-5AADD3667F0C}" type="pres">
      <dgm:prSet presAssocID="{03BE73CA-AEF7-4BC3-A244-9770C11556A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5BDDA-912F-4E03-AA67-E4476D930276}" type="pres">
      <dgm:prSet presAssocID="{03BE73CA-AEF7-4BC3-A244-9770C11556AE}" presName="comp2" presStyleCnt="0"/>
      <dgm:spPr/>
    </dgm:pt>
    <dgm:pt modelId="{7EF7EA0D-7521-4C07-B08E-29FE0B3659FD}" type="pres">
      <dgm:prSet presAssocID="{03BE73CA-AEF7-4BC3-A244-9770C11556AE}" presName="circle2" presStyleLbl="node1" presStyleIdx="1" presStyleCnt="5"/>
      <dgm:spPr/>
      <dgm:t>
        <a:bodyPr/>
        <a:lstStyle/>
        <a:p>
          <a:endParaRPr lang="en-US"/>
        </a:p>
      </dgm:t>
    </dgm:pt>
    <dgm:pt modelId="{84EE5710-BA7D-4F97-AA55-575DF8E7BB7C}" type="pres">
      <dgm:prSet presAssocID="{03BE73CA-AEF7-4BC3-A244-9770C11556A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528-67F3-4750-A1B6-8445BEC6EFA8}" type="pres">
      <dgm:prSet presAssocID="{03BE73CA-AEF7-4BC3-A244-9770C11556AE}" presName="comp3" presStyleCnt="0"/>
      <dgm:spPr/>
    </dgm:pt>
    <dgm:pt modelId="{D9E97F17-2DD2-4B51-918B-7B74002DF3F7}" type="pres">
      <dgm:prSet presAssocID="{03BE73CA-AEF7-4BC3-A244-9770C11556AE}" presName="circle3" presStyleLbl="node1" presStyleIdx="2" presStyleCnt="5"/>
      <dgm:spPr/>
      <dgm:t>
        <a:bodyPr/>
        <a:lstStyle/>
        <a:p>
          <a:endParaRPr lang="en-US"/>
        </a:p>
      </dgm:t>
    </dgm:pt>
    <dgm:pt modelId="{A8018E57-32A4-4143-A2E5-BC1465EA026D}" type="pres">
      <dgm:prSet presAssocID="{03BE73CA-AEF7-4BC3-A244-9770C11556A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14C2-8F16-4989-B1B4-49EB531B8B48}" type="pres">
      <dgm:prSet presAssocID="{03BE73CA-AEF7-4BC3-A244-9770C11556AE}" presName="comp4" presStyleCnt="0"/>
      <dgm:spPr/>
    </dgm:pt>
    <dgm:pt modelId="{8F3F4770-D105-44F4-BC68-E4E65C0951AB}" type="pres">
      <dgm:prSet presAssocID="{03BE73CA-AEF7-4BC3-A244-9770C11556AE}" presName="circle4" presStyleLbl="node1" presStyleIdx="3" presStyleCnt="5"/>
      <dgm:spPr/>
      <dgm:t>
        <a:bodyPr/>
        <a:lstStyle/>
        <a:p>
          <a:endParaRPr lang="en-US"/>
        </a:p>
      </dgm:t>
    </dgm:pt>
    <dgm:pt modelId="{A0016CB9-BD53-4F57-A53E-EA5F59D99460}" type="pres">
      <dgm:prSet presAssocID="{03BE73CA-AEF7-4BC3-A244-9770C11556A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12395-BC49-46B5-9838-064F47F81295}" type="pres">
      <dgm:prSet presAssocID="{03BE73CA-AEF7-4BC3-A244-9770C11556AE}" presName="comp5" presStyleCnt="0"/>
      <dgm:spPr/>
    </dgm:pt>
    <dgm:pt modelId="{9A4A8D13-56BC-485A-A767-061F46325BFD}" type="pres">
      <dgm:prSet presAssocID="{03BE73CA-AEF7-4BC3-A244-9770C11556AE}" presName="circle5" presStyleLbl="node1" presStyleIdx="4" presStyleCnt="5"/>
      <dgm:spPr/>
      <dgm:t>
        <a:bodyPr/>
        <a:lstStyle/>
        <a:p>
          <a:endParaRPr lang="en-US"/>
        </a:p>
      </dgm:t>
    </dgm:pt>
    <dgm:pt modelId="{DABE4DEF-2DF3-485E-8953-B22563D8FA5A}" type="pres">
      <dgm:prSet presAssocID="{03BE73CA-AEF7-4BC3-A244-9770C11556A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A3AFF-1083-4CD7-B524-D2C3592E363E}" type="presOf" srcId="{D38D418C-51D5-4286-B21A-7EB04C42F067}" destId="{0FF4144E-411D-4FA2-826A-BC243B135E51}" srcOrd="0" destOrd="0" presId="urn:microsoft.com/office/officeart/2005/8/layout/venn2"/>
    <dgm:cxn modelId="{58993F87-22E5-4E58-A102-0F1F59C1AC46}" type="presOf" srcId="{E560D5BA-B897-42F7-B84B-6A1C2935BA66}" destId="{9A4A8D13-56BC-485A-A767-061F46325BFD}" srcOrd="0" destOrd="0" presId="urn:microsoft.com/office/officeart/2005/8/layout/venn2"/>
    <dgm:cxn modelId="{FE58E261-1005-4F81-B973-9A9371FFDAAE}" type="presOf" srcId="{739038F8-4F7B-4B85-9976-C1530FDCD13B}" destId="{8F3F4770-D105-44F4-BC68-E4E65C0951AB}" srcOrd="0" destOrd="0" presId="urn:microsoft.com/office/officeart/2005/8/layout/venn2"/>
    <dgm:cxn modelId="{0052866D-1C35-4808-9DEE-29FDC5388E66}" type="presOf" srcId="{D2547439-8963-4569-94C7-717FB48D1B1A}" destId="{84EE5710-BA7D-4F97-AA55-575DF8E7BB7C}" srcOrd="1" destOrd="0" presId="urn:microsoft.com/office/officeart/2005/8/layout/venn2"/>
    <dgm:cxn modelId="{474BD8F7-34EB-4F09-B1B8-C9AAA5280A20}" srcId="{03BE73CA-AEF7-4BC3-A244-9770C11556AE}" destId="{B715BC69-5C08-40CF-AE08-BB88CEA7E20C}" srcOrd="2" destOrd="0" parTransId="{3E1834E1-F2E0-4D64-AEA9-90DE54621828}" sibTransId="{091BED66-E4EC-4E22-A7D4-9C33B45984A2}"/>
    <dgm:cxn modelId="{6E457665-F363-4B46-A6C6-99156E72686B}" srcId="{03BE73CA-AEF7-4BC3-A244-9770C11556AE}" destId="{E560D5BA-B897-42F7-B84B-6A1C2935BA66}" srcOrd="4" destOrd="0" parTransId="{B4763656-3FBF-4149-8F01-B60A079A0BB6}" sibTransId="{1AE2ABBF-BB62-4BDF-B62B-85394CCA5BB2}"/>
    <dgm:cxn modelId="{20849026-52CC-4641-9826-DC6AFF82FEF7}" type="presOf" srcId="{739038F8-4F7B-4B85-9976-C1530FDCD13B}" destId="{A0016CB9-BD53-4F57-A53E-EA5F59D99460}" srcOrd="1" destOrd="0" presId="urn:microsoft.com/office/officeart/2005/8/layout/venn2"/>
    <dgm:cxn modelId="{E6F8EBBA-99EF-4FC7-B113-59049B030D68}" srcId="{03BE73CA-AEF7-4BC3-A244-9770C11556AE}" destId="{739038F8-4F7B-4B85-9976-C1530FDCD13B}" srcOrd="3" destOrd="0" parTransId="{07E906FE-5BB1-4A03-8BBE-17242068B488}" sibTransId="{BE673079-1CA0-43B7-A295-C29FBDFDEF55}"/>
    <dgm:cxn modelId="{61300137-0806-41D5-B7E9-54E52CC9CF3F}" type="presOf" srcId="{D2547439-8963-4569-94C7-717FB48D1B1A}" destId="{7EF7EA0D-7521-4C07-B08E-29FE0B3659FD}" srcOrd="0" destOrd="0" presId="urn:microsoft.com/office/officeart/2005/8/layout/venn2"/>
    <dgm:cxn modelId="{33995921-D24C-4041-8A03-5EF319091349}" type="presOf" srcId="{03BE73CA-AEF7-4BC3-A244-9770C11556AE}" destId="{E00E1CBB-DE79-40B1-9E7F-81FC89378B77}" srcOrd="0" destOrd="0" presId="urn:microsoft.com/office/officeart/2005/8/layout/venn2"/>
    <dgm:cxn modelId="{0A58FA03-7839-413E-9E5D-FDA45F8B4C1B}" type="presOf" srcId="{D38D418C-51D5-4286-B21A-7EB04C42F067}" destId="{1C6011BB-3680-4D53-9A94-5AADD3667F0C}" srcOrd="1" destOrd="0" presId="urn:microsoft.com/office/officeart/2005/8/layout/venn2"/>
    <dgm:cxn modelId="{115FED65-E717-4F0C-88B7-EAD25C9715E5}" srcId="{03BE73CA-AEF7-4BC3-A244-9770C11556AE}" destId="{D2547439-8963-4569-94C7-717FB48D1B1A}" srcOrd="1" destOrd="0" parTransId="{2B88F9D0-B80C-4B8C-A6F8-9E84ED3BD6DE}" sibTransId="{C91034D3-A14D-45CB-9B36-99AFD6CE909D}"/>
    <dgm:cxn modelId="{7E7F287C-DF3D-4F6C-9AC4-6A6D909E0745}" type="presOf" srcId="{B715BC69-5C08-40CF-AE08-BB88CEA7E20C}" destId="{A8018E57-32A4-4143-A2E5-BC1465EA026D}" srcOrd="1" destOrd="0" presId="urn:microsoft.com/office/officeart/2005/8/layout/venn2"/>
    <dgm:cxn modelId="{60EDAB18-FE21-4C82-85FF-72036D90F727}" type="presOf" srcId="{E560D5BA-B897-42F7-B84B-6A1C2935BA66}" destId="{DABE4DEF-2DF3-485E-8953-B22563D8FA5A}" srcOrd="1" destOrd="0" presId="urn:microsoft.com/office/officeart/2005/8/layout/venn2"/>
    <dgm:cxn modelId="{BE5048F7-2544-40BB-9AAF-C9E763E28249}" srcId="{03BE73CA-AEF7-4BC3-A244-9770C11556AE}" destId="{D38D418C-51D5-4286-B21A-7EB04C42F067}" srcOrd="0" destOrd="0" parTransId="{0A872B6D-0979-4F0D-8C58-6A54EB77B1BC}" sibTransId="{29E811EE-B1CB-49C7-BAE0-8EB6F0C4F138}"/>
    <dgm:cxn modelId="{3EF54A58-06BE-4F27-A5A0-8D6C10654921}" type="presOf" srcId="{B715BC69-5C08-40CF-AE08-BB88CEA7E20C}" destId="{D9E97F17-2DD2-4B51-918B-7B74002DF3F7}" srcOrd="0" destOrd="0" presId="urn:microsoft.com/office/officeart/2005/8/layout/venn2"/>
    <dgm:cxn modelId="{6CB75FFB-FAD0-46B1-AE20-77DAFB22D2F2}" type="presParOf" srcId="{E00E1CBB-DE79-40B1-9E7F-81FC89378B77}" destId="{40200DB9-E6BA-4987-A75A-5370DB66E56F}" srcOrd="0" destOrd="0" presId="urn:microsoft.com/office/officeart/2005/8/layout/venn2"/>
    <dgm:cxn modelId="{03B69F3C-E4EB-4D2F-80ED-375CC8693710}" type="presParOf" srcId="{40200DB9-E6BA-4987-A75A-5370DB66E56F}" destId="{0FF4144E-411D-4FA2-826A-BC243B135E51}" srcOrd="0" destOrd="0" presId="urn:microsoft.com/office/officeart/2005/8/layout/venn2"/>
    <dgm:cxn modelId="{F6B18378-9033-4343-A8C5-DBAC3E0BB5F2}" type="presParOf" srcId="{40200DB9-E6BA-4987-A75A-5370DB66E56F}" destId="{1C6011BB-3680-4D53-9A94-5AADD3667F0C}" srcOrd="1" destOrd="0" presId="urn:microsoft.com/office/officeart/2005/8/layout/venn2"/>
    <dgm:cxn modelId="{C679DC37-758E-41F8-9EA4-33BC43092E89}" type="presParOf" srcId="{E00E1CBB-DE79-40B1-9E7F-81FC89378B77}" destId="{8795BDDA-912F-4E03-AA67-E4476D930276}" srcOrd="1" destOrd="0" presId="urn:microsoft.com/office/officeart/2005/8/layout/venn2"/>
    <dgm:cxn modelId="{52C3ABF6-8A96-4812-A77F-073F983F1D0F}" type="presParOf" srcId="{8795BDDA-912F-4E03-AA67-E4476D930276}" destId="{7EF7EA0D-7521-4C07-B08E-29FE0B3659FD}" srcOrd="0" destOrd="0" presId="urn:microsoft.com/office/officeart/2005/8/layout/venn2"/>
    <dgm:cxn modelId="{7ECF7913-0A06-4E30-B412-11B4C88F8B4C}" type="presParOf" srcId="{8795BDDA-912F-4E03-AA67-E4476D930276}" destId="{84EE5710-BA7D-4F97-AA55-575DF8E7BB7C}" srcOrd="1" destOrd="0" presId="urn:microsoft.com/office/officeart/2005/8/layout/venn2"/>
    <dgm:cxn modelId="{D0409814-AFF2-4CB6-B39F-88B97CEAEA4F}" type="presParOf" srcId="{E00E1CBB-DE79-40B1-9E7F-81FC89378B77}" destId="{DF1DD528-67F3-4750-A1B6-8445BEC6EFA8}" srcOrd="2" destOrd="0" presId="urn:microsoft.com/office/officeart/2005/8/layout/venn2"/>
    <dgm:cxn modelId="{B42B1018-BC87-49E7-BB94-72D43B4B0CCA}" type="presParOf" srcId="{DF1DD528-67F3-4750-A1B6-8445BEC6EFA8}" destId="{D9E97F17-2DD2-4B51-918B-7B74002DF3F7}" srcOrd="0" destOrd="0" presId="urn:microsoft.com/office/officeart/2005/8/layout/venn2"/>
    <dgm:cxn modelId="{A1F851FC-7B2F-4F67-98E3-EE073FB7033C}" type="presParOf" srcId="{DF1DD528-67F3-4750-A1B6-8445BEC6EFA8}" destId="{A8018E57-32A4-4143-A2E5-BC1465EA026D}" srcOrd="1" destOrd="0" presId="urn:microsoft.com/office/officeart/2005/8/layout/venn2"/>
    <dgm:cxn modelId="{25336DEB-C216-40DB-B423-8FA6D9D08500}" type="presParOf" srcId="{E00E1CBB-DE79-40B1-9E7F-81FC89378B77}" destId="{A52D14C2-8F16-4989-B1B4-49EB531B8B48}" srcOrd="3" destOrd="0" presId="urn:microsoft.com/office/officeart/2005/8/layout/venn2"/>
    <dgm:cxn modelId="{45A90F95-0C11-4138-8264-745BA38873CD}" type="presParOf" srcId="{A52D14C2-8F16-4989-B1B4-49EB531B8B48}" destId="{8F3F4770-D105-44F4-BC68-E4E65C0951AB}" srcOrd="0" destOrd="0" presId="urn:microsoft.com/office/officeart/2005/8/layout/venn2"/>
    <dgm:cxn modelId="{19123DDF-D0A0-43F1-A92D-2DFBA03531FF}" type="presParOf" srcId="{A52D14C2-8F16-4989-B1B4-49EB531B8B48}" destId="{A0016CB9-BD53-4F57-A53E-EA5F59D99460}" srcOrd="1" destOrd="0" presId="urn:microsoft.com/office/officeart/2005/8/layout/venn2"/>
    <dgm:cxn modelId="{D77D6517-B4EC-453E-843D-9AB7E5F097A0}" type="presParOf" srcId="{E00E1CBB-DE79-40B1-9E7F-81FC89378B77}" destId="{1A812395-BC49-46B5-9838-064F47F81295}" srcOrd="4" destOrd="0" presId="urn:microsoft.com/office/officeart/2005/8/layout/venn2"/>
    <dgm:cxn modelId="{63ECED73-BAA1-4670-B42C-15307E8CBE04}" type="presParOf" srcId="{1A812395-BC49-46B5-9838-064F47F81295}" destId="{9A4A8D13-56BC-485A-A767-061F46325BFD}" srcOrd="0" destOrd="0" presId="urn:microsoft.com/office/officeart/2005/8/layout/venn2"/>
    <dgm:cxn modelId="{4B2F8852-7D48-448C-87F7-0285A4A00AD5}" type="presParOf" srcId="{1A812395-BC49-46B5-9838-064F47F81295}" destId="{DABE4DEF-2DF3-485E-8953-B22563D8FA5A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11/04/1440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requests" TargetMode="External"/><Relationship Id="rId2" Type="http://schemas.openxmlformats.org/officeDocument/2006/relationships/hyperlink" Target="https://laravel.com/docs/5.7/controll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valid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control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valid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Lec</a:t>
            </a:r>
            <a:r>
              <a:rPr lang="en-US" b="1" smtClean="0"/>
              <a:t> </a:t>
            </a:r>
            <a:r>
              <a:rPr lang="en-US" b="1" smtClean="0"/>
              <a:t>4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Controller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Request Object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Send  Data  View  to Action by Different Method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4"/>
              </a:rPr>
              <a:t>Validate Data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Error Massage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Old Data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make:controller</a:t>
            </a:r>
            <a:r>
              <a:rPr lang="en-US" dirty="0" smtClean="0">
                <a:hlinkClick r:id="rId2"/>
              </a:rPr>
              <a:t> –h </a:t>
            </a:r>
            <a:r>
              <a:rPr lang="en-US" b="1" dirty="0" smtClean="0">
                <a:hlinkClick r:id="rId2"/>
              </a:rPr>
              <a:t>Controller</a:t>
            </a:r>
            <a:endParaRPr lang="en-US" b="1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  Create a new controller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make:controller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name 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-m, --model[=MODEL]    Generate a resource controller for the given model.</a:t>
            </a:r>
          </a:p>
          <a:p>
            <a:r>
              <a:rPr lang="en-US" dirty="0" smtClean="0"/>
              <a:t>  -r, --resource         Generate a resource controller class.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api</a:t>
            </a:r>
            <a:r>
              <a:rPr lang="en-US" dirty="0" smtClean="0"/>
              <a:t>              Exclude the create and edit methods from the controller.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EmpController</a:t>
            </a:r>
            <a:r>
              <a:rPr lang="en-US" dirty="0" smtClean="0"/>
              <a:t> -r -m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867400"/>
            <a:ext cx="575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09800"/>
            <a:ext cx="6467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Accessing The Request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6229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/>
              <a:t>Path &amp; Method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59626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Retrieving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r>
              <a:rPr lang="en-US" sz="2800" dirty="0" smtClean="0"/>
              <a:t>Illuminate\Support\Facades\Input;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Server Side  Validate Data</a:t>
            </a:r>
            <a:endParaRPr lang="en-US" b="1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228600" y="3352800"/>
            <a:ext cx="2209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7818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ight Arrow 13"/>
          <p:cNvSpPr/>
          <p:nvPr/>
        </p:nvSpPr>
        <p:spPr>
          <a:xfrm>
            <a:off x="6858000" y="3352800"/>
            <a:ext cx="21336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Validate </a:t>
            </a:r>
            <a:r>
              <a:rPr lang="en-US" dirty="0" smtClean="0">
                <a:hlinkClick r:id="rId2"/>
              </a:rPr>
              <a:t>Available Validation Rules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'password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2797</TotalTime>
  <Words>168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Lec 4</vt:lpstr>
      <vt:lpstr>php artisan make:controller –h Controller</vt:lpstr>
      <vt:lpstr>Controller resource</vt:lpstr>
      <vt:lpstr>Request Accessing The Request</vt:lpstr>
      <vt:lpstr>Request Path &amp; Method</vt:lpstr>
      <vt:lpstr>Request Retrieving Input</vt:lpstr>
      <vt:lpstr>Server Side  Validate Data</vt:lpstr>
      <vt:lpstr>Validate Available Validation Rules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164</cp:revision>
  <dcterms:created xsi:type="dcterms:W3CDTF">2006-08-16T00:00:00Z</dcterms:created>
  <dcterms:modified xsi:type="dcterms:W3CDTF">2018-12-19T09:01:20Z</dcterms:modified>
</cp:coreProperties>
</file>