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307" r:id="rId2"/>
    <p:sldId id="292" r:id="rId3"/>
    <p:sldId id="305" r:id="rId4"/>
    <p:sldId id="308" r:id="rId5"/>
    <p:sldId id="30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086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A38CB6D-63C9-464B-889E-D8FE438905A2}" type="datetimeFigureOut">
              <a:rPr lang="ar-EG" smtClean="0"/>
              <a:pPr/>
              <a:t>12/05/1441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514A012-B6E3-4BCB-B8A9-32C6E6F59745}" type="slidenum">
              <a:rPr lang="ar-EG" smtClean="0"/>
              <a:pPr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laravel.com/docs/5.7/migration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5.7/migration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5.7/migration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نتيجة بحث الصور عن ‪laravel‬‏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600200"/>
            <a:ext cx="6248400" cy="3514726"/>
          </a:xfrm>
          <a:prstGeom prst="rect">
            <a:avLst/>
          </a:prstGeom>
          <a:noFill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hlinkClick r:id="rId2"/>
              </a:rPr>
              <a:t>migration </a:t>
            </a:r>
            <a:br>
              <a:rPr lang="en-US" dirty="0" smtClean="0">
                <a:hlinkClick r:id="rId2"/>
              </a:rPr>
            </a:br>
            <a:r>
              <a:rPr lang="en-US" b="1" dirty="0" err="1" smtClean="0"/>
              <a:t>Lec</a:t>
            </a:r>
            <a:r>
              <a:rPr lang="en-US" b="1" smtClean="0"/>
              <a:t> 6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000" b="1" dirty="0" smtClean="0">
                <a:hlinkClick r:id="rId2"/>
              </a:rPr>
              <a:t>Generating Migrations</a:t>
            </a:r>
            <a:endParaRPr lang="en-US" sz="2000" b="1" dirty="0" smtClean="0"/>
          </a:p>
          <a:p>
            <a:pPr>
              <a:buFont typeface="+mj-lt"/>
              <a:buAutoNum type="arabicPeriod"/>
            </a:pPr>
            <a:r>
              <a:rPr lang="en-US" sz="2000" b="1" dirty="0" smtClean="0">
                <a:hlinkClick r:id="rId2"/>
              </a:rPr>
              <a:t>Migration Structure</a:t>
            </a:r>
            <a:endParaRPr lang="en-US" sz="2000" b="1" dirty="0" smtClean="0"/>
          </a:p>
          <a:p>
            <a:pPr>
              <a:buFont typeface="+mj-lt"/>
              <a:buAutoNum type="arabicPeriod"/>
            </a:pPr>
            <a:endParaRPr lang="en-US" sz="2000" b="1" dirty="0" smtClean="0"/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00B050"/>
                </a:solidFill>
              </a:rPr>
              <a:t> </a:t>
            </a: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err="1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800" b="1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2590800"/>
            <a:ext cx="399097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hlinkClick r:id="rId2"/>
              </a:rPr>
              <a:t>Generating Migrations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err="1" smtClean="0"/>
              <a:t>php</a:t>
            </a:r>
            <a:r>
              <a:rPr lang="en-US" dirty="0" smtClean="0"/>
              <a:t> artisan </a:t>
            </a:r>
            <a:r>
              <a:rPr lang="en-US" dirty="0" err="1" smtClean="0"/>
              <a:t>make:migration</a:t>
            </a:r>
            <a:r>
              <a:rPr lang="en-US" dirty="0" smtClean="0"/>
              <a:t> -h </a:t>
            </a:r>
            <a:endParaRPr lang="en-US" b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b="1" dirty="0" smtClean="0"/>
              <a:t>Description:</a:t>
            </a:r>
          </a:p>
          <a:p>
            <a:r>
              <a:rPr lang="en-US" b="1" dirty="0" smtClean="0"/>
              <a:t>  Create a new migration file</a:t>
            </a:r>
          </a:p>
          <a:p>
            <a:endParaRPr lang="en-US" b="1" dirty="0" smtClean="0"/>
          </a:p>
          <a:p>
            <a:r>
              <a:rPr lang="en-US" b="1" dirty="0" smtClean="0"/>
              <a:t>Usage:</a:t>
            </a:r>
          </a:p>
          <a:p>
            <a:r>
              <a:rPr lang="en-US" b="1" dirty="0" smtClean="0"/>
              <a:t>  </a:t>
            </a:r>
            <a:r>
              <a:rPr lang="en-US" b="1" dirty="0" err="1" smtClean="0"/>
              <a:t>make:migration</a:t>
            </a:r>
            <a:r>
              <a:rPr lang="en-US" b="1" dirty="0" smtClean="0"/>
              <a:t> [options] [--] &lt;name&gt;</a:t>
            </a:r>
          </a:p>
          <a:p>
            <a:endParaRPr lang="en-US" b="1" dirty="0" smtClean="0"/>
          </a:p>
          <a:p>
            <a:r>
              <a:rPr lang="en-US" b="1" dirty="0" smtClean="0"/>
              <a:t>Arguments:</a:t>
            </a:r>
          </a:p>
          <a:p>
            <a:r>
              <a:rPr lang="en-US" b="1" dirty="0" smtClean="0"/>
              <a:t>  name                   The name of the migration</a:t>
            </a:r>
          </a:p>
          <a:p>
            <a:endParaRPr lang="en-US" b="1" dirty="0" smtClean="0"/>
          </a:p>
          <a:p>
            <a:r>
              <a:rPr lang="en-US" b="1" dirty="0" smtClean="0"/>
              <a:t>Options:</a:t>
            </a:r>
          </a:p>
          <a:p>
            <a:r>
              <a:rPr lang="en-US" dirty="0" smtClean="0"/>
              <a:t>      --create[=CREATE]  The table to be created</a:t>
            </a:r>
          </a:p>
          <a:p>
            <a:endParaRPr lang="en-US" dirty="0" smtClean="0"/>
          </a:p>
          <a:p>
            <a:r>
              <a:rPr lang="en-US" sz="3400" b="1" dirty="0" smtClean="0">
                <a:solidFill>
                  <a:srgbClr val="FF0000"/>
                </a:solidFill>
              </a:rPr>
              <a:t>related  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err="1" smtClean="0"/>
              <a:t>php</a:t>
            </a:r>
            <a:r>
              <a:rPr lang="en-US" dirty="0" smtClean="0"/>
              <a:t> artisan</a:t>
            </a:r>
            <a:r>
              <a:rPr lang="en-US" b="1" dirty="0" smtClean="0"/>
              <a:t>   </a:t>
            </a:r>
            <a:r>
              <a:rPr lang="en-US" dirty="0" smtClean="0"/>
              <a:t>migrate		</a:t>
            </a:r>
            <a:r>
              <a:rPr lang="en-US" sz="3100" dirty="0" smtClean="0">
                <a:solidFill>
                  <a:srgbClr val="00B050"/>
                </a:solidFill>
              </a:rPr>
              <a:t>//Running Migrations</a:t>
            </a:r>
            <a:endParaRPr lang="en-US" dirty="0" smtClean="0"/>
          </a:p>
          <a:p>
            <a:r>
              <a:rPr lang="en-US" dirty="0" err="1" smtClean="0"/>
              <a:t>php</a:t>
            </a:r>
            <a:r>
              <a:rPr lang="en-US" dirty="0" smtClean="0"/>
              <a:t> artisan  </a:t>
            </a:r>
            <a:r>
              <a:rPr lang="en-US" dirty="0" err="1" smtClean="0"/>
              <a:t>migrate:fresh</a:t>
            </a:r>
            <a:r>
              <a:rPr lang="en-US" dirty="0" smtClean="0"/>
              <a:t>        	 </a:t>
            </a:r>
            <a:r>
              <a:rPr lang="en-US" sz="3100" dirty="0" smtClean="0">
                <a:solidFill>
                  <a:srgbClr val="00B050"/>
                </a:solidFill>
              </a:rPr>
              <a:t>//Drop all tables and re-run all migrations</a:t>
            </a:r>
          </a:p>
          <a:p>
            <a:r>
              <a:rPr lang="en-US" dirty="0" err="1" smtClean="0"/>
              <a:t>php</a:t>
            </a:r>
            <a:r>
              <a:rPr lang="en-US" dirty="0" smtClean="0"/>
              <a:t> artisan  </a:t>
            </a:r>
            <a:r>
              <a:rPr lang="en-US" dirty="0" err="1" smtClean="0"/>
              <a:t>migrate:install</a:t>
            </a:r>
            <a:r>
              <a:rPr lang="en-US" dirty="0" smtClean="0"/>
              <a:t>     	 </a:t>
            </a:r>
            <a:r>
              <a:rPr lang="en-US" sz="3100" dirty="0" smtClean="0">
                <a:solidFill>
                  <a:srgbClr val="00B050"/>
                </a:solidFill>
              </a:rPr>
              <a:t>//Create the migration repository</a:t>
            </a:r>
          </a:p>
          <a:p>
            <a:r>
              <a:rPr lang="en-US" dirty="0" err="1" smtClean="0"/>
              <a:t>php</a:t>
            </a:r>
            <a:r>
              <a:rPr lang="en-US" dirty="0" smtClean="0"/>
              <a:t> artisan  </a:t>
            </a:r>
            <a:r>
              <a:rPr lang="en-US" dirty="0" err="1" smtClean="0"/>
              <a:t>migrate:refresh</a:t>
            </a:r>
            <a:r>
              <a:rPr lang="en-US" dirty="0" smtClean="0"/>
              <a:t>   	</a:t>
            </a:r>
            <a:r>
              <a:rPr lang="en-US" sz="3100" dirty="0" smtClean="0">
                <a:solidFill>
                  <a:srgbClr val="00B050"/>
                </a:solidFill>
              </a:rPr>
              <a:t> //Reset and re-run all migration</a:t>
            </a:r>
            <a:r>
              <a:rPr lang="en-US" dirty="0" smtClean="0"/>
              <a:t>s</a:t>
            </a:r>
          </a:p>
          <a:p>
            <a:r>
              <a:rPr lang="en-US" dirty="0" err="1" smtClean="0"/>
              <a:t>php</a:t>
            </a:r>
            <a:r>
              <a:rPr lang="en-US" dirty="0" smtClean="0"/>
              <a:t> artisan  </a:t>
            </a:r>
            <a:r>
              <a:rPr lang="en-US" dirty="0" err="1" smtClean="0"/>
              <a:t>migrate:reset</a:t>
            </a:r>
            <a:r>
              <a:rPr lang="en-US" dirty="0" smtClean="0"/>
              <a:t>         	</a:t>
            </a:r>
            <a:r>
              <a:rPr lang="en-US" sz="3100" dirty="0" smtClean="0">
                <a:solidFill>
                  <a:srgbClr val="00B050"/>
                </a:solidFill>
              </a:rPr>
              <a:t>//Rollback all database migrations</a:t>
            </a:r>
          </a:p>
          <a:p>
            <a:r>
              <a:rPr lang="en-US" dirty="0" err="1" smtClean="0"/>
              <a:t>php</a:t>
            </a:r>
            <a:r>
              <a:rPr lang="en-US" dirty="0" smtClean="0"/>
              <a:t> artisan  </a:t>
            </a:r>
            <a:r>
              <a:rPr lang="en-US" dirty="0" err="1" smtClean="0"/>
              <a:t>migrate:rollback</a:t>
            </a:r>
            <a:r>
              <a:rPr lang="en-US" dirty="0" smtClean="0"/>
              <a:t>    	</a:t>
            </a:r>
            <a:r>
              <a:rPr lang="en-US" sz="3100" dirty="0" smtClean="0">
                <a:solidFill>
                  <a:srgbClr val="00B050"/>
                </a:solidFill>
              </a:rPr>
              <a:t>//Rollback the last database migration</a:t>
            </a:r>
          </a:p>
          <a:p>
            <a:r>
              <a:rPr lang="en-US" dirty="0" err="1" smtClean="0"/>
              <a:t>php</a:t>
            </a:r>
            <a:r>
              <a:rPr lang="en-US" dirty="0" smtClean="0"/>
              <a:t> artisan  </a:t>
            </a:r>
            <a:r>
              <a:rPr lang="en-US" dirty="0" err="1" smtClean="0"/>
              <a:t>migrate:status</a:t>
            </a:r>
            <a:r>
              <a:rPr lang="en-US" dirty="0" smtClean="0"/>
              <a:t>       	</a:t>
            </a:r>
            <a:r>
              <a:rPr lang="en-US" dirty="0" smtClean="0">
                <a:solidFill>
                  <a:srgbClr val="00B050"/>
                </a:solidFill>
              </a:rPr>
              <a:t>//Show the status of each migration</a:t>
            </a:r>
          </a:p>
          <a:p>
            <a:endParaRPr lang="en-US" b="1" dirty="0" smtClean="0"/>
          </a:p>
          <a:p>
            <a:r>
              <a:rPr lang="en-US" b="1" dirty="0" smtClean="0"/>
              <a:t>EX suggestion</a:t>
            </a:r>
          </a:p>
          <a:p>
            <a:r>
              <a:rPr lang="en-US" dirty="0" err="1" smtClean="0"/>
              <a:t>php</a:t>
            </a:r>
            <a:r>
              <a:rPr lang="en-US" dirty="0" smtClean="0"/>
              <a:t> artisan </a:t>
            </a:r>
            <a:r>
              <a:rPr lang="en-US" dirty="0" err="1" smtClean="0"/>
              <a:t>make:migration</a:t>
            </a:r>
            <a:r>
              <a:rPr lang="en-US" dirty="0" smtClean="0"/>
              <a:t>  </a:t>
            </a:r>
            <a:r>
              <a:rPr lang="en-US" dirty="0" err="1" smtClean="0"/>
              <a:t>emp</a:t>
            </a:r>
            <a:r>
              <a:rPr lang="en-US" dirty="0" smtClean="0"/>
              <a:t>  --create=cars</a:t>
            </a:r>
          </a:p>
          <a:p>
            <a:endParaRPr lang="en-US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hlinkClick r:id="rId2"/>
              </a:rPr>
              <a:t>Migration Structure</a:t>
            </a:r>
            <a:endParaRPr lang="en-US" b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 err="1" smtClean="0"/>
              <a:t>CreateFlightsTable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extends</a:t>
            </a:r>
            <a:r>
              <a:rPr lang="en-US" dirty="0" smtClean="0"/>
              <a:t> Migration {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 /** * Run the migrations. * * @return void */ 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70C0"/>
                </a:solidFill>
              </a:rPr>
              <a:t>public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function</a:t>
            </a:r>
            <a:r>
              <a:rPr lang="en-US" dirty="0" smtClean="0"/>
              <a:t> up() { </a:t>
            </a:r>
          </a:p>
          <a:p>
            <a:pPr lvl="2">
              <a:buNone/>
            </a:pPr>
            <a:r>
              <a:rPr lang="en-US" dirty="0" smtClean="0"/>
              <a:t>Schema::create(</a:t>
            </a:r>
            <a:r>
              <a:rPr lang="en-US" dirty="0" smtClean="0">
                <a:solidFill>
                  <a:srgbClr val="C00000"/>
                </a:solidFill>
              </a:rPr>
              <a:t>‘users</a:t>
            </a:r>
            <a:r>
              <a:rPr lang="en-US" dirty="0" smtClean="0"/>
              <a:t>', function (Blueprint $table) { </a:t>
            </a:r>
          </a:p>
          <a:p>
            <a:pPr lvl="3">
              <a:buNone/>
            </a:pPr>
            <a:r>
              <a:rPr lang="en-US" dirty="0" smtClean="0"/>
              <a:t>$table-&gt;increments(</a:t>
            </a:r>
            <a:r>
              <a:rPr lang="en-US" dirty="0" smtClean="0">
                <a:solidFill>
                  <a:srgbClr val="C00000"/>
                </a:solidFill>
              </a:rPr>
              <a:t>'id</a:t>
            </a:r>
            <a:r>
              <a:rPr lang="en-US" dirty="0" smtClean="0"/>
              <a:t>');</a:t>
            </a:r>
          </a:p>
          <a:p>
            <a:pPr lvl="3">
              <a:buNone/>
            </a:pPr>
            <a:r>
              <a:rPr lang="en-US" dirty="0" smtClean="0"/>
              <a:t> $table-&gt;string(</a:t>
            </a:r>
            <a:r>
              <a:rPr lang="en-US" dirty="0" smtClean="0">
                <a:solidFill>
                  <a:srgbClr val="C00000"/>
                </a:solidFill>
              </a:rPr>
              <a:t>'name</a:t>
            </a:r>
            <a:r>
              <a:rPr lang="en-US" dirty="0" smtClean="0"/>
              <a:t>');</a:t>
            </a:r>
          </a:p>
          <a:p>
            <a:pPr lvl="3">
              <a:buNone/>
            </a:pPr>
            <a:r>
              <a:rPr lang="en-US" dirty="0" smtClean="0"/>
              <a:t>$table-&gt;string(</a:t>
            </a:r>
            <a:r>
              <a:rPr lang="en-US" dirty="0" smtClean="0">
                <a:solidFill>
                  <a:srgbClr val="C00000"/>
                </a:solidFill>
              </a:rPr>
              <a:t>'email</a:t>
            </a:r>
            <a:r>
              <a:rPr lang="en-US" dirty="0" smtClean="0"/>
              <a:t>')-&gt;unique();</a:t>
            </a:r>
          </a:p>
          <a:p>
            <a:pPr lvl="3">
              <a:buNone/>
            </a:pPr>
            <a:r>
              <a:rPr lang="en-US" dirty="0" smtClean="0"/>
              <a:t>$table-&gt;date(‘</a:t>
            </a:r>
            <a:r>
              <a:rPr lang="en-US" dirty="0" err="1" smtClean="0">
                <a:solidFill>
                  <a:srgbClr val="C00000"/>
                </a:solidFill>
              </a:rPr>
              <a:t>Bdate</a:t>
            </a:r>
            <a:r>
              <a:rPr lang="en-US" dirty="0" smtClean="0"/>
              <a:t>') -&gt;</a:t>
            </a:r>
            <a:r>
              <a:rPr lang="en-US" dirty="0" err="1" smtClean="0"/>
              <a:t>nullable</a:t>
            </a:r>
            <a:r>
              <a:rPr lang="en-US" dirty="0" smtClean="0"/>
              <a:t>();</a:t>
            </a:r>
          </a:p>
          <a:p>
            <a:pPr lvl="3">
              <a:buNone/>
            </a:pPr>
            <a:r>
              <a:rPr lang="en-US" dirty="0" smtClean="0"/>
              <a:t>$table-&gt;integer(</a:t>
            </a:r>
            <a:r>
              <a:rPr lang="en-US" dirty="0" smtClean="0">
                <a:solidFill>
                  <a:srgbClr val="C00000"/>
                </a:solidFill>
              </a:rPr>
              <a:t>'votes</a:t>
            </a:r>
            <a:r>
              <a:rPr lang="en-US" dirty="0" smtClean="0"/>
              <a:t>') -&gt;unsigned();</a:t>
            </a:r>
          </a:p>
          <a:p>
            <a:pPr lvl="3">
              <a:buNone/>
            </a:pPr>
            <a:r>
              <a:rPr lang="en-US" dirty="0" smtClean="0"/>
              <a:t>$table-&gt;float(</a:t>
            </a:r>
            <a:r>
              <a:rPr lang="en-US" dirty="0" smtClean="0">
                <a:solidFill>
                  <a:srgbClr val="C00000"/>
                </a:solidFill>
              </a:rPr>
              <a:t>'amount</a:t>
            </a:r>
            <a:r>
              <a:rPr lang="en-US" dirty="0" smtClean="0"/>
              <a:t>', 8, 2);</a:t>
            </a:r>
          </a:p>
          <a:p>
            <a:pPr lvl="3">
              <a:buNone/>
            </a:pPr>
            <a:r>
              <a:rPr lang="en-US" dirty="0" smtClean="0"/>
              <a:t>$table-&gt;</a:t>
            </a:r>
            <a:r>
              <a:rPr lang="en-US" dirty="0" err="1" smtClean="0"/>
              <a:t>boolean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C00000"/>
                </a:solidFill>
              </a:rPr>
              <a:t>'confirmed</a:t>
            </a:r>
            <a:r>
              <a:rPr lang="en-US" dirty="0" smtClean="0"/>
              <a:t>')-&gt;default(true);</a:t>
            </a:r>
          </a:p>
          <a:p>
            <a:pPr lvl="3">
              <a:buNone/>
            </a:pPr>
            <a:r>
              <a:rPr lang="en-US" dirty="0" smtClean="0"/>
              <a:t>$table-&gt;integer(</a:t>
            </a:r>
            <a:r>
              <a:rPr lang="en-US" dirty="0" smtClean="0">
                <a:solidFill>
                  <a:srgbClr val="C00000"/>
                </a:solidFill>
              </a:rPr>
              <a:t>DNO</a:t>
            </a:r>
            <a:r>
              <a:rPr lang="en-US" dirty="0" smtClean="0"/>
              <a:t>');</a:t>
            </a:r>
          </a:p>
          <a:p>
            <a:pPr lvl="3">
              <a:buNone/>
            </a:pPr>
            <a:r>
              <a:rPr lang="en-US" dirty="0" smtClean="0"/>
              <a:t>$table-&gt;timestamps(); </a:t>
            </a:r>
          </a:p>
          <a:p>
            <a:pPr lvl="3">
              <a:buNone/>
            </a:pPr>
            <a:endParaRPr lang="en-US" dirty="0" smtClean="0"/>
          </a:p>
          <a:p>
            <a:pPr lvl="3">
              <a:buNone/>
            </a:pPr>
            <a:r>
              <a:rPr lang="en-US" dirty="0" smtClean="0"/>
              <a:t>$table-&gt;foreign(</a:t>
            </a:r>
            <a:r>
              <a:rPr lang="en-US" dirty="0" smtClean="0">
                <a:solidFill>
                  <a:srgbClr val="C00000"/>
                </a:solidFill>
              </a:rPr>
              <a:t>'DNO</a:t>
            </a:r>
            <a:r>
              <a:rPr lang="en-US" dirty="0" smtClean="0"/>
              <a:t>') -&gt;references('</a:t>
            </a:r>
            <a:r>
              <a:rPr lang="en-US" dirty="0" smtClean="0">
                <a:solidFill>
                  <a:srgbClr val="C00000"/>
                </a:solidFill>
              </a:rPr>
              <a:t>DNO</a:t>
            </a:r>
            <a:r>
              <a:rPr lang="en-US" dirty="0" smtClean="0"/>
              <a:t>)-&gt;on(</a:t>
            </a:r>
            <a:r>
              <a:rPr lang="en-US" dirty="0" smtClean="0">
                <a:solidFill>
                  <a:srgbClr val="C00000"/>
                </a:solidFill>
              </a:rPr>
              <a:t>‘</a:t>
            </a:r>
            <a:r>
              <a:rPr lang="en-US" dirty="0" err="1" smtClean="0">
                <a:solidFill>
                  <a:srgbClr val="C00000"/>
                </a:solidFill>
              </a:rPr>
              <a:t>Depts</a:t>
            </a:r>
            <a:r>
              <a:rPr lang="en-US" dirty="0" smtClean="0"/>
              <a:t>') -&gt;</a:t>
            </a:r>
            <a:r>
              <a:rPr lang="en-US" dirty="0" err="1" smtClean="0"/>
              <a:t>onDelete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C00000"/>
                </a:solidFill>
              </a:rPr>
              <a:t>'cascade</a:t>
            </a:r>
            <a:r>
              <a:rPr lang="en-US" dirty="0" smtClean="0"/>
              <a:t>');</a:t>
            </a:r>
          </a:p>
          <a:p>
            <a:pPr lvl="1">
              <a:buNone/>
            </a:pPr>
            <a:r>
              <a:rPr lang="en-US" dirty="0" smtClean="0"/>
              <a:t>			});</a:t>
            </a:r>
          </a:p>
          <a:p>
            <a:pPr lvl="1">
              <a:buNone/>
            </a:pPr>
            <a:r>
              <a:rPr lang="en-US" dirty="0" smtClean="0"/>
              <a:t> } 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/** * Reverse the migrations. * * @return void */</a:t>
            </a:r>
          </a:p>
          <a:p>
            <a:pPr lvl="1">
              <a:buNone/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public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function</a:t>
            </a:r>
            <a:r>
              <a:rPr lang="en-US" dirty="0" smtClean="0"/>
              <a:t> down() {</a:t>
            </a:r>
          </a:p>
          <a:p>
            <a:pPr lvl="2">
              <a:buNone/>
            </a:pPr>
            <a:r>
              <a:rPr lang="en-US" dirty="0" smtClean="0"/>
              <a:t> Schema::drop(</a:t>
            </a:r>
            <a:r>
              <a:rPr lang="en-US" dirty="0" smtClean="0">
                <a:solidFill>
                  <a:srgbClr val="C00000"/>
                </a:solidFill>
              </a:rPr>
              <a:t>users</a:t>
            </a:r>
            <a:r>
              <a:rPr lang="en-US" dirty="0" smtClean="0"/>
              <a:t>'); </a:t>
            </a:r>
          </a:p>
          <a:p>
            <a:pPr lvl="2">
              <a:buNone/>
            </a:pPr>
            <a:r>
              <a:rPr lang="en-US" dirty="0" smtClean="0"/>
              <a:t>}</a:t>
            </a:r>
          </a:p>
          <a:p>
            <a:pPr lvl="1">
              <a:buNone/>
            </a:pPr>
            <a:r>
              <a:rPr lang="en-US" dirty="0" smtClean="0"/>
              <a:t>}</a:t>
            </a:r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>
                <a:solidFill>
                  <a:srgbClr val="C00000"/>
                </a:solidFill>
              </a:rPr>
              <a:t>Error : 1071 Specified key was to o long; max key length is 767 bytes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990600"/>
            <a:ext cx="9144000" cy="3016210"/>
          </a:xfrm>
          <a:prstGeom prst="rect">
            <a:avLst/>
          </a:prstGeom>
          <a:solidFill>
            <a:srgbClr val="EFF0F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inherit"/>
                <a:cs typeface="Arial" pitchFamily="34" charset="0"/>
              </a:rPr>
              <a:t>use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Arial" pitchFamily="34" charset="0"/>
              </a:rPr>
              <a:t> Illuminate\Support\Facades\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inherit"/>
                <a:cs typeface="Arial" pitchFamily="34" charset="0"/>
              </a:rPr>
              <a:t>Schema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Arial" pitchFamily="34" charset="0"/>
              </a:rPr>
              <a:t>;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303336"/>
              </a:solidFill>
              <a:effectLst/>
              <a:latin typeface="inherit"/>
              <a:cs typeface="Arial" pitchFamily="34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inherit"/>
                <a:cs typeface="Arial" pitchFamily="34" charset="0"/>
              </a:rPr>
              <a:t>public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inherit"/>
                <a:cs typeface="Arial" pitchFamily="34" charset="0"/>
              </a:rPr>
              <a:t>function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Arial" pitchFamily="34" charset="0"/>
              </a:rPr>
              <a:t> boot() {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303336"/>
              </a:solidFill>
              <a:effectLst/>
              <a:latin typeface="inherit"/>
              <a:cs typeface="Arial" pitchFamily="34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inherit"/>
                <a:cs typeface="Arial" pitchFamily="34" charset="0"/>
              </a:rPr>
              <a:t>	Schema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Arial" pitchFamily="34" charset="0"/>
              </a:rPr>
              <a:t>::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Arial" pitchFamily="34" charset="0"/>
              </a:rPr>
              <a:t>defaultStringLength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Arial" pitchFamily="34" charset="0"/>
              </a:rPr>
              <a:t>(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inherit"/>
                <a:cs typeface="Arial" pitchFamily="34" charset="0"/>
              </a:rPr>
              <a:t>191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Arial" pitchFamily="34" charset="0"/>
              </a:rPr>
              <a:t>);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303336"/>
              </a:solidFill>
              <a:effectLst/>
              <a:latin typeface="inherit"/>
              <a:cs typeface="Arial" pitchFamily="34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Arial" pitchFamily="34" charset="0"/>
              </a:rPr>
              <a:t>}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5721</TotalTime>
  <Words>210</Words>
  <Application>Microsoft Office PowerPoint</Application>
  <PresentationFormat>On-screen Show (4:3)</PresentationFormat>
  <Paragraphs>73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migration  Lec 6</vt:lpstr>
      <vt:lpstr>Generating Migrations php artisan make:migration -h </vt:lpstr>
      <vt:lpstr>Migration Structure</vt:lpstr>
      <vt:lpstr>Error : 1071 Specified key was to o long; max key length is 767 bytes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Client/Server Architecture</dc:title>
  <dc:creator>Teto</dc:creator>
  <cp:lastModifiedBy>Teto</cp:lastModifiedBy>
  <cp:revision>361</cp:revision>
  <dcterms:created xsi:type="dcterms:W3CDTF">2006-08-16T00:00:00Z</dcterms:created>
  <dcterms:modified xsi:type="dcterms:W3CDTF">2020-01-07T20:36:06Z</dcterms:modified>
</cp:coreProperties>
</file>