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84" r:id="rId3"/>
    <p:sldId id="280" r:id="rId4"/>
    <p:sldId id="278" r:id="rId5"/>
    <p:sldId id="287" r:id="rId6"/>
    <p:sldId id="288" r:id="rId7"/>
    <p:sldId id="28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04/02/1441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Angular </a:t>
            </a:r>
            <a:br>
              <a:rPr lang="en-US" b="1" dirty="0" smtClean="0"/>
            </a:br>
            <a:r>
              <a:rPr lang="en-US" dirty="0" smtClean="0"/>
              <a:t> lecture</a:t>
            </a:r>
            <a:r>
              <a:rPr lang="en-US" b="1" dirty="0" smtClean="0"/>
              <a:t> 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dirty="0" smtClean="0"/>
              <a:t> Directives</a:t>
            </a:r>
            <a:endParaRPr lang="en-US" dirty="0"/>
          </a:p>
        </p:txBody>
      </p:sp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791619"/>
            <a:ext cx="2143125" cy="21431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Structural directives</a:t>
            </a:r>
          </a:p>
          <a:p>
            <a:pPr lvl="1"/>
            <a:r>
              <a:rPr lang="en-US" b="1" dirty="0" smtClean="0"/>
              <a:t>*</a:t>
            </a:r>
            <a:r>
              <a:rPr lang="en-US" b="1" dirty="0" err="1" smtClean="0"/>
              <a:t>ngIf</a:t>
            </a:r>
            <a:endParaRPr lang="en-US" b="1" dirty="0" smtClean="0"/>
          </a:p>
          <a:p>
            <a:pPr lvl="1"/>
            <a:r>
              <a:rPr lang="en-US" b="1" dirty="0" smtClean="0"/>
              <a:t>*</a:t>
            </a:r>
            <a:r>
              <a:rPr lang="en-US" b="1" dirty="0" err="1" smtClean="0"/>
              <a:t>ngSwitchCase</a:t>
            </a:r>
            <a:endParaRPr lang="en-US" dirty="0" smtClean="0"/>
          </a:p>
          <a:p>
            <a:pPr lvl="1"/>
            <a:r>
              <a:rPr lang="en-US" b="1" dirty="0" smtClean="0"/>
              <a:t>*</a:t>
            </a:r>
            <a:r>
              <a:rPr lang="en-US" b="1" dirty="0" err="1" smtClean="0"/>
              <a:t>ngFor</a:t>
            </a:r>
            <a:endParaRPr lang="en-US" dirty="0" smtClean="0"/>
          </a:p>
          <a:p>
            <a:pPr lvl="2"/>
            <a:r>
              <a:rPr lang="en-US" b="1" i="1" dirty="0" smtClean="0"/>
              <a:t> Index</a:t>
            </a:r>
          </a:p>
          <a:p>
            <a:pPr lvl="2"/>
            <a:r>
              <a:rPr lang="en-US" b="1" i="1" dirty="0" smtClean="0"/>
              <a:t> First</a:t>
            </a:r>
          </a:p>
          <a:p>
            <a:pPr lvl="2"/>
            <a:r>
              <a:rPr lang="en-US" b="1" i="1" dirty="0" smtClean="0"/>
              <a:t> Last</a:t>
            </a:r>
          </a:p>
          <a:p>
            <a:pPr lvl="2"/>
            <a:r>
              <a:rPr lang="en-US" b="1" i="1" dirty="0" smtClean="0"/>
              <a:t> Even</a:t>
            </a:r>
          </a:p>
          <a:p>
            <a:pPr lvl="2"/>
            <a:r>
              <a:rPr lang="en-US" b="1" i="1" dirty="0" smtClean="0"/>
              <a:t>Odd</a:t>
            </a:r>
          </a:p>
          <a:p>
            <a:pPr lvl="2"/>
            <a:endParaRPr lang="en-US" b="1" i="1" dirty="0" smtClean="0"/>
          </a:p>
          <a:p>
            <a:r>
              <a:rPr lang="en-US" b="1" dirty="0" smtClean="0"/>
              <a:t>Attribute directives</a:t>
            </a:r>
          </a:p>
          <a:p>
            <a:pPr lvl="1"/>
            <a:r>
              <a:rPr lang="en-US" b="1" dirty="0" smtClean="0"/>
              <a:t>[</a:t>
            </a:r>
            <a:r>
              <a:rPr lang="en-US" b="1" dirty="0" err="1" smtClean="0"/>
              <a:t>ngClass</a:t>
            </a:r>
            <a:r>
              <a:rPr lang="en-US" b="1" dirty="0" smtClean="0"/>
              <a:t>]</a:t>
            </a:r>
          </a:p>
          <a:p>
            <a:pPr lvl="1"/>
            <a:r>
              <a:rPr lang="en-US" sz="2800" b="1" dirty="0" smtClean="0"/>
              <a:t>[</a:t>
            </a:r>
            <a:r>
              <a:rPr lang="en-US" sz="2800" b="1" dirty="0" err="1" smtClean="0"/>
              <a:t>ngStyle</a:t>
            </a:r>
            <a:r>
              <a:rPr lang="en-US" sz="2800" b="1" dirty="0" smtClean="0"/>
              <a:t>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If _Else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&lt;input  type="checkbox" [(</a:t>
            </a:r>
            <a:r>
              <a:rPr lang="en-US" sz="2400" dirty="0" err="1" smtClean="0"/>
              <a:t>ngModel</a:t>
            </a:r>
            <a:r>
              <a:rPr lang="en-US" sz="2400" dirty="0" smtClean="0"/>
              <a:t>)]="</a:t>
            </a:r>
            <a:r>
              <a:rPr lang="en-US" sz="2400" dirty="0" err="1" smtClean="0"/>
              <a:t>ShowEmp</a:t>
            </a:r>
            <a:r>
              <a:rPr lang="en-US" sz="2400" dirty="0" smtClean="0"/>
              <a:t>"&gt;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&lt;app-</a:t>
            </a:r>
            <a:r>
              <a:rPr lang="en-US" sz="2400" dirty="0" err="1" smtClean="0"/>
              <a:t>emp</a:t>
            </a:r>
            <a:r>
              <a:rPr lang="en-US" sz="2400" dirty="0" smtClean="0"/>
              <a:t> *</a:t>
            </a:r>
            <a:r>
              <a:rPr lang="en-US" sz="2400" dirty="0" err="1" smtClean="0"/>
              <a:t>ngIf</a:t>
            </a:r>
            <a:r>
              <a:rPr lang="en-US" sz="2400" dirty="0" smtClean="0"/>
              <a:t>="</a:t>
            </a:r>
            <a:r>
              <a:rPr lang="en-US" sz="2400" dirty="0" err="1" smtClean="0"/>
              <a:t>ShowEmp</a:t>
            </a:r>
            <a:r>
              <a:rPr lang="en-US" sz="2400" dirty="0" smtClean="0"/>
              <a:t>; else </a:t>
            </a:r>
            <a:r>
              <a:rPr lang="en-US" sz="2400" dirty="0" err="1" smtClean="0"/>
              <a:t>Notshow</a:t>
            </a:r>
            <a:r>
              <a:rPr lang="en-US" sz="2400" dirty="0" smtClean="0"/>
              <a:t>"&gt;&lt;/app-</a:t>
            </a:r>
            <a:r>
              <a:rPr lang="en-US" sz="2400" dirty="0" err="1" smtClean="0"/>
              <a:t>emp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ng</a:t>
            </a:r>
            <a:r>
              <a:rPr lang="en-US" sz="2400" dirty="0" smtClean="0"/>
              <a:t>-template #</a:t>
            </a:r>
            <a:r>
              <a:rPr lang="en-US" sz="2400" dirty="0" err="1" smtClean="0"/>
              <a:t>Notshow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&lt;h1&gt;</a:t>
            </a:r>
          </a:p>
          <a:p>
            <a:pPr>
              <a:buNone/>
            </a:pPr>
            <a:r>
              <a:rPr lang="en-US" sz="2400" dirty="0" err="1" smtClean="0"/>
              <a:t>Notshow</a:t>
            </a:r>
            <a:r>
              <a:rPr lang="en-US" sz="2400" dirty="0" smtClean="0"/>
              <a:t> </a:t>
            </a:r>
            <a:r>
              <a:rPr lang="en-US" sz="2400" dirty="0" err="1" smtClean="0"/>
              <a:t>Emp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&lt;/h1&gt;</a:t>
            </a:r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err="1" smtClean="0"/>
              <a:t>ng</a:t>
            </a:r>
            <a:r>
              <a:rPr lang="en-US" sz="2400" dirty="0" smtClean="0"/>
              <a:t>-template&gt;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ngFor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&lt;table&gt;</a:t>
            </a:r>
          </a:p>
          <a:p>
            <a:pPr lvl="1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 	*</a:t>
            </a:r>
            <a:r>
              <a:rPr lang="en-US" sz="2000" dirty="0" err="1" smtClean="0"/>
              <a:t>ngFor</a:t>
            </a:r>
            <a:r>
              <a:rPr lang="en-US" sz="2000" dirty="0" smtClean="0"/>
              <a:t>="let </a:t>
            </a:r>
            <a:r>
              <a:rPr lang="en-US" sz="2000" dirty="0" err="1" smtClean="0"/>
              <a:t>Emp</a:t>
            </a:r>
            <a:r>
              <a:rPr lang="en-US" sz="2000" dirty="0" smtClean="0"/>
              <a:t> of </a:t>
            </a:r>
            <a:r>
              <a:rPr lang="en-US" sz="2000" dirty="0" err="1" smtClean="0"/>
              <a:t>Emps</a:t>
            </a:r>
            <a:r>
              <a:rPr lang="en-US" sz="2000" dirty="0" smtClean="0"/>
              <a:t>; </a:t>
            </a:r>
          </a:p>
          <a:p>
            <a:pPr lvl="2">
              <a:buNone/>
            </a:pPr>
            <a:r>
              <a:rPr lang="en-US" sz="1600" dirty="0" smtClean="0"/>
              <a:t>		let </a:t>
            </a:r>
            <a:r>
              <a:rPr lang="en-US" sz="1600" dirty="0" err="1" smtClean="0"/>
              <a:t>i</a:t>
            </a:r>
            <a:r>
              <a:rPr lang="en-US" sz="1600" dirty="0" smtClean="0"/>
              <a:t> = index;</a:t>
            </a:r>
          </a:p>
          <a:p>
            <a:pPr lvl="2">
              <a:buNone/>
            </a:pPr>
            <a:r>
              <a:rPr lang="en-US" sz="1600" dirty="0" smtClean="0"/>
              <a:t>		 let </a:t>
            </a:r>
            <a:r>
              <a:rPr lang="en-US" sz="1600" dirty="0" err="1" smtClean="0"/>
              <a:t>Iseven</a:t>
            </a:r>
            <a:r>
              <a:rPr lang="en-US" sz="1600" dirty="0" smtClean="0"/>
              <a:t>=even;</a:t>
            </a:r>
          </a:p>
          <a:p>
            <a:pPr lvl="2">
              <a:buNone/>
            </a:pPr>
            <a:r>
              <a:rPr lang="en-US" sz="1600" dirty="0" smtClean="0"/>
              <a:t>		 let </a:t>
            </a:r>
            <a:r>
              <a:rPr lang="en-US" sz="1600" dirty="0" err="1" smtClean="0"/>
              <a:t>IsOdd</a:t>
            </a:r>
            <a:r>
              <a:rPr lang="en-US" sz="1600" dirty="0" smtClean="0"/>
              <a:t>=odd; </a:t>
            </a:r>
          </a:p>
          <a:p>
            <a:pPr lvl="2">
              <a:buNone/>
            </a:pPr>
            <a:r>
              <a:rPr lang="en-US" sz="1600" dirty="0" smtClean="0"/>
              <a:t>		let </a:t>
            </a:r>
            <a:r>
              <a:rPr lang="en-US" sz="1600" dirty="0" err="1" smtClean="0"/>
              <a:t>Islast</a:t>
            </a:r>
            <a:r>
              <a:rPr lang="en-US" sz="1600" dirty="0" smtClean="0"/>
              <a:t>=last; </a:t>
            </a:r>
          </a:p>
          <a:p>
            <a:pPr lvl="2">
              <a:buNone/>
            </a:pPr>
            <a:r>
              <a:rPr lang="en-US" sz="1600" dirty="0" smtClean="0"/>
              <a:t>		let </a:t>
            </a:r>
            <a:r>
              <a:rPr lang="en-US" sz="1600" dirty="0" err="1" smtClean="0"/>
              <a:t>Isfirst</a:t>
            </a:r>
            <a:r>
              <a:rPr lang="en-US" sz="1600" dirty="0" smtClean="0"/>
              <a:t>=first;"&gt;</a:t>
            </a:r>
          </a:p>
          <a:p>
            <a:pPr lvl="2">
              <a:buNone/>
            </a:pPr>
            <a:r>
              <a:rPr lang="en-US" sz="1600" dirty="0" smtClean="0"/>
              <a:t>&lt;td&gt;</a:t>
            </a:r>
          </a:p>
          <a:p>
            <a:pPr lvl="3">
              <a:buNone/>
            </a:pPr>
            <a:r>
              <a:rPr lang="en-US" sz="1200" dirty="0" smtClean="0"/>
              <a:t>{{</a:t>
            </a:r>
            <a:r>
              <a:rPr lang="en-US" sz="1200" dirty="0" err="1" smtClean="0"/>
              <a:t>Emp</a:t>
            </a:r>
            <a:r>
              <a:rPr lang="en-US" sz="1200" dirty="0" smtClean="0"/>
              <a:t> }}</a:t>
            </a:r>
          </a:p>
          <a:p>
            <a:pPr lvl="3">
              <a:buNone/>
            </a:pPr>
            <a:r>
              <a:rPr lang="en-US" sz="1200" dirty="0" smtClean="0"/>
              <a:t>{{ </a:t>
            </a:r>
            <a:r>
              <a:rPr lang="en-US" sz="1200" dirty="0" err="1" smtClean="0"/>
              <a:t>i</a:t>
            </a:r>
            <a:r>
              <a:rPr lang="en-US" sz="1200" dirty="0" smtClean="0"/>
              <a:t> }}|</a:t>
            </a:r>
          </a:p>
          <a:p>
            <a:pPr lvl="3">
              <a:buNone/>
            </a:pPr>
            <a:r>
              <a:rPr lang="en-US" sz="1200" dirty="0" smtClean="0"/>
              <a:t>{{ </a:t>
            </a:r>
            <a:r>
              <a:rPr lang="en-US" sz="1200" dirty="0" err="1" smtClean="0"/>
              <a:t>Iseven</a:t>
            </a:r>
            <a:r>
              <a:rPr lang="en-US" sz="1200" dirty="0" smtClean="0"/>
              <a:t> }}|</a:t>
            </a:r>
          </a:p>
          <a:p>
            <a:pPr lvl="3">
              <a:buNone/>
            </a:pPr>
            <a:r>
              <a:rPr lang="en-US" sz="1200" dirty="0" smtClean="0"/>
              <a:t>{{ </a:t>
            </a:r>
            <a:r>
              <a:rPr lang="en-US" sz="1200" dirty="0" err="1" smtClean="0"/>
              <a:t>IsOdd</a:t>
            </a:r>
            <a:r>
              <a:rPr lang="en-US" sz="1200" dirty="0" smtClean="0"/>
              <a:t> }}|</a:t>
            </a:r>
          </a:p>
          <a:p>
            <a:pPr lvl="3">
              <a:buNone/>
            </a:pPr>
            <a:r>
              <a:rPr lang="en-US" sz="1200" dirty="0" smtClean="0"/>
              <a:t>{{</a:t>
            </a:r>
            <a:r>
              <a:rPr lang="en-US" sz="1200" dirty="0" err="1" smtClean="0"/>
              <a:t>Islast</a:t>
            </a:r>
            <a:r>
              <a:rPr lang="en-US" sz="1200" dirty="0" smtClean="0"/>
              <a:t>}}|</a:t>
            </a:r>
          </a:p>
          <a:p>
            <a:pPr lvl="3">
              <a:buNone/>
            </a:pPr>
            <a:r>
              <a:rPr lang="en-US" sz="1200" dirty="0" smtClean="0"/>
              <a:t>{{</a:t>
            </a:r>
            <a:r>
              <a:rPr lang="en-US" sz="1200" dirty="0" err="1" smtClean="0"/>
              <a:t>Isfirst</a:t>
            </a:r>
            <a:r>
              <a:rPr lang="en-US" sz="1200" dirty="0" smtClean="0"/>
              <a:t>}}</a:t>
            </a:r>
          </a:p>
          <a:p>
            <a:pPr lvl="2">
              <a:buNone/>
            </a:pPr>
            <a:r>
              <a:rPr lang="en-US" sz="1600" dirty="0" smtClean="0"/>
              <a:t>&lt;/td&gt;</a:t>
            </a:r>
          </a:p>
          <a:p>
            <a:pPr lvl="2"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&lt;/table&gt;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ngSwitchCase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ng</a:t>
            </a:r>
            <a:r>
              <a:rPr lang="en-US" sz="2800" dirty="0" smtClean="0"/>
              <a:t>-container [</a:t>
            </a:r>
            <a:r>
              <a:rPr lang="en-US" sz="2800" dirty="0" err="1" smtClean="0"/>
              <a:t>ngSwitch</a:t>
            </a:r>
            <a:r>
              <a:rPr lang="en-US" sz="2800" dirty="0" smtClean="0"/>
              <a:t>]="</a:t>
            </a:r>
            <a:r>
              <a:rPr lang="en-US" sz="2800" dirty="0" err="1" smtClean="0"/>
              <a:t>switch_expression</a:t>
            </a:r>
            <a:r>
              <a:rPr lang="en-US" sz="2800" dirty="0" smtClean="0"/>
              <a:t>"&gt;</a:t>
            </a:r>
          </a:p>
          <a:p>
            <a:pPr lvl="1">
              <a:buNone/>
            </a:pPr>
            <a:r>
              <a:rPr lang="en-US" sz="2400" dirty="0" smtClean="0"/>
              <a:t> &lt;p *</a:t>
            </a:r>
            <a:r>
              <a:rPr lang="en-US" sz="2400" dirty="0" err="1" smtClean="0"/>
              <a:t>ngSwitchCase</a:t>
            </a:r>
            <a:r>
              <a:rPr lang="en-US" sz="2400" dirty="0" smtClean="0"/>
              <a:t>="match_expression_1"&gt; 1 &lt;/p&gt;</a:t>
            </a:r>
          </a:p>
          <a:p>
            <a:pPr lvl="1">
              <a:buNone/>
            </a:pPr>
            <a:r>
              <a:rPr lang="en-US" sz="2400" dirty="0" smtClean="0"/>
              <a:t> &lt;p *</a:t>
            </a:r>
            <a:r>
              <a:rPr lang="en-US" sz="2400" dirty="0" err="1" smtClean="0"/>
              <a:t>ngSwitchCase</a:t>
            </a:r>
            <a:r>
              <a:rPr lang="en-US" sz="2400" dirty="0" smtClean="0"/>
              <a:t>="match_expression_2"&gt; 2 &lt;/p&gt;</a:t>
            </a:r>
          </a:p>
          <a:p>
            <a:pPr lvl="1">
              <a:buNone/>
            </a:pPr>
            <a:r>
              <a:rPr lang="en-US" sz="2400" dirty="0" smtClean="0"/>
              <a:t> &lt;p *</a:t>
            </a:r>
            <a:r>
              <a:rPr lang="en-US" sz="2400" dirty="0" err="1" smtClean="0"/>
              <a:t>ngSwitchDefault</a:t>
            </a:r>
            <a:r>
              <a:rPr lang="en-US" sz="2400" dirty="0" smtClean="0"/>
              <a:t>&gt; default &lt;/p&gt; </a:t>
            </a:r>
          </a:p>
          <a:p>
            <a:pPr>
              <a:buNone/>
            </a:pPr>
            <a:r>
              <a:rPr lang="en-US" sz="2800" dirty="0" smtClean="0"/>
              <a:t>&lt;/</a:t>
            </a:r>
            <a:r>
              <a:rPr lang="en-US" sz="2800" dirty="0" err="1" smtClean="0"/>
              <a:t>ng</a:t>
            </a:r>
            <a:r>
              <a:rPr lang="en-US" sz="2800" dirty="0" smtClean="0"/>
              <a:t>-container&gt;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en-US" sz="4000" b="1" dirty="0" smtClean="0"/>
              <a:t>[</a:t>
            </a:r>
            <a:r>
              <a:rPr lang="en-US" sz="4000" b="1" dirty="0" err="1" smtClean="0"/>
              <a:t>ngClass</a:t>
            </a:r>
            <a:r>
              <a:rPr lang="en-US" sz="4000" b="1" dirty="0" smtClean="0"/>
              <a:t>]</a:t>
            </a:r>
            <a:endParaRPr lang="en-US" sz="5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81000" y="2057400"/>
            <a:ext cx="845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&lt;some-element [</a:t>
            </a:r>
            <a:r>
              <a:rPr lang="en-US" dirty="0" err="1" smtClean="0"/>
              <a:t>ngClass</a:t>
            </a:r>
            <a:r>
              <a:rPr lang="en-US" dirty="0" smtClean="0"/>
              <a:t>]="'first second'"&gt;...&lt;/some-element&gt;</a:t>
            </a:r>
          </a:p>
          <a:p>
            <a:endParaRPr lang="en-US" dirty="0" smtClean="0"/>
          </a:p>
          <a:p>
            <a:r>
              <a:rPr lang="en-US" dirty="0" smtClean="0"/>
              <a:t>&lt;some-element [</a:t>
            </a:r>
            <a:r>
              <a:rPr lang="en-US" dirty="0" err="1" smtClean="0"/>
              <a:t>ngClass</a:t>
            </a:r>
            <a:r>
              <a:rPr lang="en-US" dirty="0" smtClean="0"/>
              <a:t>]="['first', 'second']"&gt;...&lt;/some-element&gt;</a:t>
            </a:r>
          </a:p>
          <a:p>
            <a:endParaRPr lang="en-US" dirty="0" smtClean="0"/>
          </a:p>
          <a:p>
            <a:r>
              <a:rPr lang="en-US" dirty="0" smtClean="0"/>
              <a:t>&lt;some-element [</a:t>
            </a:r>
            <a:r>
              <a:rPr lang="en-US" dirty="0" err="1" smtClean="0"/>
              <a:t>ngClass</a:t>
            </a:r>
            <a:r>
              <a:rPr lang="en-US" dirty="0" smtClean="0"/>
              <a:t>]="{'first': true, 'second': true, 'third': false}"&gt;</a:t>
            </a:r>
            <a:endParaRPr lang="ar-EG" dirty="0" smtClean="0"/>
          </a:p>
          <a:p>
            <a:r>
              <a:rPr lang="en-US" dirty="0" smtClean="0"/>
              <a:t>...</a:t>
            </a:r>
            <a:endParaRPr lang="ar-EG" dirty="0" smtClean="0"/>
          </a:p>
          <a:p>
            <a:r>
              <a:rPr lang="en-US" dirty="0" smtClean="0"/>
              <a:t>&lt;/some-element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&lt;some-element [</a:t>
            </a:r>
            <a:r>
              <a:rPr lang="en-US" dirty="0" err="1" smtClean="0"/>
              <a:t>ngClass</a:t>
            </a:r>
            <a:r>
              <a:rPr lang="en-US" dirty="0" smtClean="0"/>
              <a:t>]="</a:t>
            </a:r>
            <a:r>
              <a:rPr lang="en-US" dirty="0" err="1" smtClean="0"/>
              <a:t>stringExp|arrayExp|objExp</a:t>
            </a:r>
            <a:r>
              <a:rPr lang="en-US" dirty="0" smtClean="0"/>
              <a:t>"&gt;...&lt;/some-element&gt;</a:t>
            </a:r>
          </a:p>
          <a:p>
            <a:endParaRPr lang="en-US" dirty="0" smtClean="0"/>
          </a:p>
          <a:p>
            <a:r>
              <a:rPr lang="en-US" dirty="0" smtClean="0"/>
              <a:t>&lt;some-element [</a:t>
            </a:r>
            <a:r>
              <a:rPr lang="en-US" dirty="0" err="1" smtClean="0"/>
              <a:t>ngClass</a:t>
            </a:r>
            <a:r>
              <a:rPr lang="en-US" dirty="0" smtClean="0"/>
              <a:t>]="{'class1 class2 class3' : true}"&gt;...&lt;/some-element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&lt;div </a:t>
            </a:r>
            <a:r>
              <a:rPr lang="en-US" dirty="0" err="1" smtClean="0"/>
              <a:t>ng</a:t>
            </a:r>
            <a:r>
              <a:rPr lang="en-US" dirty="0" smtClean="0"/>
              <a:t>-class="expression1? 'class1 class2' : 'class3 class4</a:t>
            </a:r>
            <a:r>
              <a:rPr lang="en-US" dirty="0" smtClean="0"/>
              <a:t>'"&gt;&lt;/div&gt;</a:t>
            </a:r>
            <a:endParaRPr lang="ar-EG" dirty="0" smtClean="0"/>
          </a:p>
          <a:p>
            <a:r>
              <a:rPr lang="en-US" dirty="0" smtClean="0"/>
              <a:t>&lt;div </a:t>
            </a:r>
            <a:r>
              <a:rPr lang="en-US" dirty="0" err="1" smtClean="0"/>
              <a:t>ng</a:t>
            </a:r>
            <a:r>
              <a:rPr lang="en-US" smtClean="0"/>
              <a:t>-class="[{0:'even', 1:'odd'}[ $index % 2]]"&gt;&lt;/div&gt;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[</a:t>
            </a:r>
            <a:r>
              <a:rPr lang="en-US" b="1" dirty="0" err="1" smtClean="0"/>
              <a:t>ngStyle</a:t>
            </a:r>
            <a:r>
              <a:rPr lang="en-US" b="1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&lt;some-element [</a:t>
            </a:r>
            <a:r>
              <a:rPr lang="en-US" sz="1800" dirty="0" err="1" smtClean="0"/>
              <a:t>ngStyle</a:t>
            </a:r>
            <a:r>
              <a:rPr lang="en-US" sz="1800" dirty="0" smtClean="0"/>
              <a:t>]="{'font-style': </a:t>
            </a:r>
            <a:r>
              <a:rPr lang="en-US" sz="1800" dirty="0" err="1" smtClean="0"/>
              <a:t>styleExp</a:t>
            </a:r>
            <a:r>
              <a:rPr lang="en-US" sz="1800" dirty="0" smtClean="0"/>
              <a:t>}"&gt;...&lt;/some-element&gt;</a:t>
            </a:r>
            <a:endParaRPr lang="ar-EG" sz="1800" dirty="0" smtClean="0"/>
          </a:p>
          <a:p>
            <a:endParaRPr lang="ar-EG" sz="1800" dirty="0" smtClean="0"/>
          </a:p>
          <a:p>
            <a:r>
              <a:rPr lang="en-US" sz="1800" dirty="0" smtClean="0"/>
              <a:t>&lt;some-element [</a:t>
            </a:r>
            <a:r>
              <a:rPr lang="en-US" sz="1800" dirty="0" err="1" smtClean="0"/>
              <a:t>ngStyle</a:t>
            </a:r>
            <a:r>
              <a:rPr lang="en-US" sz="1800" dirty="0" smtClean="0"/>
              <a:t>]="{'max-</a:t>
            </a:r>
            <a:r>
              <a:rPr lang="en-US" sz="1800" dirty="0" err="1" smtClean="0"/>
              <a:t>width.px</a:t>
            </a:r>
            <a:r>
              <a:rPr lang="en-US" sz="1800" dirty="0" smtClean="0"/>
              <a:t>': </a:t>
            </a:r>
            <a:r>
              <a:rPr lang="en-US" sz="1800" dirty="0" err="1" smtClean="0"/>
              <a:t>widthExp</a:t>
            </a:r>
            <a:r>
              <a:rPr lang="en-US" sz="1800" dirty="0" smtClean="0"/>
              <a:t>}"&gt;...&lt;/some-element&gt;</a:t>
            </a:r>
            <a:endParaRPr lang="ar-EG" sz="1800" dirty="0" smtClean="0"/>
          </a:p>
          <a:p>
            <a:endParaRPr lang="ar-EG" sz="1800" dirty="0" smtClean="0"/>
          </a:p>
          <a:p>
            <a:r>
              <a:rPr lang="en-US" sz="1800" dirty="0" smtClean="0"/>
              <a:t>&lt;some-element [</a:t>
            </a:r>
            <a:r>
              <a:rPr lang="en-US" sz="1800" dirty="0" err="1" smtClean="0"/>
              <a:t>ngStyle</a:t>
            </a:r>
            <a:r>
              <a:rPr lang="en-US" sz="1800" dirty="0" smtClean="0"/>
              <a:t>]="</a:t>
            </a:r>
            <a:r>
              <a:rPr lang="en-US" sz="1800" dirty="0" err="1" smtClean="0"/>
              <a:t>objExp</a:t>
            </a:r>
            <a:r>
              <a:rPr lang="en-US" sz="1800" dirty="0" smtClean="0"/>
              <a:t>"&gt;...&lt;/some-element</a:t>
            </a:r>
            <a:r>
              <a:rPr lang="en-US" sz="1800" dirty="0" smtClean="0"/>
              <a:t>&gt;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&lt;div </a:t>
            </a:r>
            <a:r>
              <a:rPr lang="en-US" sz="1800" dirty="0" err="1" smtClean="0"/>
              <a:t>ngStyle</a:t>
            </a:r>
            <a:r>
              <a:rPr lang="en-US" sz="1800" dirty="0" smtClean="0"/>
              <a:t>="</a:t>
            </a:r>
            <a:r>
              <a:rPr lang="en-US" sz="1800" dirty="0" smtClean="0"/>
              <a:t>expression1? 'class1 class2' : 'class3 class4'"&gt;&lt;/div&gt;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257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Angular   lecture  3  Directives</vt:lpstr>
      <vt:lpstr>Directives</vt:lpstr>
      <vt:lpstr>* If _Else</vt:lpstr>
      <vt:lpstr>*ngFor</vt:lpstr>
      <vt:lpstr>* ngSwitchCase</vt:lpstr>
      <vt:lpstr>[ngClass]</vt:lpstr>
      <vt:lpstr>[ngStyle]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87</cp:revision>
  <dcterms:created xsi:type="dcterms:W3CDTF">2006-08-16T00:00:00Z</dcterms:created>
  <dcterms:modified xsi:type="dcterms:W3CDTF">2019-10-03T17:16:20Z</dcterms:modified>
</cp:coreProperties>
</file>