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283" r:id="rId3"/>
    <p:sldId id="281" r:id="rId4"/>
    <p:sldId id="28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60"/>
  </p:normalViewPr>
  <p:slideViewPr>
    <p:cSldViewPr>
      <p:cViewPr>
        <p:scale>
          <a:sx n="100" d="100"/>
          <a:sy n="100" d="100"/>
        </p:scale>
        <p:origin x="-510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04/02/1441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Angular </a:t>
            </a:r>
            <a:br>
              <a:rPr lang="en-US" b="1" dirty="0" smtClean="0"/>
            </a:br>
            <a:r>
              <a:rPr lang="en-US" dirty="0" smtClean="0"/>
              <a:t> lecture 5</a:t>
            </a:r>
            <a:br>
              <a:rPr lang="en-US" dirty="0" smtClean="0"/>
            </a:br>
            <a:r>
              <a:rPr lang="en-US" dirty="0" smtClean="0"/>
              <a:t> Forms</a:t>
            </a:r>
            <a:endParaRPr lang="en-US" dirty="0"/>
          </a:p>
        </p:txBody>
      </p:sp>
      <p:pic>
        <p:nvPicPr>
          <p:cNvPr id="4" name="Content Placeholder 3" descr="im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37" y="2791619"/>
            <a:ext cx="2143125" cy="21431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Driven Forms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/>
                        <a:t>Driven Forms</a:t>
                      </a:r>
                      <a:endParaRPr lang="en-US" dirty="0"/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/>
                        <a:t>REACTIVE</a:t>
                      </a:r>
                      <a:endParaRPr lang="en-US" dirty="0"/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 smtClean="0"/>
                        <a:t>TEMPLATE</a:t>
                      </a:r>
                      <a:endParaRPr lang="en-US" dirty="0"/>
                    </a:p>
                  </a:txBody>
                  <a:tcPr marL="76200" marR="76200" marT="76200" marB="7620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Setup (form model)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More explicit, created in component class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Less explicit, created by directives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Data model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Structured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Unstructured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Predictability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Synchronous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Asynchronous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Form validation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Functions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Directives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Mutability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Immutable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Mutable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Scalability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Low-level API access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Abstraction on top of APIs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Forms </a:t>
            </a:r>
            <a:r>
              <a:rPr lang="en-US" dirty="0" smtClean="0"/>
              <a:t>Template-driven-Form</a:t>
            </a:r>
            <a:endParaRPr 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52400" y="3733800"/>
            <a:ext cx="827341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h1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&gt;Template Forms&lt;/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h1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form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#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frmTemplate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ngForm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ngSubmit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onTemplateFromSubmit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frmTemplate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)"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input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"text"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"name"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placeholder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"name"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required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ngModel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#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ngModel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ngClass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]=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name.touched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 &amp;&amp;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name.errors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?.required ?'error':''"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span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"message-error"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*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ngIf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name.touched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 &amp;&amp;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name.errors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?.required"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 * 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span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input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"text"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"price"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placeholder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"price"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required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ngModel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#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price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ngModel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‘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ngClass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]=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price.touched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 &amp;&amp;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price.errors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?.required ?'error':''"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span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"message-error"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*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ngIf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price.touched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 &amp;&amp;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price.errors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?.required"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 * 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span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"submit"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disabled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]=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frmTemplate.invalid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&gt;submit&lt;/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form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9200"/>
            <a:ext cx="6641562" cy="238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{ Component }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'@angular/core'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{ Item }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src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/app/interface/item'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@Component({ selector: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'app-forms'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templateUrl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'./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forms.component.html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styleUrls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: [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'./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forms.component.css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] })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export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FormsComponent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items: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Array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&lt;Item&gt;=[{name: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"HP 550"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,price: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3000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},{name: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"Dell 150"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,price: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3500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}]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cs typeface="Courier New" pitchFamily="49" charset="0"/>
              </a:rPr>
              <a:t>TemplateForm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onFormTemplateSubmit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frmTemplate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.items.push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frmTemplate.value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.warn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frmTemplate.value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);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}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Forms </a:t>
            </a:r>
            <a:r>
              <a:rPr lang="en-US" dirty="0" smtClean="0"/>
              <a:t>Reactive-driven-Form</a:t>
            </a:r>
            <a:endParaRPr 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3886200"/>
            <a:ext cx="911018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Arial" pitchFamily="34" charset="0"/>
              </a:rPr>
              <a:t>h1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&gt;Reactive Forms &lt;/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Arial" pitchFamily="34" charset="0"/>
              </a:rPr>
              <a:t>h1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Arial" pitchFamily="34" charset="0"/>
              </a:rPr>
              <a:t>form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Arial" pitchFamily="34" charset="0"/>
              </a:rPr>
              <a:t>formGroup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]=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frmReactive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Arial" pitchFamily="34" charset="0"/>
              </a:rPr>
              <a:t>ngSubmit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)=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onReactiveFromSubmit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()"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Arial" pitchFamily="34" charset="0"/>
              </a:rPr>
              <a:t>input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Arial" pitchFamily="34" charset="0"/>
              </a:rPr>
              <a:t>type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"text"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Arial" pitchFamily="34" charset="0"/>
              </a:rPr>
              <a:t>name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"name"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Arial" pitchFamily="34" charset="0"/>
              </a:rPr>
              <a:t>placeholder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"name"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Arial" pitchFamily="34" charset="0"/>
              </a:rPr>
              <a:t>required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Arial" pitchFamily="34" charset="0"/>
              </a:rPr>
              <a:t>formControlName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"name“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Arial" pitchFamily="34" charset="0"/>
              </a:rPr>
              <a:t>ngClass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]=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frmReactive.get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('name').invalid &amp;&amp;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frmReactive.get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('name').touched ?'error':''"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Arial" pitchFamily="34" charset="0"/>
              </a:rPr>
              <a:t>span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Arial" pitchFamily="34" charset="0"/>
              </a:rPr>
              <a:t>class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"message-error"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*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Arial" pitchFamily="34" charset="0"/>
              </a:rPr>
              <a:t>ngIf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frmReactive.get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('name').invalid &amp;&amp;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frmReactive.get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('name').touched"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&gt; * &lt;/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Arial" pitchFamily="34" charset="0"/>
              </a:rPr>
              <a:t>span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Arial" pitchFamily="34" charset="0"/>
              </a:rPr>
              <a:t>input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Arial" pitchFamily="34" charset="0"/>
              </a:rPr>
              <a:t>type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"text"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Arial" pitchFamily="34" charset="0"/>
              </a:rPr>
              <a:t>name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"price"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Arial" pitchFamily="34" charset="0"/>
              </a:rPr>
              <a:t>placeholder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"price"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Arial" pitchFamily="34" charset="0"/>
              </a:rPr>
              <a:t>required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Arial" pitchFamily="34" charset="0"/>
              </a:rPr>
              <a:t>formControlName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"price“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Arial" pitchFamily="34" charset="0"/>
              </a:rPr>
              <a:t>ngClass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]=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frmReactive.get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('price').invalid &amp;&amp;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frmReactive.get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('price').touched ?'error':''"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Arial" pitchFamily="34" charset="0"/>
              </a:rPr>
              <a:t>span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Arial" pitchFamily="34" charset="0"/>
              </a:rPr>
              <a:t>class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"message-error"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*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Arial" pitchFamily="34" charset="0"/>
              </a:rPr>
              <a:t>ngIf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frmReactive.get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('price').invalid &amp;&amp;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frmReactive.get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('price').touched"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&gt; * &lt;/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Arial" pitchFamily="34" charset="0"/>
              </a:rPr>
              <a:t>span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Arial" pitchFamily="34" charset="0"/>
              </a:rPr>
              <a:t>button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Arial" pitchFamily="34" charset="0"/>
              </a:rPr>
              <a:t>type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"submit"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 [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Arial" pitchFamily="34" charset="0"/>
              </a:rPr>
              <a:t>disabled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]=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frmReactive.invalid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&gt;submit&lt;/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Arial" pitchFamily="34" charset="0"/>
              </a:rPr>
              <a:t>button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&lt;/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Arial" pitchFamily="34" charset="0"/>
              </a:rPr>
              <a:t>form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4800" y="990600"/>
            <a:ext cx="610936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{ Component }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'@angular/core'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FormGroup,FormControl,FormBuilder,Validators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}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'@angular/forms'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{ Item }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src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/app/interface/item'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@Component({ selector: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'app-forms'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templateUrl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'./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forms.component.html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styleUrls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: [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'./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forms.component.css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] })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export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FormsComponent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items: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Array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&lt;Item&gt;=[{name: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"HP 550"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,price: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3000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},{name: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"Dell 150"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,price: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3500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}]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cs typeface="Courier New" pitchFamily="49" charset="0"/>
              </a:rPr>
              <a:t>ReactiveForm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586E75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frmFormGroup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FormGroup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name: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FormControl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price: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FormControl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'0'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,Validators.required)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onFormGroupSubmit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(){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.items.push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.frmFormGroup.value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.warn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.frmFormGroup.value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544</Words>
  <Application>Microsoft Office PowerPoint</Application>
  <PresentationFormat>On-screen Show (4:3)</PresentationFormat>
  <Paragraphs>75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Angular   lecture 5  Forms</vt:lpstr>
      <vt:lpstr>Driven Forms </vt:lpstr>
      <vt:lpstr>Forms Template-driven-Form</vt:lpstr>
      <vt:lpstr>Forms Reactive-driven-Form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131</cp:revision>
  <dcterms:created xsi:type="dcterms:W3CDTF">2006-08-16T00:00:00Z</dcterms:created>
  <dcterms:modified xsi:type="dcterms:W3CDTF">2019-10-03T21:32:22Z</dcterms:modified>
</cp:coreProperties>
</file>