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8" r:id="rId2"/>
    <p:sldId id="283" r:id="rId3"/>
    <p:sldId id="262" r:id="rId4"/>
    <p:sldId id="261" r:id="rId5"/>
    <p:sldId id="282" r:id="rId6"/>
    <p:sldId id="264" r:id="rId7"/>
    <p:sldId id="258" r:id="rId8"/>
    <p:sldId id="266" r:id="rId9"/>
    <p:sldId id="265" r:id="rId10"/>
    <p:sldId id="256" r:id="rId11"/>
    <p:sldId id="257" r:id="rId12"/>
    <p:sldId id="259" r:id="rId13"/>
    <p:sldId id="267" r:id="rId14"/>
    <p:sldId id="272" r:id="rId15"/>
    <p:sldId id="273" r:id="rId16"/>
    <p:sldId id="269" r:id="rId17"/>
    <p:sldId id="28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BFF1B3-326B-4ABE-B77E-D4A2EDF7BC1D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ar-EG"/>
        </a:p>
      </dgm:t>
    </dgm:pt>
    <dgm:pt modelId="{C52EA40F-74B8-4430-AE9B-D2FCC49BFC6C}">
      <dgm:prSet phldrT="[Text]"/>
      <dgm:spPr/>
      <dgm:t>
        <a:bodyPr/>
        <a:lstStyle/>
        <a:p>
          <a:pPr rtl="1"/>
          <a:r>
            <a:rPr lang="en-US" dirty="0" smtClean="0"/>
            <a:t>Web programming language</a:t>
          </a:r>
          <a:endParaRPr lang="ar-EG" dirty="0"/>
        </a:p>
      </dgm:t>
    </dgm:pt>
    <dgm:pt modelId="{50967959-D6B5-42FF-BCE0-63340A7F8E2C}" type="parTrans" cxnId="{9AD5CFA1-9BA6-49F2-B214-1DFA55292D7E}">
      <dgm:prSet/>
      <dgm:spPr/>
      <dgm:t>
        <a:bodyPr/>
        <a:lstStyle/>
        <a:p>
          <a:pPr rtl="1"/>
          <a:endParaRPr lang="ar-EG"/>
        </a:p>
      </dgm:t>
    </dgm:pt>
    <dgm:pt modelId="{25E496DE-B4DE-4A18-A788-DD9223EDB42F}" type="sibTrans" cxnId="{9AD5CFA1-9BA6-49F2-B214-1DFA55292D7E}">
      <dgm:prSet/>
      <dgm:spPr/>
      <dgm:t>
        <a:bodyPr/>
        <a:lstStyle/>
        <a:p>
          <a:pPr rtl="1"/>
          <a:endParaRPr lang="ar-EG"/>
        </a:p>
      </dgm:t>
    </dgm:pt>
    <dgm:pt modelId="{E326A895-2F90-4065-B5FA-C72D38057A3E}">
      <dgm:prSet phldrT="[Text]"/>
      <dgm:spPr/>
      <dgm:t>
        <a:bodyPr/>
        <a:lstStyle/>
        <a:p>
          <a:pPr rtl="1"/>
          <a:r>
            <a:rPr lang="en-US" b="1" i="0" dirty="0" smtClean="0"/>
            <a:t>Server Side</a:t>
          </a:r>
          <a:endParaRPr lang="ar-EG" dirty="0"/>
        </a:p>
      </dgm:t>
    </dgm:pt>
    <dgm:pt modelId="{6EE16E4C-DF4E-40F3-BA12-A7E8DDFD3058}" type="parTrans" cxnId="{A3F41E30-F07F-4029-A214-6E216FDEAEE0}">
      <dgm:prSet/>
      <dgm:spPr/>
      <dgm:t>
        <a:bodyPr/>
        <a:lstStyle/>
        <a:p>
          <a:pPr rtl="1"/>
          <a:endParaRPr lang="ar-EG"/>
        </a:p>
      </dgm:t>
    </dgm:pt>
    <dgm:pt modelId="{90F51887-7BF2-453A-9E17-E81237EDA781}" type="sibTrans" cxnId="{A3F41E30-F07F-4029-A214-6E216FDEAEE0}">
      <dgm:prSet/>
      <dgm:spPr/>
      <dgm:t>
        <a:bodyPr/>
        <a:lstStyle/>
        <a:p>
          <a:pPr rtl="1"/>
          <a:endParaRPr lang="ar-EG"/>
        </a:p>
      </dgm:t>
    </dgm:pt>
    <dgm:pt modelId="{1F0A5C00-1778-4EEA-A964-4785D6C81336}">
      <dgm:prSet/>
      <dgm:spPr/>
      <dgm:t>
        <a:bodyPr/>
        <a:lstStyle/>
        <a:p>
          <a:pPr rtl="1"/>
          <a:r>
            <a:rPr lang="en-US" dirty="0" smtClean="0"/>
            <a:t>Java Script</a:t>
          </a:r>
          <a:endParaRPr lang="ar-EG" dirty="0"/>
        </a:p>
      </dgm:t>
    </dgm:pt>
    <dgm:pt modelId="{04CF0CA5-7E3E-4F67-91FE-590D0C51B6CF}" type="parTrans" cxnId="{AB553BA5-E342-4DA5-B013-11B97188A8A7}">
      <dgm:prSet/>
      <dgm:spPr/>
      <dgm:t>
        <a:bodyPr/>
        <a:lstStyle/>
        <a:p>
          <a:pPr rtl="1"/>
          <a:endParaRPr lang="ar-EG"/>
        </a:p>
      </dgm:t>
    </dgm:pt>
    <dgm:pt modelId="{84B29511-6644-409E-950C-D1A6265E25BB}" type="sibTrans" cxnId="{AB553BA5-E342-4DA5-B013-11B97188A8A7}">
      <dgm:prSet/>
      <dgm:spPr/>
      <dgm:t>
        <a:bodyPr/>
        <a:lstStyle/>
        <a:p>
          <a:pPr rtl="1"/>
          <a:endParaRPr lang="ar-EG"/>
        </a:p>
      </dgm:t>
    </dgm:pt>
    <dgm:pt modelId="{B8BDD733-D3D5-4FEB-A8D3-587C09299206}">
      <dgm:prSet/>
      <dgm:spPr/>
      <dgm:t>
        <a:bodyPr/>
        <a:lstStyle/>
        <a:p>
          <a:pPr rtl="1"/>
          <a:r>
            <a:rPr lang="en-US" dirty="0" smtClean="0"/>
            <a:t>client side</a:t>
          </a:r>
          <a:endParaRPr lang="ar-EG" dirty="0"/>
        </a:p>
      </dgm:t>
    </dgm:pt>
    <dgm:pt modelId="{FCE59569-4D07-4DCD-A0BB-DA5135C5EAC6}" type="parTrans" cxnId="{F4D34710-21F8-463B-BFD8-DF4019A1A0E3}">
      <dgm:prSet/>
      <dgm:spPr/>
      <dgm:t>
        <a:bodyPr/>
        <a:lstStyle/>
        <a:p>
          <a:pPr rtl="1"/>
          <a:endParaRPr lang="ar-EG"/>
        </a:p>
      </dgm:t>
    </dgm:pt>
    <dgm:pt modelId="{4153566D-940D-49B9-9A3C-7C7F71BA355D}" type="sibTrans" cxnId="{F4D34710-21F8-463B-BFD8-DF4019A1A0E3}">
      <dgm:prSet/>
      <dgm:spPr/>
      <dgm:t>
        <a:bodyPr/>
        <a:lstStyle/>
        <a:p>
          <a:pPr rtl="1"/>
          <a:endParaRPr lang="ar-EG"/>
        </a:p>
      </dgm:t>
    </dgm:pt>
    <dgm:pt modelId="{52D4B687-2403-4D98-83CB-2FA182AC6DEA}">
      <dgm:prSet/>
      <dgm:spPr/>
      <dgm:t>
        <a:bodyPr/>
        <a:lstStyle/>
        <a:p>
          <a:pPr rtl="1"/>
          <a:r>
            <a:rPr lang="en-US" dirty="0" smtClean="0"/>
            <a:t>PHP</a:t>
          </a:r>
          <a:endParaRPr lang="ar-EG" dirty="0"/>
        </a:p>
      </dgm:t>
    </dgm:pt>
    <dgm:pt modelId="{AB2F6B97-CF44-4B76-BDC6-CA400CCC1428}" type="parTrans" cxnId="{97DD793D-31FB-4877-B105-30ED8EA45257}">
      <dgm:prSet/>
      <dgm:spPr/>
      <dgm:t>
        <a:bodyPr/>
        <a:lstStyle/>
        <a:p>
          <a:pPr rtl="1"/>
          <a:endParaRPr lang="ar-EG"/>
        </a:p>
      </dgm:t>
    </dgm:pt>
    <dgm:pt modelId="{A3F62D90-4D43-440D-93D9-836A05CD3432}" type="sibTrans" cxnId="{97DD793D-31FB-4877-B105-30ED8EA45257}">
      <dgm:prSet/>
      <dgm:spPr/>
      <dgm:t>
        <a:bodyPr/>
        <a:lstStyle/>
        <a:p>
          <a:pPr rtl="1"/>
          <a:endParaRPr lang="ar-EG"/>
        </a:p>
      </dgm:t>
    </dgm:pt>
    <dgm:pt modelId="{83207A85-4ADD-41FC-9E30-9769F5A54133}">
      <dgm:prSet/>
      <dgm:spPr/>
      <dgm:t>
        <a:bodyPr/>
        <a:lstStyle/>
        <a:p>
          <a:pPr rtl="1"/>
          <a:r>
            <a:rPr lang="en-US" dirty="0" smtClean="0"/>
            <a:t>HTML</a:t>
          </a:r>
          <a:endParaRPr lang="ar-EG" dirty="0"/>
        </a:p>
      </dgm:t>
    </dgm:pt>
    <dgm:pt modelId="{E9139972-F050-49DB-83B3-7990B56619BF}" type="parTrans" cxnId="{05C05EAA-2FB2-474E-A98C-D7A62F15299A}">
      <dgm:prSet/>
      <dgm:spPr/>
      <dgm:t>
        <a:bodyPr/>
        <a:lstStyle/>
        <a:p>
          <a:pPr rtl="1"/>
          <a:endParaRPr lang="ar-EG"/>
        </a:p>
      </dgm:t>
    </dgm:pt>
    <dgm:pt modelId="{3FACCD6B-D23A-40D9-B14F-09C05041BB70}" type="sibTrans" cxnId="{05C05EAA-2FB2-474E-A98C-D7A62F15299A}">
      <dgm:prSet/>
      <dgm:spPr/>
      <dgm:t>
        <a:bodyPr/>
        <a:lstStyle/>
        <a:p>
          <a:endParaRPr lang="en-US"/>
        </a:p>
      </dgm:t>
    </dgm:pt>
    <dgm:pt modelId="{2114807E-C6D2-4271-8A53-11FCAA131FCC}">
      <dgm:prSet/>
      <dgm:spPr/>
      <dgm:t>
        <a:bodyPr/>
        <a:lstStyle/>
        <a:p>
          <a:pPr rtl="1"/>
          <a:r>
            <a:rPr lang="en-US" dirty="0" smtClean="0"/>
            <a:t>CSS</a:t>
          </a:r>
          <a:endParaRPr lang="ar-EG" dirty="0"/>
        </a:p>
      </dgm:t>
    </dgm:pt>
    <dgm:pt modelId="{9FF470BF-AAF8-4E8C-9B45-8313E51484B7}" type="parTrans" cxnId="{F3B79513-861B-40E1-ADC2-B8AFEB85B127}">
      <dgm:prSet/>
      <dgm:spPr/>
      <dgm:t>
        <a:bodyPr/>
        <a:lstStyle/>
        <a:p>
          <a:pPr rtl="1"/>
          <a:endParaRPr lang="ar-EG"/>
        </a:p>
      </dgm:t>
    </dgm:pt>
    <dgm:pt modelId="{4EADB615-55D0-4C8F-8050-6B9F6C3D2BCC}" type="sibTrans" cxnId="{F3B79513-861B-40E1-ADC2-B8AFEB85B127}">
      <dgm:prSet/>
      <dgm:spPr/>
      <dgm:t>
        <a:bodyPr/>
        <a:lstStyle/>
        <a:p>
          <a:endParaRPr lang="en-US"/>
        </a:p>
      </dgm:t>
    </dgm:pt>
    <dgm:pt modelId="{2A0F5F9E-DC97-473E-A0BD-9AF0703F02DF}">
      <dgm:prSet/>
      <dgm:spPr/>
      <dgm:t>
        <a:bodyPr/>
        <a:lstStyle/>
        <a:p>
          <a:pPr rtl="1"/>
          <a:r>
            <a:rPr lang="en-US" dirty="0" smtClean="0"/>
            <a:t>Angular</a:t>
          </a:r>
          <a:endParaRPr lang="ar-EG" dirty="0"/>
        </a:p>
      </dgm:t>
    </dgm:pt>
    <dgm:pt modelId="{180AB2C2-FEDD-4ABA-AFA5-0D19D81B38F2}" type="parTrans" cxnId="{968A653A-8BC2-4AC2-BB7D-AFFED68AF24F}">
      <dgm:prSet/>
      <dgm:spPr/>
      <dgm:t>
        <a:bodyPr/>
        <a:lstStyle/>
        <a:p>
          <a:endParaRPr lang="en-US"/>
        </a:p>
      </dgm:t>
    </dgm:pt>
    <dgm:pt modelId="{201B0C84-F477-4671-BFE0-D39E3A65A16A}" type="sibTrans" cxnId="{968A653A-8BC2-4AC2-BB7D-AFFED68AF24F}">
      <dgm:prSet/>
      <dgm:spPr/>
      <dgm:t>
        <a:bodyPr/>
        <a:lstStyle/>
        <a:p>
          <a:endParaRPr lang="en-US"/>
        </a:p>
      </dgm:t>
    </dgm:pt>
    <dgm:pt modelId="{4B575F15-0C04-46DC-B266-4C859BA61304}">
      <dgm:prSet/>
      <dgm:spPr/>
      <dgm:t>
        <a:bodyPr/>
        <a:lstStyle/>
        <a:p>
          <a:pPr rtl="1"/>
          <a:r>
            <a:rPr lang="en-US" dirty="0" err="1" smtClean="0"/>
            <a:t>Vue</a:t>
          </a:r>
          <a:endParaRPr lang="ar-EG" dirty="0"/>
        </a:p>
      </dgm:t>
    </dgm:pt>
    <dgm:pt modelId="{60D316EB-8531-4641-AC1E-9D681038A28F}" type="parTrans" cxnId="{CF9B3B61-6852-4CAF-BABE-BF442A4FE6D6}">
      <dgm:prSet/>
      <dgm:spPr/>
      <dgm:t>
        <a:bodyPr/>
        <a:lstStyle/>
        <a:p>
          <a:endParaRPr lang="en-US"/>
        </a:p>
      </dgm:t>
    </dgm:pt>
    <dgm:pt modelId="{E3958471-3CF2-4E8B-BCD5-46285271EB7F}" type="sibTrans" cxnId="{CF9B3B61-6852-4CAF-BABE-BF442A4FE6D6}">
      <dgm:prSet/>
      <dgm:spPr/>
      <dgm:t>
        <a:bodyPr/>
        <a:lstStyle/>
        <a:p>
          <a:endParaRPr lang="en-US"/>
        </a:p>
      </dgm:t>
    </dgm:pt>
    <dgm:pt modelId="{301B3312-CBB1-45ED-BB65-B2267294AAB9}">
      <dgm:prSet/>
      <dgm:spPr/>
      <dgm:t>
        <a:bodyPr/>
        <a:lstStyle/>
        <a:p>
          <a:pPr rtl="1"/>
          <a:r>
            <a:rPr lang="en-US" smtClean="0"/>
            <a:t>React</a:t>
          </a:r>
          <a:endParaRPr lang="ar-EG" dirty="0"/>
        </a:p>
      </dgm:t>
    </dgm:pt>
    <dgm:pt modelId="{DAD788E2-C6C7-44F4-AE00-2ABE6B6737BF}" type="parTrans" cxnId="{18973561-E070-40B7-BB0C-6E61ED872E5D}">
      <dgm:prSet/>
      <dgm:spPr/>
      <dgm:t>
        <a:bodyPr/>
        <a:lstStyle/>
        <a:p>
          <a:endParaRPr lang="en-US"/>
        </a:p>
      </dgm:t>
    </dgm:pt>
    <dgm:pt modelId="{22A63C7A-5A4F-4A88-B613-3A5A15B08D06}" type="sibTrans" cxnId="{18973561-E070-40B7-BB0C-6E61ED872E5D}">
      <dgm:prSet/>
      <dgm:spPr/>
      <dgm:t>
        <a:bodyPr/>
        <a:lstStyle/>
        <a:p>
          <a:endParaRPr lang="en-US"/>
        </a:p>
      </dgm:t>
    </dgm:pt>
    <dgm:pt modelId="{4999C79A-C7D7-47B0-9C52-32817C979A7C}">
      <dgm:prSet/>
      <dgm:spPr/>
      <dgm:t>
        <a:bodyPr/>
        <a:lstStyle/>
        <a:p>
          <a:pPr rtl="1"/>
          <a:r>
            <a:rPr lang="en-US" dirty="0" smtClean="0"/>
            <a:t>Python</a:t>
          </a:r>
          <a:endParaRPr lang="ar-EG" dirty="0"/>
        </a:p>
      </dgm:t>
    </dgm:pt>
    <dgm:pt modelId="{50C68113-1456-4630-B3C3-CD17917B1F93}" type="parTrans" cxnId="{AC9EBB0F-E7D4-4D67-B268-6BC7160146E4}">
      <dgm:prSet/>
      <dgm:spPr/>
      <dgm:t>
        <a:bodyPr/>
        <a:lstStyle/>
        <a:p>
          <a:endParaRPr lang="en-US"/>
        </a:p>
      </dgm:t>
    </dgm:pt>
    <dgm:pt modelId="{0F23C192-4396-4D17-93CD-99B2EDF738A9}" type="sibTrans" cxnId="{AC9EBB0F-E7D4-4D67-B268-6BC7160146E4}">
      <dgm:prSet/>
      <dgm:spPr/>
      <dgm:t>
        <a:bodyPr/>
        <a:lstStyle/>
        <a:p>
          <a:endParaRPr lang="en-US"/>
        </a:p>
      </dgm:t>
    </dgm:pt>
    <dgm:pt modelId="{74926890-8AE5-4A2F-9F9F-8849993189EB}">
      <dgm:prSet/>
      <dgm:spPr/>
      <dgm:t>
        <a:bodyPr/>
        <a:lstStyle/>
        <a:p>
          <a:pPr rtl="1"/>
          <a:r>
            <a:rPr lang="en-US" dirty="0" err="1" smtClean="0"/>
            <a:t>Laravel</a:t>
          </a:r>
          <a:endParaRPr lang="ar-EG" dirty="0"/>
        </a:p>
      </dgm:t>
    </dgm:pt>
    <dgm:pt modelId="{62E22C18-4617-48B7-813B-FA63C12ACE64}" type="parTrans" cxnId="{55623BCC-B8AD-4213-B6A4-996A38AFA797}">
      <dgm:prSet/>
      <dgm:spPr/>
      <dgm:t>
        <a:bodyPr/>
        <a:lstStyle/>
        <a:p>
          <a:endParaRPr lang="en-US"/>
        </a:p>
      </dgm:t>
    </dgm:pt>
    <dgm:pt modelId="{D1A8A804-D387-4D4E-969B-8B54D2569DCC}" type="sibTrans" cxnId="{55623BCC-B8AD-4213-B6A4-996A38AFA797}">
      <dgm:prSet/>
      <dgm:spPr/>
      <dgm:t>
        <a:bodyPr/>
        <a:lstStyle/>
        <a:p>
          <a:endParaRPr lang="en-US"/>
        </a:p>
      </dgm:t>
    </dgm:pt>
    <dgm:pt modelId="{487B4A8B-E266-49D1-A252-87C4BE780DEE}">
      <dgm:prSet/>
      <dgm:spPr/>
      <dgm:t>
        <a:bodyPr/>
        <a:lstStyle/>
        <a:p>
          <a:pPr rtl="1"/>
          <a:r>
            <a:rPr lang="en-US" smtClean="0"/>
            <a:t>symfony</a:t>
          </a:r>
          <a:endParaRPr lang="ar-EG" dirty="0"/>
        </a:p>
      </dgm:t>
    </dgm:pt>
    <dgm:pt modelId="{146439B5-CE99-423D-9CD1-111B9D4754F8}" type="parTrans" cxnId="{9A639963-2DD1-4D52-A57B-1FB9B5249A5B}">
      <dgm:prSet/>
      <dgm:spPr/>
      <dgm:t>
        <a:bodyPr/>
        <a:lstStyle/>
        <a:p>
          <a:endParaRPr lang="en-US"/>
        </a:p>
      </dgm:t>
    </dgm:pt>
    <dgm:pt modelId="{B819C4BC-EEFA-4C02-BC8E-ABF58BA4F5F8}" type="sibTrans" cxnId="{9A639963-2DD1-4D52-A57B-1FB9B5249A5B}">
      <dgm:prSet/>
      <dgm:spPr/>
      <dgm:t>
        <a:bodyPr/>
        <a:lstStyle/>
        <a:p>
          <a:endParaRPr lang="en-US"/>
        </a:p>
      </dgm:t>
    </dgm:pt>
    <dgm:pt modelId="{0D987C52-5717-45FD-B6C1-8EDAC0536D4D}">
      <dgm:prSet/>
      <dgm:spPr/>
      <dgm:t>
        <a:bodyPr/>
        <a:lstStyle/>
        <a:p>
          <a:pPr rtl="1"/>
          <a:r>
            <a:rPr lang="en-US" dirty="0" smtClean="0"/>
            <a:t>Flask</a:t>
          </a:r>
          <a:endParaRPr lang="ar-EG" dirty="0"/>
        </a:p>
      </dgm:t>
    </dgm:pt>
    <dgm:pt modelId="{6A517EE7-A4AA-4DB7-B1A1-079AFB6347AF}" type="parTrans" cxnId="{ECA1F19C-C3C5-4334-B983-97E5E2EFB711}">
      <dgm:prSet/>
      <dgm:spPr/>
      <dgm:t>
        <a:bodyPr/>
        <a:lstStyle/>
        <a:p>
          <a:endParaRPr lang="en-US"/>
        </a:p>
      </dgm:t>
    </dgm:pt>
    <dgm:pt modelId="{F63F2E42-6AB1-4988-9EF4-F705420F9E63}" type="sibTrans" cxnId="{ECA1F19C-C3C5-4334-B983-97E5E2EFB711}">
      <dgm:prSet/>
      <dgm:spPr/>
      <dgm:t>
        <a:bodyPr/>
        <a:lstStyle/>
        <a:p>
          <a:endParaRPr lang="en-US"/>
        </a:p>
      </dgm:t>
    </dgm:pt>
    <dgm:pt modelId="{6B9CD93F-F24C-4361-A8E3-D5AD0F018167}">
      <dgm:prSet/>
      <dgm:spPr/>
      <dgm:t>
        <a:bodyPr/>
        <a:lstStyle/>
        <a:p>
          <a:pPr rtl="1"/>
          <a:r>
            <a:rPr lang="en-US" dirty="0" err="1" smtClean="0"/>
            <a:t>django</a:t>
          </a:r>
          <a:endParaRPr lang="ar-EG" dirty="0"/>
        </a:p>
      </dgm:t>
    </dgm:pt>
    <dgm:pt modelId="{F8CE64A8-D78F-4EF2-A4EF-BF006A12428B}" type="parTrans" cxnId="{D22CCA71-F3D6-45DC-8DA2-0937085BED92}">
      <dgm:prSet/>
      <dgm:spPr/>
      <dgm:t>
        <a:bodyPr/>
        <a:lstStyle/>
        <a:p>
          <a:endParaRPr lang="en-US"/>
        </a:p>
      </dgm:t>
    </dgm:pt>
    <dgm:pt modelId="{1935C968-A977-4B94-AD8C-618657A88B00}" type="sibTrans" cxnId="{D22CCA71-F3D6-45DC-8DA2-0937085BED92}">
      <dgm:prSet/>
      <dgm:spPr/>
      <dgm:t>
        <a:bodyPr/>
        <a:lstStyle/>
        <a:p>
          <a:endParaRPr lang="en-US"/>
        </a:p>
      </dgm:t>
    </dgm:pt>
    <dgm:pt modelId="{7AEC20A1-9D12-4DA5-ADA1-B9950015B7DC}">
      <dgm:prSet/>
      <dgm:spPr/>
      <dgm:t>
        <a:bodyPr/>
        <a:lstStyle/>
        <a:p>
          <a:pPr rtl="1"/>
          <a:r>
            <a:rPr lang="en-US" dirty="0" err="1" smtClean="0"/>
            <a:t>ASP.Net</a:t>
          </a:r>
          <a:endParaRPr lang="ar-EG" dirty="0"/>
        </a:p>
      </dgm:t>
    </dgm:pt>
    <dgm:pt modelId="{521EB5C9-9A5E-4C8B-A965-C19E406B1A4E}" type="parTrans" cxnId="{34B07D3C-D69A-4607-9F58-2C128A93FA7A}">
      <dgm:prSet/>
      <dgm:spPr/>
      <dgm:t>
        <a:bodyPr/>
        <a:lstStyle/>
        <a:p>
          <a:endParaRPr lang="en-US"/>
        </a:p>
      </dgm:t>
    </dgm:pt>
    <dgm:pt modelId="{C40161E7-053F-466A-8B8A-5DAAF726BC58}" type="sibTrans" cxnId="{34B07D3C-D69A-4607-9F58-2C128A93FA7A}">
      <dgm:prSet/>
      <dgm:spPr/>
      <dgm:t>
        <a:bodyPr/>
        <a:lstStyle/>
        <a:p>
          <a:endParaRPr lang="en-US"/>
        </a:p>
      </dgm:t>
    </dgm:pt>
    <dgm:pt modelId="{2AAF2D61-AE3C-4809-B4CF-A2EE4B41D026}">
      <dgm:prSet/>
      <dgm:spPr/>
      <dgm:t>
        <a:bodyPr/>
        <a:lstStyle/>
        <a:p>
          <a:pPr rtl="1"/>
          <a:r>
            <a:rPr lang="en-US" dirty="0" smtClean="0"/>
            <a:t>.</a:t>
          </a:r>
          <a:r>
            <a:rPr lang="en-US" dirty="0" err="1" smtClean="0"/>
            <a:t>NetCore</a:t>
          </a:r>
          <a:endParaRPr lang="ar-EG" dirty="0"/>
        </a:p>
      </dgm:t>
    </dgm:pt>
    <dgm:pt modelId="{0648EC05-FECC-4CD3-BC8C-C002CD33C437}" type="parTrans" cxnId="{7DF76B60-A2E9-482C-A115-7659FBB3BCE1}">
      <dgm:prSet/>
      <dgm:spPr/>
      <dgm:t>
        <a:bodyPr/>
        <a:lstStyle/>
        <a:p>
          <a:endParaRPr lang="en-US"/>
        </a:p>
      </dgm:t>
    </dgm:pt>
    <dgm:pt modelId="{EF1E3F99-52F5-4EA8-9BA4-38B19FF1E9F1}" type="sibTrans" cxnId="{7DF76B60-A2E9-482C-A115-7659FBB3BCE1}">
      <dgm:prSet/>
      <dgm:spPr/>
      <dgm:t>
        <a:bodyPr/>
        <a:lstStyle/>
        <a:p>
          <a:endParaRPr lang="en-US"/>
        </a:p>
      </dgm:t>
    </dgm:pt>
    <dgm:pt modelId="{46DBA30A-8D35-4339-BD41-BC74FB63C78A}">
      <dgm:prSet/>
      <dgm:spPr/>
      <dgm:t>
        <a:bodyPr/>
        <a:lstStyle/>
        <a:p>
          <a:pPr rtl="1"/>
          <a:r>
            <a:rPr lang="en-US" dirty="0" smtClean="0"/>
            <a:t>MVC</a:t>
          </a:r>
          <a:endParaRPr lang="ar-EG" dirty="0"/>
        </a:p>
      </dgm:t>
    </dgm:pt>
    <dgm:pt modelId="{62991803-B5B9-4EBC-8F66-0999A935FD9C}" type="parTrans" cxnId="{4C2176DE-270C-4B54-9666-F57BD1BBD9DC}">
      <dgm:prSet/>
      <dgm:spPr/>
      <dgm:t>
        <a:bodyPr/>
        <a:lstStyle/>
        <a:p>
          <a:endParaRPr lang="en-US"/>
        </a:p>
      </dgm:t>
    </dgm:pt>
    <dgm:pt modelId="{D0194DB0-6B4D-42AA-B0BD-BC5CB84EA5F4}" type="sibTrans" cxnId="{4C2176DE-270C-4B54-9666-F57BD1BBD9DC}">
      <dgm:prSet/>
      <dgm:spPr/>
      <dgm:t>
        <a:bodyPr/>
        <a:lstStyle/>
        <a:p>
          <a:endParaRPr lang="en-US"/>
        </a:p>
      </dgm:t>
    </dgm:pt>
    <dgm:pt modelId="{63CCB26B-8F51-4ACF-8164-069CF0F9A8CD}">
      <dgm:prSet/>
      <dgm:spPr/>
      <dgm:t>
        <a:bodyPr/>
        <a:lstStyle/>
        <a:p>
          <a:pPr rtl="1"/>
          <a:r>
            <a:rPr lang="en-US" dirty="0" smtClean="0"/>
            <a:t>Web Forms </a:t>
          </a:r>
          <a:endParaRPr lang="ar-EG" dirty="0"/>
        </a:p>
      </dgm:t>
    </dgm:pt>
    <dgm:pt modelId="{692CB935-5F2C-4025-A566-B28C2C02767A}" type="parTrans" cxnId="{23203EC3-5A65-4FF8-8497-01DDB1D4D956}">
      <dgm:prSet/>
      <dgm:spPr/>
      <dgm:t>
        <a:bodyPr/>
        <a:lstStyle/>
        <a:p>
          <a:endParaRPr lang="en-US"/>
        </a:p>
      </dgm:t>
    </dgm:pt>
    <dgm:pt modelId="{88C5F26C-E7F5-4092-ACC1-15B7AACF7AD0}" type="sibTrans" cxnId="{23203EC3-5A65-4FF8-8497-01DDB1D4D956}">
      <dgm:prSet/>
      <dgm:spPr/>
      <dgm:t>
        <a:bodyPr/>
        <a:lstStyle/>
        <a:p>
          <a:endParaRPr lang="en-US"/>
        </a:p>
      </dgm:t>
    </dgm:pt>
    <dgm:pt modelId="{5DAA6546-669A-498A-947B-63703AB8B961}" type="pres">
      <dgm:prSet presAssocID="{65BFF1B3-326B-4ABE-B77E-D4A2EDF7BC1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rtl="1"/>
          <a:endParaRPr lang="ar-EG"/>
        </a:p>
      </dgm:t>
    </dgm:pt>
    <dgm:pt modelId="{943FAAB7-2B13-42ED-BAD6-1C1A3F742192}" type="pres">
      <dgm:prSet presAssocID="{C52EA40F-74B8-4430-AE9B-D2FCC49BFC6C}" presName="root1" presStyleCnt="0"/>
      <dgm:spPr/>
    </dgm:pt>
    <dgm:pt modelId="{A1605174-92E1-4EB5-B7B5-99AF669D7034}" type="pres">
      <dgm:prSet presAssocID="{C52EA40F-74B8-4430-AE9B-D2FCC49BFC6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01830DB5-0C8A-476F-BC83-253038763FFC}" type="pres">
      <dgm:prSet presAssocID="{C52EA40F-74B8-4430-AE9B-D2FCC49BFC6C}" presName="level2hierChild" presStyleCnt="0"/>
      <dgm:spPr/>
    </dgm:pt>
    <dgm:pt modelId="{4C61B262-AEA3-4036-A78F-354EEA9C424C}" type="pres">
      <dgm:prSet presAssocID="{FCE59569-4D07-4DCD-A0BB-DA5135C5EAC6}" presName="conn2-1" presStyleLbl="parChTrans1D2" presStyleIdx="0" presStyleCnt="2"/>
      <dgm:spPr/>
      <dgm:t>
        <a:bodyPr/>
        <a:lstStyle/>
        <a:p>
          <a:pPr rtl="1"/>
          <a:endParaRPr lang="ar-EG"/>
        </a:p>
      </dgm:t>
    </dgm:pt>
    <dgm:pt modelId="{8C0AF50B-15AB-409B-A5C3-E78CEF090D33}" type="pres">
      <dgm:prSet presAssocID="{FCE59569-4D07-4DCD-A0BB-DA5135C5EAC6}" presName="connTx" presStyleLbl="parChTrans1D2" presStyleIdx="0" presStyleCnt="2"/>
      <dgm:spPr/>
      <dgm:t>
        <a:bodyPr/>
        <a:lstStyle/>
        <a:p>
          <a:pPr rtl="1"/>
          <a:endParaRPr lang="ar-EG"/>
        </a:p>
      </dgm:t>
    </dgm:pt>
    <dgm:pt modelId="{C4E38BA4-EA1E-46F2-BC7A-D185C0D55BF9}" type="pres">
      <dgm:prSet presAssocID="{B8BDD733-D3D5-4FEB-A8D3-587C09299206}" presName="root2" presStyleCnt="0"/>
      <dgm:spPr/>
    </dgm:pt>
    <dgm:pt modelId="{3403600F-3C48-4C5D-A2E4-680061E99EC8}" type="pres">
      <dgm:prSet presAssocID="{B8BDD733-D3D5-4FEB-A8D3-587C09299206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21A48655-611F-4CF5-AEDC-51B495154509}" type="pres">
      <dgm:prSet presAssocID="{B8BDD733-D3D5-4FEB-A8D3-587C09299206}" presName="level3hierChild" presStyleCnt="0"/>
      <dgm:spPr/>
    </dgm:pt>
    <dgm:pt modelId="{203275B3-B334-4AEB-927B-4881385640FC}" type="pres">
      <dgm:prSet presAssocID="{E9139972-F050-49DB-83B3-7990B56619BF}" presName="conn2-1" presStyleLbl="parChTrans1D3" presStyleIdx="0" presStyleCnt="6"/>
      <dgm:spPr/>
      <dgm:t>
        <a:bodyPr/>
        <a:lstStyle/>
        <a:p>
          <a:pPr rtl="1"/>
          <a:endParaRPr lang="ar-EG"/>
        </a:p>
      </dgm:t>
    </dgm:pt>
    <dgm:pt modelId="{20D71FB6-4698-4588-9BE2-6C0217DA1C6D}" type="pres">
      <dgm:prSet presAssocID="{E9139972-F050-49DB-83B3-7990B56619BF}" presName="connTx" presStyleLbl="parChTrans1D3" presStyleIdx="0" presStyleCnt="6"/>
      <dgm:spPr/>
      <dgm:t>
        <a:bodyPr/>
        <a:lstStyle/>
        <a:p>
          <a:pPr rtl="1"/>
          <a:endParaRPr lang="ar-EG"/>
        </a:p>
      </dgm:t>
    </dgm:pt>
    <dgm:pt modelId="{FB27B1C7-8A18-4849-848C-C18AB3E715CE}" type="pres">
      <dgm:prSet presAssocID="{83207A85-4ADD-41FC-9E30-9769F5A54133}" presName="root2" presStyleCnt="0"/>
      <dgm:spPr/>
    </dgm:pt>
    <dgm:pt modelId="{881DEEC2-0447-4476-A5B9-9B06B0814826}" type="pres">
      <dgm:prSet presAssocID="{83207A85-4ADD-41FC-9E30-9769F5A54133}" presName="LevelTwoTextNode" presStyleLbl="node3" presStyleIdx="0" presStyleCnt="6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7C72E1B7-94A7-4C9A-B04B-2E060AF67A2C}" type="pres">
      <dgm:prSet presAssocID="{83207A85-4ADD-41FC-9E30-9769F5A54133}" presName="level3hierChild" presStyleCnt="0"/>
      <dgm:spPr/>
    </dgm:pt>
    <dgm:pt modelId="{A5A5EC59-0D56-466A-93E3-C1B6593BCEEB}" type="pres">
      <dgm:prSet presAssocID="{9FF470BF-AAF8-4E8C-9B45-8313E51484B7}" presName="conn2-1" presStyleLbl="parChTrans1D3" presStyleIdx="1" presStyleCnt="6"/>
      <dgm:spPr/>
      <dgm:t>
        <a:bodyPr/>
        <a:lstStyle/>
        <a:p>
          <a:pPr rtl="1"/>
          <a:endParaRPr lang="ar-EG"/>
        </a:p>
      </dgm:t>
    </dgm:pt>
    <dgm:pt modelId="{F55A464D-D872-43B4-BF0A-6219F2CC06E2}" type="pres">
      <dgm:prSet presAssocID="{9FF470BF-AAF8-4E8C-9B45-8313E51484B7}" presName="connTx" presStyleLbl="parChTrans1D3" presStyleIdx="1" presStyleCnt="6"/>
      <dgm:spPr/>
      <dgm:t>
        <a:bodyPr/>
        <a:lstStyle/>
        <a:p>
          <a:pPr rtl="1"/>
          <a:endParaRPr lang="ar-EG"/>
        </a:p>
      </dgm:t>
    </dgm:pt>
    <dgm:pt modelId="{9413107E-A11C-42C8-ADEF-9F9EF1C807BA}" type="pres">
      <dgm:prSet presAssocID="{2114807E-C6D2-4271-8A53-11FCAA131FCC}" presName="root2" presStyleCnt="0"/>
      <dgm:spPr/>
    </dgm:pt>
    <dgm:pt modelId="{99A27650-3272-40BC-B72E-AA545DC948BC}" type="pres">
      <dgm:prSet presAssocID="{2114807E-C6D2-4271-8A53-11FCAA131FCC}" presName="LevelTwoTextNode" presStyleLbl="node3" presStyleIdx="1" presStyleCnt="6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74B4EBA7-F5D3-4A81-8793-67DE68BBB9F5}" type="pres">
      <dgm:prSet presAssocID="{2114807E-C6D2-4271-8A53-11FCAA131FCC}" presName="level3hierChild" presStyleCnt="0"/>
      <dgm:spPr/>
    </dgm:pt>
    <dgm:pt modelId="{4440D33A-9D2C-43B9-BE36-A08951613344}" type="pres">
      <dgm:prSet presAssocID="{04CF0CA5-7E3E-4F67-91FE-590D0C51B6CF}" presName="conn2-1" presStyleLbl="parChTrans1D3" presStyleIdx="2" presStyleCnt="6"/>
      <dgm:spPr/>
      <dgm:t>
        <a:bodyPr/>
        <a:lstStyle/>
        <a:p>
          <a:pPr rtl="1"/>
          <a:endParaRPr lang="ar-EG"/>
        </a:p>
      </dgm:t>
    </dgm:pt>
    <dgm:pt modelId="{48C9F520-5218-4306-BD84-A1D11B0F6AC2}" type="pres">
      <dgm:prSet presAssocID="{04CF0CA5-7E3E-4F67-91FE-590D0C51B6CF}" presName="connTx" presStyleLbl="parChTrans1D3" presStyleIdx="2" presStyleCnt="6"/>
      <dgm:spPr/>
      <dgm:t>
        <a:bodyPr/>
        <a:lstStyle/>
        <a:p>
          <a:pPr rtl="1"/>
          <a:endParaRPr lang="ar-EG"/>
        </a:p>
      </dgm:t>
    </dgm:pt>
    <dgm:pt modelId="{70B1DBA3-C7DA-4F4F-AF15-D9EA44D2B71F}" type="pres">
      <dgm:prSet presAssocID="{1F0A5C00-1778-4EEA-A964-4785D6C81336}" presName="root2" presStyleCnt="0"/>
      <dgm:spPr/>
    </dgm:pt>
    <dgm:pt modelId="{1676BE9C-029A-4880-BFC0-0D39C6643E04}" type="pres">
      <dgm:prSet presAssocID="{1F0A5C00-1778-4EEA-A964-4785D6C81336}" presName="LevelTwoTextNode" presStyleLbl="node3" presStyleIdx="2" presStyleCnt="6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58D99A8E-9014-4F55-B9F7-3EFE68884BCE}" type="pres">
      <dgm:prSet presAssocID="{1F0A5C00-1778-4EEA-A964-4785D6C81336}" presName="level3hierChild" presStyleCnt="0"/>
      <dgm:spPr/>
    </dgm:pt>
    <dgm:pt modelId="{04807A9F-3BC2-462D-8EA1-EB99AD722517}" type="pres">
      <dgm:prSet presAssocID="{180AB2C2-FEDD-4ABA-AFA5-0D19D81B38F2}" presName="conn2-1" presStyleLbl="parChTrans1D4" presStyleIdx="0" presStyleCnt="10"/>
      <dgm:spPr/>
      <dgm:t>
        <a:bodyPr/>
        <a:lstStyle/>
        <a:p>
          <a:endParaRPr lang="en-US"/>
        </a:p>
      </dgm:t>
    </dgm:pt>
    <dgm:pt modelId="{ED7FAD7D-8CBC-45E4-8990-E37B0682F6CA}" type="pres">
      <dgm:prSet presAssocID="{180AB2C2-FEDD-4ABA-AFA5-0D19D81B38F2}" presName="connTx" presStyleLbl="parChTrans1D4" presStyleIdx="0" presStyleCnt="10"/>
      <dgm:spPr/>
      <dgm:t>
        <a:bodyPr/>
        <a:lstStyle/>
        <a:p>
          <a:endParaRPr lang="en-US"/>
        </a:p>
      </dgm:t>
    </dgm:pt>
    <dgm:pt modelId="{32F62F8F-9969-4C46-8297-1DB4460B7003}" type="pres">
      <dgm:prSet presAssocID="{2A0F5F9E-DC97-473E-A0BD-9AF0703F02DF}" presName="root2" presStyleCnt="0"/>
      <dgm:spPr/>
    </dgm:pt>
    <dgm:pt modelId="{32C5BE49-4D72-45BB-B049-6A41C5C7ABB2}" type="pres">
      <dgm:prSet presAssocID="{2A0F5F9E-DC97-473E-A0BD-9AF0703F02DF}" presName="LevelTwoTextNode" presStyleLbl="node4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678192-A6B6-4F5A-87E4-3DFA25390DE8}" type="pres">
      <dgm:prSet presAssocID="{2A0F5F9E-DC97-473E-A0BD-9AF0703F02DF}" presName="level3hierChild" presStyleCnt="0"/>
      <dgm:spPr/>
    </dgm:pt>
    <dgm:pt modelId="{731E556E-86C8-4456-840D-8D6A567DBC24}" type="pres">
      <dgm:prSet presAssocID="{60D316EB-8531-4641-AC1E-9D681038A28F}" presName="conn2-1" presStyleLbl="parChTrans1D4" presStyleIdx="1" presStyleCnt="10"/>
      <dgm:spPr/>
      <dgm:t>
        <a:bodyPr/>
        <a:lstStyle/>
        <a:p>
          <a:endParaRPr lang="en-US"/>
        </a:p>
      </dgm:t>
    </dgm:pt>
    <dgm:pt modelId="{B03ED64C-EA62-4CB5-8ABA-3B9788A325C3}" type="pres">
      <dgm:prSet presAssocID="{60D316EB-8531-4641-AC1E-9D681038A28F}" presName="connTx" presStyleLbl="parChTrans1D4" presStyleIdx="1" presStyleCnt="10"/>
      <dgm:spPr/>
      <dgm:t>
        <a:bodyPr/>
        <a:lstStyle/>
        <a:p>
          <a:endParaRPr lang="en-US"/>
        </a:p>
      </dgm:t>
    </dgm:pt>
    <dgm:pt modelId="{AB04D6EB-F82B-4E17-B936-12506BD01161}" type="pres">
      <dgm:prSet presAssocID="{4B575F15-0C04-46DC-B266-4C859BA61304}" presName="root2" presStyleCnt="0"/>
      <dgm:spPr/>
    </dgm:pt>
    <dgm:pt modelId="{5908EB0C-D95C-426B-BE12-0ACAE0C7B061}" type="pres">
      <dgm:prSet presAssocID="{4B575F15-0C04-46DC-B266-4C859BA61304}" presName="LevelTwoTextNode" presStyleLbl="node4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67606F-8857-44C2-B670-7D0643F41EF8}" type="pres">
      <dgm:prSet presAssocID="{4B575F15-0C04-46DC-B266-4C859BA61304}" presName="level3hierChild" presStyleCnt="0"/>
      <dgm:spPr/>
    </dgm:pt>
    <dgm:pt modelId="{4641E489-76BD-4DB7-90A8-4BA4EAD57ED3}" type="pres">
      <dgm:prSet presAssocID="{DAD788E2-C6C7-44F4-AE00-2ABE6B6737BF}" presName="conn2-1" presStyleLbl="parChTrans1D4" presStyleIdx="2" presStyleCnt="10"/>
      <dgm:spPr/>
      <dgm:t>
        <a:bodyPr/>
        <a:lstStyle/>
        <a:p>
          <a:endParaRPr lang="en-US"/>
        </a:p>
      </dgm:t>
    </dgm:pt>
    <dgm:pt modelId="{B15E37BB-15FA-4079-ABA6-45FFD534A150}" type="pres">
      <dgm:prSet presAssocID="{DAD788E2-C6C7-44F4-AE00-2ABE6B6737BF}" presName="connTx" presStyleLbl="parChTrans1D4" presStyleIdx="2" presStyleCnt="10"/>
      <dgm:spPr/>
      <dgm:t>
        <a:bodyPr/>
        <a:lstStyle/>
        <a:p>
          <a:endParaRPr lang="en-US"/>
        </a:p>
      </dgm:t>
    </dgm:pt>
    <dgm:pt modelId="{E47FBB93-B52D-43B5-AEB5-119F96D2445D}" type="pres">
      <dgm:prSet presAssocID="{301B3312-CBB1-45ED-BB65-B2267294AAB9}" presName="root2" presStyleCnt="0"/>
      <dgm:spPr/>
    </dgm:pt>
    <dgm:pt modelId="{23D26501-1671-4F66-AA3C-9B27EAE717E1}" type="pres">
      <dgm:prSet presAssocID="{301B3312-CBB1-45ED-BB65-B2267294AAB9}" presName="LevelTwoTextNode" presStyleLbl="node4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8C5331-80FC-4828-A00D-FAECA2AF81F9}" type="pres">
      <dgm:prSet presAssocID="{301B3312-CBB1-45ED-BB65-B2267294AAB9}" presName="level3hierChild" presStyleCnt="0"/>
      <dgm:spPr/>
    </dgm:pt>
    <dgm:pt modelId="{1F994922-EA08-4DA8-BBC0-4C057D6E37F7}" type="pres">
      <dgm:prSet presAssocID="{6EE16E4C-DF4E-40F3-BA12-A7E8DDFD3058}" presName="conn2-1" presStyleLbl="parChTrans1D2" presStyleIdx="1" presStyleCnt="2"/>
      <dgm:spPr/>
      <dgm:t>
        <a:bodyPr/>
        <a:lstStyle/>
        <a:p>
          <a:pPr rtl="1"/>
          <a:endParaRPr lang="ar-EG"/>
        </a:p>
      </dgm:t>
    </dgm:pt>
    <dgm:pt modelId="{7296E6D1-D219-4DAC-B150-152E54966EC2}" type="pres">
      <dgm:prSet presAssocID="{6EE16E4C-DF4E-40F3-BA12-A7E8DDFD3058}" presName="connTx" presStyleLbl="parChTrans1D2" presStyleIdx="1" presStyleCnt="2"/>
      <dgm:spPr/>
      <dgm:t>
        <a:bodyPr/>
        <a:lstStyle/>
        <a:p>
          <a:pPr rtl="1"/>
          <a:endParaRPr lang="ar-EG"/>
        </a:p>
      </dgm:t>
    </dgm:pt>
    <dgm:pt modelId="{8207CED0-3D45-44CB-90D7-8F1B4CA49F57}" type="pres">
      <dgm:prSet presAssocID="{E326A895-2F90-4065-B5FA-C72D38057A3E}" presName="root2" presStyleCnt="0"/>
      <dgm:spPr/>
    </dgm:pt>
    <dgm:pt modelId="{4E8860B0-6CE4-4AEB-9F4D-A47067BF37D3}" type="pres">
      <dgm:prSet presAssocID="{E326A895-2F90-4065-B5FA-C72D38057A3E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D71502CA-510F-4493-8EB9-98E050A2ECC3}" type="pres">
      <dgm:prSet presAssocID="{E326A895-2F90-4065-B5FA-C72D38057A3E}" presName="level3hierChild" presStyleCnt="0"/>
      <dgm:spPr/>
    </dgm:pt>
    <dgm:pt modelId="{BB390B16-8AEB-4C17-B677-3E91F19CA19B}" type="pres">
      <dgm:prSet presAssocID="{521EB5C9-9A5E-4C8B-A965-C19E406B1A4E}" presName="conn2-1" presStyleLbl="parChTrans1D3" presStyleIdx="3" presStyleCnt="6"/>
      <dgm:spPr/>
      <dgm:t>
        <a:bodyPr/>
        <a:lstStyle/>
        <a:p>
          <a:endParaRPr lang="en-US"/>
        </a:p>
      </dgm:t>
    </dgm:pt>
    <dgm:pt modelId="{A773895B-F1EA-4018-9EB2-6A1BC6BB89B7}" type="pres">
      <dgm:prSet presAssocID="{521EB5C9-9A5E-4C8B-A965-C19E406B1A4E}" presName="connTx" presStyleLbl="parChTrans1D3" presStyleIdx="3" presStyleCnt="6"/>
      <dgm:spPr/>
      <dgm:t>
        <a:bodyPr/>
        <a:lstStyle/>
        <a:p>
          <a:endParaRPr lang="en-US"/>
        </a:p>
      </dgm:t>
    </dgm:pt>
    <dgm:pt modelId="{3F18855A-EDD3-490F-9F2E-60B88097A0B8}" type="pres">
      <dgm:prSet presAssocID="{7AEC20A1-9D12-4DA5-ADA1-B9950015B7DC}" presName="root2" presStyleCnt="0"/>
      <dgm:spPr/>
    </dgm:pt>
    <dgm:pt modelId="{FCAE0FB0-4093-4FC8-81D7-33400CDE8C05}" type="pres">
      <dgm:prSet presAssocID="{7AEC20A1-9D12-4DA5-ADA1-B9950015B7DC}" presName="LevelTwoTextNode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78168A-3925-40DC-B121-BF6053ED4E3E}" type="pres">
      <dgm:prSet presAssocID="{7AEC20A1-9D12-4DA5-ADA1-B9950015B7DC}" presName="level3hierChild" presStyleCnt="0"/>
      <dgm:spPr/>
    </dgm:pt>
    <dgm:pt modelId="{ADF22736-8540-42F4-87E9-E80BCE8414AB}" type="pres">
      <dgm:prSet presAssocID="{0648EC05-FECC-4CD3-BC8C-C002CD33C437}" presName="conn2-1" presStyleLbl="parChTrans1D4" presStyleIdx="3" presStyleCnt="10"/>
      <dgm:spPr/>
      <dgm:t>
        <a:bodyPr/>
        <a:lstStyle/>
        <a:p>
          <a:endParaRPr lang="en-US"/>
        </a:p>
      </dgm:t>
    </dgm:pt>
    <dgm:pt modelId="{A4280F13-3BB9-4EE5-A5D0-7DF38AB06F5A}" type="pres">
      <dgm:prSet presAssocID="{0648EC05-FECC-4CD3-BC8C-C002CD33C437}" presName="connTx" presStyleLbl="parChTrans1D4" presStyleIdx="3" presStyleCnt="10"/>
      <dgm:spPr/>
      <dgm:t>
        <a:bodyPr/>
        <a:lstStyle/>
        <a:p>
          <a:endParaRPr lang="en-US"/>
        </a:p>
      </dgm:t>
    </dgm:pt>
    <dgm:pt modelId="{CA298AD4-A2FC-4DD0-8666-1736B7F5186C}" type="pres">
      <dgm:prSet presAssocID="{2AAF2D61-AE3C-4809-B4CF-A2EE4B41D026}" presName="root2" presStyleCnt="0"/>
      <dgm:spPr/>
    </dgm:pt>
    <dgm:pt modelId="{ACC12A3D-7808-4014-90FE-E84A382390CD}" type="pres">
      <dgm:prSet presAssocID="{2AAF2D61-AE3C-4809-B4CF-A2EE4B41D026}" presName="LevelTwoTextNode" presStyleLbl="node4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3D63A9-E141-4BD3-8D69-F5FD93F87F23}" type="pres">
      <dgm:prSet presAssocID="{2AAF2D61-AE3C-4809-B4CF-A2EE4B41D026}" presName="level3hierChild" presStyleCnt="0"/>
      <dgm:spPr/>
    </dgm:pt>
    <dgm:pt modelId="{2C26C899-B486-46C0-99C0-3D4059CDC2DE}" type="pres">
      <dgm:prSet presAssocID="{62991803-B5B9-4EBC-8F66-0999A935FD9C}" presName="conn2-1" presStyleLbl="parChTrans1D4" presStyleIdx="4" presStyleCnt="10"/>
      <dgm:spPr/>
      <dgm:t>
        <a:bodyPr/>
        <a:lstStyle/>
        <a:p>
          <a:endParaRPr lang="en-US"/>
        </a:p>
      </dgm:t>
    </dgm:pt>
    <dgm:pt modelId="{F6781529-0147-4F69-A904-E75B8A546FBD}" type="pres">
      <dgm:prSet presAssocID="{62991803-B5B9-4EBC-8F66-0999A935FD9C}" presName="connTx" presStyleLbl="parChTrans1D4" presStyleIdx="4" presStyleCnt="10"/>
      <dgm:spPr/>
      <dgm:t>
        <a:bodyPr/>
        <a:lstStyle/>
        <a:p>
          <a:endParaRPr lang="en-US"/>
        </a:p>
      </dgm:t>
    </dgm:pt>
    <dgm:pt modelId="{8ED6C4C8-9775-4DFA-99B4-4F741E801754}" type="pres">
      <dgm:prSet presAssocID="{46DBA30A-8D35-4339-BD41-BC74FB63C78A}" presName="root2" presStyleCnt="0"/>
      <dgm:spPr/>
    </dgm:pt>
    <dgm:pt modelId="{0D00A5D8-F81E-4624-9BEE-54C922BFF926}" type="pres">
      <dgm:prSet presAssocID="{46DBA30A-8D35-4339-BD41-BC74FB63C78A}" presName="LevelTwoTextNode" presStyleLbl="node4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FF9B0E-5A51-4F83-9280-41F720485414}" type="pres">
      <dgm:prSet presAssocID="{46DBA30A-8D35-4339-BD41-BC74FB63C78A}" presName="level3hierChild" presStyleCnt="0"/>
      <dgm:spPr/>
    </dgm:pt>
    <dgm:pt modelId="{60C7B758-0790-4D73-B727-789D839E2B35}" type="pres">
      <dgm:prSet presAssocID="{692CB935-5F2C-4025-A566-B28C2C02767A}" presName="conn2-1" presStyleLbl="parChTrans1D4" presStyleIdx="5" presStyleCnt="10"/>
      <dgm:spPr/>
      <dgm:t>
        <a:bodyPr/>
        <a:lstStyle/>
        <a:p>
          <a:endParaRPr lang="en-US"/>
        </a:p>
      </dgm:t>
    </dgm:pt>
    <dgm:pt modelId="{36BB1D7C-8B39-472B-9930-3558F3025ADF}" type="pres">
      <dgm:prSet presAssocID="{692CB935-5F2C-4025-A566-B28C2C02767A}" presName="connTx" presStyleLbl="parChTrans1D4" presStyleIdx="5" presStyleCnt="10"/>
      <dgm:spPr/>
      <dgm:t>
        <a:bodyPr/>
        <a:lstStyle/>
        <a:p>
          <a:endParaRPr lang="en-US"/>
        </a:p>
      </dgm:t>
    </dgm:pt>
    <dgm:pt modelId="{1B02E268-A848-4301-BE6D-CAD2C5981799}" type="pres">
      <dgm:prSet presAssocID="{63CCB26B-8F51-4ACF-8164-069CF0F9A8CD}" presName="root2" presStyleCnt="0"/>
      <dgm:spPr/>
    </dgm:pt>
    <dgm:pt modelId="{A0901D39-1E40-42D6-AD76-45BACDD34EAB}" type="pres">
      <dgm:prSet presAssocID="{63CCB26B-8F51-4ACF-8164-069CF0F9A8CD}" presName="LevelTwoTextNode" presStyleLbl="node4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DD1B05-1BEC-40EB-A45A-D3C34ED3C222}" type="pres">
      <dgm:prSet presAssocID="{63CCB26B-8F51-4ACF-8164-069CF0F9A8CD}" presName="level3hierChild" presStyleCnt="0"/>
      <dgm:spPr/>
    </dgm:pt>
    <dgm:pt modelId="{D7335099-362E-4350-9471-2FF49D310126}" type="pres">
      <dgm:prSet presAssocID="{AB2F6B97-CF44-4B76-BDC6-CA400CCC1428}" presName="conn2-1" presStyleLbl="parChTrans1D3" presStyleIdx="4" presStyleCnt="6"/>
      <dgm:spPr/>
      <dgm:t>
        <a:bodyPr/>
        <a:lstStyle/>
        <a:p>
          <a:pPr rtl="1"/>
          <a:endParaRPr lang="ar-EG"/>
        </a:p>
      </dgm:t>
    </dgm:pt>
    <dgm:pt modelId="{8244DE7B-02A7-4AA3-81CF-E5BACDBAC147}" type="pres">
      <dgm:prSet presAssocID="{AB2F6B97-CF44-4B76-BDC6-CA400CCC1428}" presName="connTx" presStyleLbl="parChTrans1D3" presStyleIdx="4" presStyleCnt="6"/>
      <dgm:spPr/>
      <dgm:t>
        <a:bodyPr/>
        <a:lstStyle/>
        <a:p>
          <a:pPr rtl="1"/>
          <a:endParaRPr lang="ar-EG"/>
        </a:p>
      </dgm:t>
    </dgm:pt>
    <dgm:pt modelId="{FE2DD5B4-71B4-44C2-8865-49D03DF2E74B}" type="pres">
      <dgm:prSet presAssocID="{52D4B687-2403-4D98-83CB-2FA182AC6DEA}" presName="root2" presStyleCnt="0"/>
      <dgm:spPr/>
    </dgm:pt>
    <dgm:pt modelId="{95B7BA96-DAFE-45F8-AA8B-44EBA0C2DB70}" type="pres">
      <dgm:prSet presAssocID="{52D4B687-2403-4D98-83CB-2FA182AC6DEA}" presName="LevelTwoTextNode" presStyleLbl="node3" presStyleIdx="4" presStyleCnt="6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AC7A8CA8-D6CC-4925-93C6-0FD93551FEEB}" type="pres">
      <dgm:prSet presAssocID="{52D4B687-2403-4D98-83CB-2FA182AC6DEA}" presName="level3hierChild" presStyleCnt="0"/>
      <dgm:spPr/>
    </dgm:pt>
    <dgm:pt modelId="{D3AC903C-5B9C-465D-8B3A-22DCA916ED56}" type="pres">
      <dgm:prSet presAssocID="{62E22C18-4617-48B7-813B-FA63C12ACE64}" presName="conn2-1" presStyleLbl="parChTrans1D4" presStyleIdx="6" presStyleCnt="10"/>
      <dgm:spPr/>
      <dgm:t>
        <a:bodyPr/>
        <a:lstStyle/>
        <a:p>
          <a:endParaRPr lang="en-US"/>
        </a:p>
      </dgm:t>
    </dgm:pt>
    <dgm:pt modelId="{C4FBDC83-8FC5-4387-AAF1-6BF075A10F39}" type="pres">
      <dgm:prSet presAssocID="{62E22C18-4617-48B7-813B-FA63C12ACE64}" presName="connTx" presStyleLbl="parChTrans1D4" presStyleIdx="6" presStyleCnt="10"/>
      <dgm:spPr/>
      <dgm:t>
        <a:bodyPr/>
        <a:lstStyle/>
        <a:p>
          <a:endParaRPr lang="en-US"/>
        </a:p>
      </dgm:t>
    </dgm:pt>
    <dgm:pt modelId="{CE7033CA-A3DA-46D4-8A1C-DEBF52C43C70}" type="pres">
      <dgm:prSet presAssocID="{74926890-8AE5-4A2F-9F9F-8849993189EB}" presName="root2" presStyleCnt="0"/>
      <dgm:spPr/>
    </dgm:pt>
    <dgm:pt modelId="{921C34CD-C5BC-4102-8416-975FA56A31E7}" type="pres">
      <dgm:prSet presAssocID="{74926890-8AE5-4A2F-9F9F-8849993189EB}" presName="LevelTwoTextNode" presStyleLbl="node4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F3F75B-0A4C-4B5A-8059-1D936611B479}" type="pres">
      <dgm:prSet presAssocID="{74926890-8AE5-4A2F-9F9F-8849993189EB}" presName="level3hierChild" presStyleCnt="0"/>
      <dgm:spPr/>
    </dgm:pt>
    <dgm:pt modelId="{22D9528F-00DE-4B4D-A98D-496CFCD78BA1}" type="pres">
      <dgm:prSet presAssocID="{146439B5-CE99-423D-9CD1-111B9D4754F8}" presName="conn2-1" presStyleLbl="parChTrans1D4" presStyleIdx="7" presStyleCnt="10"/>
      <dgm:spPr/>
      <dgm:t>
        <a:bodyPr/>
        <a:lstStyle/>
        <a:p>
          <a:endParaRPr lang="en-US"/>
        </a:p>
      </dgm:t>
    </dgm:pt>
    <dgm:pt modelId="{6A6C8BE6-FAB8-4403-A7AC-0385278C5343}" type="pres">
      <dgm:prSet presAssocID="{146439B5-CE99-423D-9CD1-111B9D4754F8}" presName="connTx" presStyleLbl="parChTrans1D4" presStyleIdx="7" presStyleCnt="10"/>
      <dgm:spPr/>
      <dgm:t>
        <a:bodyPr/>
        <a:lstStyle/>
        <a:p>
          <a:endParaRPr lang="en-US"/>
        </a:p>
      </dgm:t>
    </dgm:pt>
    <dgm:pt modelId="{C93C5AA1-554F-4495-B69D-D846C0236B4A}" type="pres">
      <dgm:prSet presAssocID="{487B4A8B-E266-49D1-A252-87C4BE780DEE}" presName="root2" presStyleCnt="0"/>
      <dgm:spPr/>
    </dgm:pt>
    <dgm:pt modelId="{CF58263A-237A-42C6-B391-0808A2FAA77B}" type="pres">
      <dgm:prSet presAssocID="{487B4A8B-E266-49D1-A252-87C4BE780DEE}" presName="LevelTwoTextNode" presStyleLbl="node4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6FA78D-7F2F-4348-9E0E-48658217D358}" type="pres">
      <dgm:prSet presAssocID="{487B4A8B-E266-49D1-A252-87C4BE780DEE}" presName="level3hierChild" presStyleCnt="0"/>
      <dgm:spPr/>
    </dgm:pt>
    <dgm:pt modelId="{BEE0AB04-9F61-4F0F-8C98-32B7805932CF}" type="pres">
      <dgm:prSet presAssocID="{50C68113-1456-4630-B3C3-CD17917B1F93}" presName="conn2-1" presStyleLbl="parChTrans1D3" presStyleIdx="5" presStyleCnt="6"/>
      <dgm:spPr/>
      <dgm:t>
        <a:bodyPr/>
        <a:lstStyle/>
        <a:p>
          <a:endParaRPr lang="en-US"/>
        </a:p>
      </dgm:t>
    </dgm:pt>
    <dgm:pt modelId="{ACE902A6-DD96-4BE9-A11F-94B8F04449BB}" type="pres">
      <dgm:prSet presAssocID="{50C68113-1456-4630-B3C3-CD17917B1F93}" presName="connTx" presStyleLbl="parChTrans1D3" presStyleIdx="5" presStyleCnt="6"/>
      <dgm:spPr/>
      <dgm:t>
        <a:bodyPr/>
        <a:lstStyle/>
        <a:p>
          <a:endParaRPr lang="en-US"/>
        </a:p>
      </dgm:t>
    </dgm:pt>
    <dgm:pt modelId="{69FCB211-4D5A-4A08-9409-68FC8FE3A888}" type="pres">
      <dgm:prSet presAssocID="{4999C79A-C7D7-47B0-9C52-32817C979A7C}" presName="root2" presStyleCnt="0"/>
      <dgm:spPr/>
    </dgm:pt>
    <dgm:pt modelId="{D915CD90-6D84-46A5-840B-B5C515A12E0E}" type="pres">
      <dgm:prSet presAssocID="{4999C79A-C7D7-47B0-9C52-32817C979A7C}" presName="LevelTwoTextNode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94CCAD-6978-4294-911C-1D8261871AE6}" type="pres">
      <dgm:prSet presAssocID="{4999C79A-C7D7-47B0-9C52-32817C979A7C}" presName="level3hierChild" presStyleCnt="0"/>
      <dgm:spPr/>
    </dgm:pt>
    <dgm:pt modelId="{45F4B9E7-7D41-49A9-ABB0-A661BB7E4100}" type="pres">
      <dgm:prSet presAssocID="{6A517EE7-A4AA-4DB7-B1A1-079AFB6347AF}" presName="conn2-1" presStyleLbl="parChTrans1D4" presStyleIdx="8" presStyleCnt="10"/>
      <dgm:spPr/>
      <dgm:t>
        <a:bodyPr/>
        <a:lstStyle/>
        <a:p>
          <a:endParaRPr lang="en-US"/>
        </a:p>
      </dgm:t>
    </dgm:pt>
    <dgm:pt modelId="{E16D9403-1E18-4380-AE46-CE76F97267FE}" type="pres">
      <dgm:prSet presAssocID="{6A517EE7-A4AA-4DB7-B1A1-079AFB6347AF}" presName="connTx" presStyleLbl="parChTrans1D4" presStyleIdx="8" presStyleCnt="10"/>
      <dgm:spPr/>
      <dgm:t>
        <a:bodyPr/>
        <a:lstStyle/>
        <a:p>
          <a:endParaRPr lang="en-US"/>
        </a:p>
      </dgm:t>
    </dgm:pt>
    <dgm:pt modelId="{9DAA74B3-1C94-4BE6-8107-D5AC36FA8F91}" type="pres">
      <dgm:prSet presAssocID="{0D987C52-5717-45FD-B6C1-8EDAC0536D4D}" presName="root2" presStyleCnt="0"/>
      <dgm:spPr/>
    </dgm:pt>
    <dgm:pt modelId="{28BF1F41-11A5-4455-852B-960FC5215BC7}" type="pres">
      <dgm:prSet presAssocID="{0D987C52-5717-45FD-B6C1-8EDAC0536D4D}" presName="LevelTwoTextNode" presStyleLbl="node4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7621B2-083F-433A-AEDD-D210779EECB8}" type="pres">
      <dgm:prSet presAssocID="{0D987C52-5717-45FD-B6C1-8EDAC0536D4D}" presName="level3hierChild" presStyleCnt="0"/>
      <dgm:spPr/>
    </dgm:pt>
    <dgm:pt modelId="{B8CF1488-8B1D-4779-A8CE-4AF843877A9B}" type="pres">
      <dgm:prSet presAssocID="{F8CE64A8-D78F-4EF2-A4EF-BF006A12428B}" presName="conn2-1" presStyleLbl="parChTrans1D4" presStyleIdx="9" presStyleCnt="10"/>
      <dgm:spPr/>
      <dgm:t>
        <a:bodyPr/>
        <a:lstStyle/>
        <a:p>
          <a:endParaRPr lang="en-US"/>
        </a:p>
      </dgm:t>
    </dgm:pt>
    <dgm:pt modelId="{1D39DA2F-C9DF-442D-A258-07EDF17ED95A}" type="pres">
      <dgm:prSet presAssocID="{F8CE64A8-D78F-4EF2-A4EF-BF006A12428B}" presName="connTx" presStyleLbl="parChTrans1D4" presStyleIdx="9" presStyleCnt="10"/>
      <dgm:spPr/>
      <dgm:t>
        <a:bodyPr/>
        <a:lstStyle/>
        <a:p>
          <a:endParaRPr lang="en-US"/>
        </a:p>
      </dgm:t>
    </dgm:pt>
    <dgm:pt modelId="{54E61D26-E328-4F7A-AA8A-577C8FE7EB45}" type="pres">
      <dgm:prSet presAssocID="{6B9CD93F-F24C-4361-A8E3-D5AD0F018167}" presName="root2" presStyleCnt="0"/>
      <dgm:spPr/>
    </dgm:pt>
    <dgm:pt modelId="{1E29C45B-29F5-4F4F-BCAE-CD3CA571FBC2}" type="pres">
      <dgm:prSet presAssocID="{6B9CD93F-F24C-4361-A8E3-D5AD0F018167}" presName="LevelTwoTextNode" presStyleLbl="node4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6E2485-C403-4FDE-AB88-B2770D2CDD25}" type="pres">
      <dgm:prSet presAssocID="{6B9CD93F-F24C-4361-A8E3-D5AD0F018167}" presName="level3hierChild" presStyleCnt="0"/>
      <dgm:spPr/>
    </dgm:pt>
  </dgm:ptLst>
  <dgm:cxnLst>
    <dgm:cxn modelId="{18973561-E070-40B7-BB0C-6E61ED872E5D}" srcId="{1F0A5C00-1778-4EEA-A964-4785D6C81336}" destId="{301B3312-CBB1-45ED-BB65-B2267294AAB9}" srcOrd="2" destOrd="0" parTransId="{DAD788E2-C6C7-44F4-AE00-2ABE6B6737BF}" sibTransId="{22A63C7A-5A4F-4A88-B613-3A5A15B08D06}"/>
    <dgm:cxn modelId="{9091CAD3-E40C-4B09-8415-DA406CEB0086}" type="presOf" srcId="{521EB5C9-9A5E-4C8B-A965-C19E406B1A4E}" destId="{BB390B16-8AEB-4C17-B677-3E91F19CA19B}" srcOrd="0" destOrd="0" presId="urn:microsoft.com/office/officeart/2008/layout/HorizontalMultiLevelHierarchy"/>
    <dgm:cxn modelId="{54273CBB-E0AE-4E7A-95A7-53A38530F6CC}" type="presOf" srcId="{2114807E-C6D2-4271-8A53-11FCAA131FCC}" destId="{99A27650-3272-40BC-B72E-AA545DC948BC}" srcOrd="0" destOrd="0" presId="urn:microsoft.com/office/officeart/2008/layout/HorizontalMultiLevelHierarchy"/>
    <dgm:cxn modelId="{B626FBB6-17AE-474B-BC3F-5406EF736AAF}" type="presOf" srcId="{60D316EB-8531-4641-AC1E-9D681038A28F}" destId="{731E556E-86C8-4456-840D-8D6A567DBC24}" srcOrd="0" destOrd="0" presId="urn:microsoft.com/office/officeart/2008/layout/HorizontalMultiLevelHierarchy"/>
    <dgm:cxn modelId="{7B7F761C-6EE2-43FD-B739-370D0A3C7AE5}" type="presOf" srcId="{B8BDD733-D3D5-4FEB-A8D3-587C09299206}" destId="{3403600F-3C48-4C5D-A2E4-680061E99EC8}" srcOrd="0" destOrd="0" presId="urn:microsoft.com/office/officeart/2008/layout/HorizontalMultiLevelHierarchy"/>
    <dgm:cxn modelId="{F5261C95-EBF7-4856-9F60-9F455CE6CE88}" type="presOf" srcId="{46DBA30A-8D35-4339-BD41-BC74FB63C78A}" destId="{0D00A5D8-F81E-4624-9BEE-54C922BFF926}" srcOrd="0" destOrd="0" presId="urn:microsoft.com/office/officeart/2008/layout/HorizontalMultiLevelHierarchy"/>
    <dgm:cxn modelId="{5C8C68CD-FA24-4549-96C6-FE98A55C4D9D}" type="presOf" srcId="{FCE59569-4D07-4DCD-A0BB-DA5135C5EAC6}" destId="{8C0AF50B-15AB-409B-A5C3-E78CEF090D33}" srcOrd="1" destOrd="0" presId="urn:microsoft.com/office/officeart/2008/layout/HorizontalMultiLevelHierarchy"/>
    <dgm:cxn modelId="{911E770C-9F38-4EBF-BD8C-B50CAAAF06CD}" type="presOf" srcId="{C52EA40F-74B8-4430-AE9B-D2FCC49BFC6C}" destId="{A1605174-92E1-4EB5-B7B5-99AF669D7034}" srcOrd="0" destOrd="0" presId="urn:microsoft.com/office/officeart/2008/layout/HorizontalMultiLevelHierarchy"/>
    <dgm:cxn modelId="{5DA48DA2-0D35-47E8-BBBA-66ABF54049EF}" type="presOf" srcId="{AB2F6B97-CF44-4B76-BDC6-CA400CCC1428}" destId="{8244DE7B-02A7-4AA3-81CF-E5BACDBAC147}" srcOrd="1" destOrd="0" presId="urn:microsoft.com/office/officeart/2008/layout/HorizontalMultiLevelHierarchy"/>
    <dgm:cxn modelId="{19FA72B4-683C-458D-9AD2-EF58E50CAE73}" type="presOf" srcId="{50C68113-1456-4630-B3C3-CD17917B1F93}" destId="{BEE0AB04-9F61-4F0F-8C98-32B7805932CF}" srcOrd="0" destOrd="0" presId="urn:microsoft.com/office/officeart/2008/layout/HorizontalMultiLevelHierarchy"/>
    <dgm:cxn modelId="{9CBDD30E-43AD-4DCA-9D51-2CBF0D718570}" type="presOf" srcId="{F8CE64A8-D78F-4EF2-A4EF-BF006A12428B}" destId="{1D39DA2F-C9DF-442D-A258-07EDF17ED95A}" srcOrd="1" destOrd="0" presId="urn:microsoft.com/office/officeart/2008/layout/HorizontalMultiLevelHierarchy"/>
    <dgm:cxn modelId="{34B07D3C-D69A-4607-9F58-2C128A93FA7A}" srcId="{E326A895-2F90-4065-B5FA-C72D38057A3E}" destId="{7AEC20A1-9D12-4DA5-ADA1-B9950015B7DC}" srcOrd="0" destOrd="0" parTransId="{521EB5C9-9A5E-4C8B-A965-C19E406B1A4E}" sibTransId="{C40161E7-053F-466A-8B8A-5DAAF726BC58}"/>
    <dgm:cxn modelId="{0145D801-CEDD-4DBA-82EB-28F888826AF1}" type="presOf" srcId="{E9139972-F050-49DB-83B3-7990B56619BF}" destId="{20D71FB6-4698-4588-9BE2-6C0217DA1C6D}" srcOrd="1" destOrd="0" presId="urn:microsoft.com/office/officeart/2008/layout/HorizontalMultiLevelHierarchy"/>
    <dgm:cxn modelId="{F075A2CC-C243-4ECE-971C-44FD0CBF17E3}" type="presOf" srcId="{AB2F6B97-CF44-4B76-BDC6-CA400CCC1428}" destId="{D7335099-362E-4350-9471-2FF49D310126}" srcOrd="0" destOrd="0" presId="urn:microsoft.com/office/officeart/2008/layout/HorizontalMultiLevelHierarchy"/>
    <dgm:cxn modelId="{23203EC3-5A65-4FF8-8497-01DDB1D4D956}" srcId="{7AEC20A1-9D12-4DA5-ADA1-B9950015B7DC}" destId="{63CCB26B-8F51-4ACF-8164-069CF0F9A8CD}" srcOrd="2" destOrd="0" parTransId="{692CB935-5F2C-4025-A566-B28C2C02767A}" sibTransId="{88C5F26C-E7F5-4092-ACC1-15B7AACF7AD0}"/>
    <dgm:cxn modelId="{4684BCF3-FE92-4C8D-B480-08BE490AF4A1}" type="presOf" srcId="{2AAF2D61-AE3C-4809-B4CF-A2EE4B41D026}" destId="{ACC12A3D-7808-4014-90FE-E84A382390CD}" srcOrd="0" destOrd="0" presId="urn:microsoft.com/office/officeart/2008/layout/HorizontalMultiLevelHierarchy"/>
    <dgm:cxn modelId="{074B1E62-7F3F-48BB-BB3A-C1EFB75DF073}" type="presOf" srcId="{7AEC20A1-9D12-4DA5-ADA1-B9950015B7DC}" destId="{FCAE0FB0-4093-4FC8-81D7-33400CDE8C05}" srcOrd="0" destOrd="0" presId="urn:microsoft.com/office/officeart/2008/layout/HorizontalMultiLevelHierarchy"/>
    <dgm:cxn modelId="{645019FA-1DA6-4F42-8F26-9B39A4E7602B}" type="presOf" srcId="{63CCB26B-8F51-4ACF-8164-069CF0F9A8CD}" destId="{A0901D39-1E40-42D6-AD76-45BACDD34EAB}" srcOrd="0" destOrd="0" presId="urn:microsoft.com/office/officeart/2008/layout/HorizontalMultiLevelHierarchy"/>
    <dgm:cxn modelId="{ADD0CD4F-68C1-4375-9762-DEB39369562D}" type="presOf" srcId="{65BFF1B3-326B-4ABE-B77E-D4A2EDF7BC1D}" destId="{5DAA6546-669A-498A-947B-63703AB8B961}" srcOrd="0" destOrd="0" presId="urn:microsoft.com/office/officeart/2008/layout/HorizontalMultiLevelHierarchy"/>
    <dgm:cxn modelId="{564C5918-8AB8-4869-9D97-DD737F375330}" type="presOf" srcId="{DAD788E2-C6C7-44F4-AE00-2ABE6B6737BF}" destId="{4641E489-76BD-4DB7-90A8-4BA4EAD57ED3}" srcOrd="0" destOrd="0" presId="urn:microsoft.com/office/officeart/2008/layout/HorizontalMultiLevelHierarchy"/>
    <dgm:cxn modelId="{968A653A-8BC2-4AC2-BB7D-AFFED68AF24F}" srcId="{1F0A5C00-1778-4EEA-A964-4785D6C81336}" destId="{2A0F5F9E-DC97-473E-A0BD-9AF0703F02DF}" srcOrd="0" destOrd="0" parTransId="{180AB2C2-FEDD-4ABA-AFA5-0D19D81B38F2}" sibTransId="{201B0C84-F477-4671-BFE0-D39E3A65A16A}"/>
    <dgm:cxn modelId="{67D4B5DA-3AA2-4A21-AD61-3C9FBB2E9471}" type="presOf" srcId="{62991803-B5B9-4EBC-8F66-0999A935FD9C}" destId="{2C26C899-B486-46C0-99C0-3D4059CDC2DE}" srcOrd="0" destOrd="0" presId="urn:microsoft.com/office/officeart/2008/layout/HorizontalMultiLevelHierarchy"/>
    <dgm:cxn modelId="{1080928D-B98D-4B41-8A01-A3C0CD46FB4A}" type="presOf" srcId="{62E22C18-4617-48B7-813B-FA63C12ACE64}" destId="{D3AC903C-5B9C-465D-8B3A-22DCA916ED56}" srcOrd="0" destOrd="0" presId="urn:microsoft.com/office/officeart/2008/layout/HorizontalMultiLevelHierarchy"/>
    <dgm:cxn modelId="{4C2176DE-270C-4B54-9666-F57BD1BBD9DC}" srcId="{7AEC20A1-9D12-4DA5-ADA1-B9950015B7DC}" destId="{46DBA30A-8D35-4339-BD41-BC74FB63C78A}" srcOrd="1" destOrd="0" parTransId="{62991803-B5B9-4EBC-8F66-0999A935FD9C}" sibTransId="{D0194DB0-6B4D-42AA-B0BD-BC5CB84EA5F4}"/>
    <dgm:cxn modelId="{8D03B7D1-CEF0-4F4F-BD78-12B9B04201C8}" type="presOf" srcId="{692CB935-5F2C-4025-A566-B28C2C02767A}" destId="{36BB1D7C-8B39-472B-9930-3558F3025ADF}" srcOrd="1" destOrd="0" presId="urn:microsoft.com/office/officeart/2008/layout/HorizontalMultiLevelHierarchy"/>
    <dgm:cxn modelId="{A919FE71-E0E5-4FF3-A477-4F905E868AF6}" type="presOf" srcId="{62991803-B5B9-4EBC-8F66-0999A935FD9C}" destId="{F6781529-0147-4F69-A904-E75B8A546FBD}" srcOrd="1" destOrd="0" presId="urn:microsoft.com/office/officeart/2008/layout/HorizontalMultiLevelHierarchy"/>
    <dgm:cxn modelId="{A3F41E30-F07F-4029-A214-6E216FDEAEE0}" srcId="{C52EA40F-74B8-4430-AE9B-D2FCC49BFC6C}" destId="{E326A895-2F90-4065-B5FA-C72D38057A3E}" srcOrd="1" destOrd="0" parTransId="{6EE16E4C-DF4E-40F3-BA12-A7E8DDFD3058}" sibTransId="{90F51887-7BF2-453A-9E17-E81237EDA781}"/>
    <dgm:cxn modelId="{8469CA5B-C78A-4DE1-9832-86CACCE429CD}" type="presOf" srcId="{52D4B687-2403-4D98-83CB-2FA182AC6DEA}" destId="{95B7BA96-DAFE-45F8-AA8B-44EBA0C2DB70}" srcOrd="0" destOrd="0" presId="urn:microsoft.com/office/officeart/2008/layout/HorizontalMultiLevelHierarchy"/>
    <dgm:cxn modelId="{26D490E6-0A6B-40BF-BA9C-C341AEA24F33}" type="presOf" srcId="{0648EC05-FECC-4CD3-BC8C-C002CD33C437}" destId="{ADF22736-8540-42F4-87E9-E80BCE8414AB}" srcOrd="0" destOrd="0" presId="urn:microsoft.com/office/officeart/2008/layout/HorizontalMultiLevelHierarchy"/>
    <dgm:cxn modelId="{BEFD11B7-5FD9-4515-AB12-A9410DFE2695}" type="presOf" srcId="{521EB5C9-9A5E-4C8B-A965-C19E406B1A4E}" destId="{A773895B-F1EA-4018-9EB2-6A1BC6BB89B7}" srcOrd="1" destOrd="0" presId="urn:microsoft.com/office/officeart/2008/layout/HorizontalMultiLevelHierarchy"/>
    <dgm:cxn modelId="{1114D9E0-AEFD-412D-A0E9-A45BFB1E7AB4}" type="presOf" srcId="{04CF0CA5-7E3E-4F67-91FE-590D0C51B6CF}" destId="{4440D33A-9D2C-43B9-BE36-A08951613344}" srcOrd="0" destOrd="0" presId="urn:microsoft.com/office/officeart/2008/layout/HorizontalMultiLevelHierarchy"/>
    <dgm:cxn modelId="{63B01FB0-5830-44A6-8BA6-DF05805FB6B8}" type="presOf" srcId="{1F0A5C00-1778-4EEA-A964-4785D6C81336}" destId="{1676BE9C-029A-4880-BFC0-0D39C6643E04}" srcOrd="0" destOrd="0" presId="urn:microsoft.com/office/officeart/2008/layout/HorizontalMultiLevelHierarchy"/>
    <dgm:cxn modelId="{68A75865-AD0E-41AA-A433-A6E93D5F0FF9}" type="presOf" srcId="{04CF0CA5-7E3E-4F67-91FE-590D0C51B6CF}" destId="{48C9F520-5218-4306-BD84-A1D11B0F6AC2}" srcOrd="1" destOrd="0" presId="urn:microsoft.com/office/officeart/2008/layout/HorizontalMultiLevelHierarchy"/>
    <dgm:cxn modelId="{058DD9F1-445B-48F7-9CAC-27B7CB37EF5D}" type="presOf" srcId="{487B4A8B-E266-49D1-A252-87C4BE780DEE}" destId="{CF58263A-237A-42C6-B391-0808A2FAA77B}" srcOrd="0" destOrd="0" presId="urn:microsoft.com/office/officeart/2008/layout/HorizontalMultiLevelHierarchy"/>
    <dgm:cxn modelId="{73BA685F-799B-464D-B03C-92BA2CD7A82D}" type="presOf" srcId="{0648EC05-FECC-4CD3-BC8C-C002CD33C437}" destId="{A4280F13-3BB9-4EE5-A5D0-7DF38AB06F5A}" srcOrd="1" destOrd="0" presId="urn:microsoft.com/office/officeart/2008/layout/HorizontalMultiLevelHierarchy"/>
    <dgm:cxn modelId="{97861F06-31EE-41D6-9DFB-F7723F3CEA39}" type="presOf" srcId="{6A517EE7-A4AA-4DB7-B1A1-079AFB6347AF}" destId="{E16D9403-1E18-4380-AE46-CE76F97267FE}" srcOrd="1" destOrd="0" presId="urn:microsoft.com/office/officeart/2008/layout/HorizontalMultiLevelHierarchy"/>
    <dgm:cxn modelId="{9F6F92C2-8FC2-4A88-8FA1-0C1024047758}" type="presOf" srcId="{6A517EE7-A4AA-4DB7-B1A1-079AFB6347AF}" destId="{45F4B9E7-7D41-49A9-ABB0-A661BB7E4100}" srcOrd="0" destOrd="0" presId="urn:microsoft.com/office/officeart/2008/layout/HorizontalMultiLevelHierarchy"/>
    <dgm:cxn modelId="{AC57CB9F-2CDD-40CB-A48F-C3AB31AA0634}" type="presOf" srcId="{FCE59569-4D07-4DCD-A0BB-DA5135C5EAC6}" destId="{4C61B262-AEA3-4036-A78F-354EEA9C424C}" srcOrd="0" destOrd="0" presId="urn:microsoft.com/office/officeart/2008/layout/HorizontalMultiLevelHierarchy"/>
    <dgm:cxn modelId="{F562645D-A326-42B1-B751-070336AC9B7E}" type="presOf" srcId="{146439B5-CE99-423D-9CD1-111B9D4754F8}" destId="{6A6C8BE6-FAB8-4403-A7AC-0385278C5343}" srcOrd="1" destOrd="0" presId="urn:microsoft.com/office/officeart/2008/layout/HorizontalMultiLevelHierarchy"/>
    <dgm:cxn modelId="{97DD793D-31FB-4877-B105-30ED8EA45257}" srcId="{E326A895-2F90-4065-B5FA-C72D38057A3E}" destId="{52D4B687-2403-4D98-83CB-2FA182AC6DEA}" srcOrd="1" destOrd="0" parTransId="{AB2F6B97-CF44-4B76-BDC6-CA400CCC1428}" sibTransId="{A3F62D90-4D43-440D-93D9-836A05CD3432}"/>
    <dgm:cxn modelId="{1E22FA64-4798-47D1-BCB8-68194AD3547A}" type="presOf" srcId="{6B9CD93F-F24C-4361-A8E3-D5AD0F018167}" destId="{1E29C45B-29F5-4F4F-BCAE-CD3CA571FBC2}" srcOrd="0" destOrd="0" presId="urn:microsoft.com/office/officeart/2008/layout/HorizontalMultiLevelHierarchy"/>
    <dgm:cxn modelId="{DB024CFB-7B21-42BF-A5C6-489225DA07D3}" type="presOf" srcId="{180AB2C2-FEDD-4ABA-AFA5-0D19D81B38F2}" destId="{ED7FAD7D-8CBC-45E4-8990-E37B0682F6CA}" srcOrd="1" destOrd="0" presId="urn:microsoft.com/office/officeart/2008/layout/HorizontalMultiLevelHierarchy"/>
    <dgm:cxn modelId="{AB553BA5-E342-4DA5-B013-11B97188A8A7}" srcId="{B8BDD733-D3D5-4FEB-A8D3-587C09299206}" destId="{1F0A5C00-1778-4EEA-A964-4785D6C81336}" srcOrd="2" destOrd="0" parTransId="{04CF0CA5-7E3E-4F67-91FE-590D0C51B6CF}" sibTransId="{84B29511-6644-409E-950C-D1A6265E25BB}"/>
    <dgm:cxn modelId="{8DB0C448-78DF-41C2-A6E4-6E02137DB2A4}" type="presOf" srcId="{60D316EB-8531-4641-AC1E-9D681038A28F}" destId="{B03ED64C-EA62-4CB5-8ABA-3B9788A325C3}" srcOrd="1" destOrd="0" presId="urn:microsoft.com/office/officeart/2008/layout/HorizontalMultiLevelHierarchy"/>
    <dgm:cxn modelId="{9A639963-2DD1-4D52-A57B-1FB9B5249A5B}" srcId="{52D4B687-2403-4D98-83CB-2FA182AC6DEA}" destId="{487B4A8B-E266-49D1-A252-87C4BE780DEE}" srcOrd="1" destOrd="0" parTransId="{146439B5-CE99-423D-9CD1-111B9D4754F8}" sibTransId="{B819C4BC-EEFA-4C02-BC8E-ABF58BA4F5F8}"/>
    <dgm:cxn modelId="{8D3A3355-D394-45F1-B53D-12C1EE06F58A}" type="presOf" srcId="{9FF470BF-AAF8-4E8C-9B45-8313E51484B7}" destId="{A5A5EC59-0D56-466A-93E3-C1B6593BCEEB}" srcOrd="0" destOrd="0" presId="urn:microsoft.com/office/officeart/2008/layout/HorizontalMultiLevelHierarchy"/>
    <dgm:cxn modelId="{6CAA127F-2EEC-4E75-A2FD-9B177E51AFED}" type="presOf" srcId="{E9139972-F050-49DB-83B3-7990B56619BF}" destId="{203275B3-B334-4AEB-927B-4881385640FC}" srcOrd="0" destOrd="0" presId="urn:microsoft.com/office/officeart/2008/layout/HorizontalMultiLevelHierarchy"/>
    <dgm:cxn modelId="{99011BCF-CAE0-4398-AB1F-84D0860B140A}" type="presOf" srcId="{6EE16E4C-DF4E-40F3-BA12-A7E8DDFD3058}" destId="{1F994922-EA08-4DA8-BBC0-4C057D6E37F7}" srcOrd="0" destOrd="0" presId="urn:microsoft.com/office/officeart/2008/layout/HorizontalMultiLevelHierarchy"/>
    <dgm:cxn modelId="{A4ABFFA3-D341-454E-9B7F-B4FC3F1A6D08}" type="presOf" srcId="{180AB2C2-FEDD-4ABA-AFA5-0D19D81B38F2}" destId="{04807A9F-3BC2-462D-8EA1-EB99AD722517}" srcOrd="0" destOrd="0" presId="urn:microsoft.com/office/officeart/2008/layout/HorizontalMultiLevelHierarchy"/>
    <dgm:cxn modelId="{316F722C-C2C9-4AEF-9B16-D54F07E11FF7}" type="presOf" srcId="{301B3312-CBB1-45ED-BB65-B2267294AAB9}" destId="{23D26501-1671-4F66-AA3C-9B27EAE717E1}" srcOrd="0" destOrd="0" presId="urn:microsoft.com/office/officeart/2008/layout/HorizontalMultiLevelHierarchy"/>
    <dgm:cxn modelId="{F4D34710-21F8-463B-BFD8-DF4019A1A0E3}" srcId="{C52EA40F-74B8-4430-AE9B-D2FCC49BFC6C}" destId="{B8BDD733-D3D5-4FEB-A8D3-587C09299206}" srcOrd="0" destOrd="0" parTransId="{FCE59569-4D07-4DCD-A0BB-DA5135C5EAC6}" sibTransId="{4153566D-940D-49B9-9A3C-7C7F71BA355D}"/>
    <dgm:cxn modelId="{D3448623-42D0-47BC-988F-FE9C7B93B1CE}" type="presOf" srcId="{62E22C18-4617-48B7-813B-FA63C12ACE64}" destId="{C4FBDC83-8FC5-4387-AAF1-6BF075A10F39}" srcOrd="1" destOrd="0" presId="urn:microsoft.com/office/officeart/2008/layout/HorizontalMultiLevelHierarchy"/>
    <dgm:cxn modelId="{1C6CB97E-0D0A-4443-8256-C3750B1AD154}" type="presOf" srcId="{9FF470BF-AAF8-4E8C-9B45-8313E51484B7}" destId="{F55A464D-D872-43B4-BF0A-6219F2CC06E2}" srcOrd="1" destOrd="0" presId="urn:microsoft.com/office/officeart/2008/layout/HorizontalMultiLevelHierarchy"/>
    <dgm:cxn modelId="{A3271F69-AB98-4915-A1AB-91892C8F6980}" type="presOf" srcId="{DAD788E2-C6C7-44F4-AE00-2ABE6B6737BF}" destId="{B15E37BB-15FA-4079-ABA6-45FFD534A150}" srcOrd="1" destOrd="0" presId="urn:microsoft.com/office/officeart/2008/layout/HorizontalMultiLevelHierarchy"/>
    <dgm:cxn modelId="{4300333E-AE83-4428-9471-A7A326BA7845}" type="presOf" srcId="{2A0F5F9E-DC97-473E-A0BD-9AF0703F02DF}" destId="{32C5BE49-4D72-45BB-B049-6A41C5C7ABB2}" srcOrd="0" destOrd="0" presId="urn:microsoft.com/office/officeart/2008/layout/HorizontalMultiLevelHierarchy"/>
    <dgm:cxn modelId="{66BBE429-8F21-4F47-A141-FB57CA738258}" type="presOf" srcId="{692CB935-5F2C-4025-A566-B28C2C02767A}" destId="{60C7B758-0790-4D73-B727-789D839E2B35}" srcOrd="0" destOrd="0" presId="urn:microsoft.com/office/officeart/2008/layout/HorizontalMultiLevelHierarchy"/>
    <dgm:cxn modelId="{1D465EE3-A0CF-4F9B-9DEB-3E877543C655}" type="presOf" srcId="{83207A85-4ADD-41FC-9E30-9769F5A54133}" destId="{881DEEC2-0447-4476-A5B9-9B06B0814826}" srcOrd="0" destOrd="0" presId="urn:microsoft.com/office/officeart/2008/layout/HorizontalMultiLevelHierarchy"/>
    <dgm:cxn modelId="{E2442D50-3263-48B5-85FA-0C37B12BC2EB}" type="presOf" srcId="{74926890-8AE5-4A2F-9F9F-8849993189EB}" destId="{921C34CD-C5BC-4102-8416-975FA56A31E7}" srcOrd="0" destOrd="0" presId="urn:microsoft.com/office/officeart/2008/layout/HorizontalMultiLevelHierarchy"/>
    <dgm:cxn modelId="{988646E4-26C1-454F-ACFA-87C0BB2D7658}" type="presOf" srcId="{4B575F15-0C04-46DC-B266-4C859BA61304}" destId="{5908EB0C-D95C-426B-BE12-0ACAE0C7B061}" srcOrd="0" destOrd="0" presId="urn:microsoft.com/office/officeart/2008/layout/HorizontalMultiLevelHierarchy"/>
    <dgm:cxn modelId="{F3B79513-861B-40E1-ADC2-B8AFEB85B127}" srcId="{B8BDD733-D3D5-4FEB-A8D3-587C09299206}" destId="{2114807E-C6D2-4271-8A53-11FCAA131FCC}" srcOrd="1" destOrd="0" parTransId="{9FF470BF-AAF8-4E8C-9B45-8313E51484B7}" sibTransId="{4EADB615-55D0-4C8F-8050-6B9F6C3D2BCC}"/>
    <dgm:cxn modelId="{D22CCA71-F3D6-45DC-8DA2-0937085BED92}" srcId="{4999C79A-C7D7-47B0-9C52-32817C979A7C}" destId="{6B9CD93F-F24C-4361-A8E3-D5AD0F018167}" srcOrd="1" destOrd="0" parTransId="{F8CE64A8-D78F-4EF2-A4EF-BF006A12428B}" sibTransId="{1935C968-A977-4B94-AD8C-618657A88B00}"/>
    <dgm:cxn modelId="{CF9B3B61-6852-4CAF-BABE-BF442A4FE6D6}" srcId="{1F0A5C00-1778-4EEA-A964-4785D6C81336}" destId="{4B575F15-0C04-46DC-B266-4C859BA61304}" srcOrd="1" destOrd="0" parTransId="{60D316EB-8531-4641-AC1E-9D681038A28F}" sibTransId="{E3958471-3CF2-4E8B-BCD5-46285271EB7F}"/>
    <dgm:cxn modelId="{9AD5CFA1-9BA6-49F2-B214-1DFA55292D7E}" srcId="{65BFF1B3-326B-4ABE-B77E-D4A2EDF7BC1D}" destId="{C52EA40F-74B8-4430-AE9B-D2FCC49BFC6C}" srcOrd="0" destOrd="0" parTransId="{50967959-D6B5-42FF-BCE0-63340A7F8E2C}" sibTransId="{25E496DE-B4DE-4A18-A788-DD9223EDB42F}"/>
    <dgm:cxn modelId="{AC9EBB0F-E7D4-4D67-B268-6BC7160146E4}" srcId="{E326A895-2F90-4065-B5FA-C72D38057A3E}" destId="{4999C79A-C7D7-47B0-9C52-32817C979A7C}" srcOrd="2" destOrd="0" parTransId="{50C68113-1456-4630-B3C3-CD17917B1F93}" sibTransId="{0F23C192-4396-4D17-93CD-99B2EDF738A9}"/>
    <dgm:cxn modelId="{745385A7-4FBC-4A97-BF38-980E0DC7813A}" type="presOf" srcId="{4999C79A-C7D7-47B0-9C52-32817C979A7C}" destId="{D915CD90-6D84-46A5-840B-B5C515A12E0E}" srcOrd="0" destOrd="0" presId="urn:microsoft.com/office/officeart/2008/layout/HorizontalMultiLevelHierarchy"/>
    <dgm:cxn modelId="{ECA1F19C-C3C5-4334-B983-97E5E2EFB711}" srcId="{4999C79A-C7D7-47B0-9C52-32817C979A7C}" destId="{0D987C52-5717-45FD-B6C1-8EDAC0536D4D}" srcOrd="0" destOrd="0" parTransId="{6A517EE7-A4AA-4DB7-B1A1-079AFB6347AF}" sibTransId="{F63F2E42-6AB1-4988-9EF4-F705420F9E63}"/>
    <dgm:cxn modelId="{C6F0D07B-52AD-4BB4-8701-1E49F47940CF}" type="presOf" srcId="{50C68113-1456-4630-B3C3-CD17917B1F93}" destId="{ACE902A6-DD96-4BE9-A11F-94B8F04449BB}" srcOrd="1" destOrd="0" presId="urn:microsoft.com/office/officeart/2008/layout/HorizontalMultiLevelHierarchy"/>
    <dgm:cxn modelId="{F5B3828A-7DF4-4BAA-8084-5C004F2110B6}" type="presOf" srcId="{146439B5-CE99-423D-9CD1-111B9D4754F8}" destId="{22D9528F-00DE-4B4D-A98D-496CFCD78BA1}" srcOrd="0" destOrd="0" presId="urn:microsoft.com/office/officeart/2008/layout/HorizontalMultiLevelHierarchy"/>
    <dgm:cxn modelId="{55623BCC-B8AD-4213-B6A4-996A38AFA797}" srcId="{52D4B687-2403-4D98-83CB-2FA182AC6DEA}" destId="{74926890-8AE5-4A2F-9F9F-8849993189EB}" srcOrd="0" destOrd="0" parTransId="{62E22C18-4617-48B7-813B-FA63C12ACE64}" sibTransId="{D1A8A804-D387-4D4E-969B-8B54D2569DCC}"/>
    <dgm:cxn modelId="{719D92CB-5E49-457B-8042-E87F613D0D22}" type="presOf" srcId="{E326A895-2F90-4065-B5FA-C72D38057A3E}" destId="{4E8860B0-6CE4-4AEB-9F4D-A47067BF37D3}" srcOrd="0" destOrd="0" presId="urn:microsoft.com/office/officeart/2008/layout/HorizontalMultiLevelHierarchy"/>
    <dgm:cxn modelId="{32ED6695-93A5-4C3F-82B2-CEBB12BE7C0C}" type="presOf" srcId="{0D987C52-5717-45FD-B6C1-8EDAC0536D4D}" destId="{28BF1F41-11A5-4455-852B-960FC5215BC7}" srcOrd="0" destOrd="0" presId="urn:microsoft.com/office/officeart/2008/layout/HorizontalMultiLevelHierarchy"/>
    <dgm:cxn modelId="{FEA68BCA-01F7-4A2D-9E2D-918CDC4467F4}" type="presOf" srcId="{F8CE64A8-D78F-4EF2-A4EF-BF006A12428B}" destId="{B8CF1488-8B1D-4779-A8CE-4AF843877A9B}" srcOrd="0" destOrd="0" presId="urn:microsoft.com/office/officeart/2008/layout/HorizontalMultiLevelHierarchy"/>
    <dgm:cxn modelId="{8948A947-7157-40D8-8DBD-BD0B0DA115A5}" type="presOf" srcId="{6EE16E4C-DF4E-40F3-BA12-A7E8DDFD3058}" destId="{7296E6D1-D219-4DAC-B150-152E54966EC2}" srcOrd="1" destOrd="0" presId="urn:microsoft.com/office/officeart/2008/layout/HorizontalMultiLevelHierarchy"/>
    <dgm:cxn modelId="{7DF76B60-A2E9-482C-A115-7659FBB3BCE1}" srcId="{7AEC20A1-9D12-4DA5-ADA1-B9950015B7DC}" destId="{2AAF2D61-AE3C-4809-B4CF-A2EE4B41D026}" srcOrd="0" destOrd="0" parTransId="{0648EC05-FECC-4CD3-BC8C-C002CD33C437}" sibTransId="{EF1E3F99-52F5-4EA8-9BA4-38B19FF1E9F1}"/>
    <dgm:cxn modelId="{05C05EAA-2FB2-474E-A98C-D7A62F15299A}" srcId="{B8BDD733-D3D5-4FEB-A8D3-587C09299206}" destId="{83207A85-4ADD-41FC-9E30-9769F5A54133}" srcOrd="0" destOrd="0" parTransId="{E9139972-F050-49DB-83B3-7990B56619BF}" sibTransId="{3FACCD6B-D23A-40D9-B14F-09C05041BB70}"/>
    <dgm:cxn modelId="{8391FB1D-E5E4-410A-9775-B13A41126A9D}" type="presParOf" srcId="{5DAA6546-669A-498A-947B-63703AB8B961}" destId="{943FAAB7-2B13-42ED-BAD6-1C1A3F742192}" srcOrd="0" destOrd="0" presId="urn:microsoft.com/office/officeart/2008/layout/HorizontalMultiLevelHierarchy"/>
    <dgm:cxn modelId="{5724179E-3471-4D5D-A771-747422753A55}" type="presParOf" srcId="{943FAAB7-2B13-42ED-BAD6-1C1A3F742192}" destId="{A1605174-92E1-4EB5-B7B5-99AF669D7034}" srcOrd="0" destOrd="0" presId="urn:microsoft.com/office/officeart/2008/layout/HorizontalMultiLevelHierarchy"/>
    <dgm:cxn modelId="{49EEC295-1CDE-46EF-A032-440175EBAEA0}" type="presParOf" srcId="{943FAAB7-2B13-42ED-BAD6-1C1A3F742192}" destId="{01830DB5-0C8A-476F-BC83-253038763FFC}" srcOrd="1" destOrd="0" presId="urn:microsoft.com/office/officeart/2008/layout/HorizontalMultiLevelHierarchy"/>
    <dgm:cxn modelId="{4E5F6349-69B4-44AD-B6CD-5380F9098ECF}" type="presParOf" srcId="{01830DB5-0C8A-476F-BC83-253038763FFC}" destId="{4C61B262-AEA3-4036-A78F-354EEA9C424C}" srcOrd="0" destOrd="0" presId="urn:microsoft.com/office/officeart/2008/layout/HorizontalMultiLevelHierarchy"/>
    <dgm:cxn modelId="{CE1915A1-B893-4CBA-A81E-8B34CA2F40D7}" type="presParOf" srcId="{4C61B262-AEA3-4036-A78F-354EEA9C424C}" destId="{8C0AF50B-15AB-409B-A5C3-E78CEF090D33}" srcOrd="0" destOrd="0" presId="urn:microsoft.com/office/officeart/2008/layout/HorizontalMultiLevelHierarchy"/>
    <dgm:cxn modelId="{AF0E40FB-EE7E-40C2-9783-F6C6932F3BF7}" type="presParOf" srcId="{01830DB5-0C8A-476F-BC83-253038763FFC}" destId="{C4E38BA4-EA1E-46F2-BC7A-D185C0D55BF9}" srcOrd="1" destOrd="0" presId="urn:microsoft.com/office/officeart/2008/layout/HorizontalMultiLevelHierarchy"/>
    <dgm:cxn modelId="{A49C8B34-0EAC-44AF-AE05-DA049F693150}" type="presParOf" srcId="{C4E38BA4-EA1E-46F2-BC7A-D185C0D55BF9}" destId="{3403600F-3C48-4C5D-A2E4-680061E99EC8}" srcOrd="0" destOrd="0" presId="urn:microsoft.com/office/officeart/2008/layout/HorizontalMultiLevelHierarchy"/>
    <dgm:cxn modelId="{6EA2C94C-786C-44FB-B450-34A5FBA01C2E}" type="presParOf" srcId="{C4E38BA4-EA1E-46F2-BC7A-D185C0D55BF9}" destId="{21A48655-611F-4CF5-AEDC-51B495154509}" srcOrd="1" destOrd="0" presId="urn:microsoft.com/office/officeart/2008/layout/HorizontalMultiLevelHierarchy"/>
    <dgm:cxn modelId="{7D52D9B5-384F-43A9-936D-8560EB683590}" type="presParOf" srcId="{21A48655-611F-4CF5-AEDC-51B495154509}" destId="{203275B3-B334-4AEB-927B-4881385640FC}" srcOrd="0" destOrd="0" presId="urn:microsoft.com/office/officeart/2008/layout/HorizontalMultiLevelHierarchy"/>
    <dgm:cxn modelId="{3F0E03D4-6D49-458B-9429-40A643F2FEFE}" type="presParOf" srcId="{203275B3-B334-4AEB-927B-4881385640FC}" destId="{20D71FB6-4698-4588-9BE2-6C0217DA1C6D}" srcOrd="0" destOrd="0" presId="urn:microsoft.com/office/officeart/2008/layout/HorizontalMultiLevelHierarchy"/>
    <dgm:cxn modelId="{3270D173-4A50-4F61-A9AE-13157B415CB5}" type="presParOf" srcId="{21A48655-611F-4CF5-AEDC-51B495154509}" destId="{FB27B1C7-8A18-4849-848C-C18AB3E715CE}" srcOrd="1" destOrd="0" presId="urn:microsoft.com/office/officeart/2008/layout/HorizontalMultiLevelHierarchy"/>
    <dgm:cxn modelId="{27C67504-F11E-4750-8C93-E16C6757BEEC}" type="presParOf" srcId="{FB27B1C7-8A18-4849-848C-C18AB3E715CE}" destId="{881DEEC2-0447-4476-A5B9-9B06B0814826}" srcOrd="0" destOrd="0" presId="urn:microsoft.com/office/officeart/2008/layout/HorizontalMultiLevelHierarchy"/>
    <dgm:cxn modelId="{D1D039A6-8DCD-4D27-A745-6987EEAEB93A}" type="presParOf" srcId="{FB27B1C7-8A18-4849-848C-C18AB3E715CE}" destId="{7C72E1B7-94A7-4C9A-B04B-2E060AF67A2C}" srcOrd="1" destOrd="0" presId="urn:microsoft.com/office/officeart/2008/layout/HorizontalMultiLevelHierarchy"/>
    <dgm:cxn modelId="{494B8D4B-102B-4B0E-8179-6F3CBA393F46}" type="presParOf" srcId="{21A48655-611F-4CF5-AEDC-51B495154509}" destId="{A5A5EC59-0D56-466A-93E3-C1B6593BCEEB}" srcOrd="2" destOrd="0" presId="urn:microsoft.com/office/officeart/2008/layout/HorizontalMultiLevelHierarchy"/>
    <dgm:cxn modelId="{CA6E74AE-83DE-4005-8B54-8B45B7419D1E}" type="presParOf" srcId="{A5A5EC59-0D56-466A-93E3-C1B6593BCEEB}" destId="{F55A464D-D872-43B4-BF0A-6219F2CC06E2}" srcOrd="0" destOrd="0" presId="urn:microsoft.com/office/officeart/2008/layout/HorizontalMultiLevelHierarchy"/>
    <dgm:cxn modelId="{3CBA9A42-6537-4385-98B3-2B15F1C93924}" type="presParOf" srcId="{21A48655-611F-4CF5-AEDC-51B495154509}" destId="{9413107E-A11C-42C8-ADEF-9F9EF1C807BA}" srcOrd="3" destOrd="0" presId="urn:microsoft.com/office/officeart/2008/layout/HorizontalMultiLevelHierarchy"/>
    <dgm:cxn modelId="{8BB1EC35-B9A8-4A37-AB27-D30E33BE5C12}" type="presParOf" srcId="{9413107E-A11C-42C8-ADEF-9F9EF1C807BA}" destId="{99A27650-3272-40BC-B72E-AA545DC948BC}" srcOrd="0" destOrd="0" presId="urn:microsoft.com/office/officeart/2008/layout/HorizontalMultiLevelHierarchy"/>
    <dgm:cxn modelId="{06865482-5F5B-4D0B-A013-4B8534B8CE11}" type="presParOf" srcId="{9413107E-A11C-42C8-ADEF-9F9EF1C807BA}" destId="{74B4EBA7-F5D3-4A81-8793-67DE68BBB9F5}" srcOrd="1" destOrd="0" presId="urn:microsoft.com/office/officeart/2008/layout/HorizontalMultiLevelHierarchy"/>
    <dgm:cxn modelId="{2641204D-9A3F-4813-B6CC-BC3D96BDF369}" type="presParOf" srcId="{21A48655-611F-4CF5-AEDC-51B495154509}" destId="{4440D33A-9D2C-43B9-BE36-A08951613344}" srcOrd="4" destOrd="0" presId="urn:microsoft.com/office/officeart/2008/layout/HorizontalMultiLevelHierarchy"/>
    <dgm:cxn modelId="{921939DD-C510-445A-8435-35735A36B519}" type="presParOf" srcId="{4440D33A-9D2C-43B9-BE36-A08951613344}" destId="{48C9F520-5218-4306-BD84-A1D11B0F6AC2}" srcOrd="0" destOrd="0" presId="urn:microsoft.com/office/officeart/2008/layout/HorizontalMultiLevelHierarchy"/>
    <dgm:cxn modelId="{190DA2BA-235E-457B-83B6-BDA912F82B5F}" type="presParOf" srcId="{21A48655-611F-4CF5-AEDC-51B495154509}" destId="{70B1DBA3-C7DA-4F4F-AF15-D9EA44D2B71F}" srcOrd="5" destOrd="0" presId="urn:microsoft.com/office/officeart/2008/layout/HorizontalMultiLevelHierarchy"/>
    <dgm:cxn modelId="{AEBCD573-A4D8-46C5-B532-58B9C2770565}" type="presParOf" srcId="{70B1DBA3-C7DA-4F4F-AF15-D9EA44D2B71F}" destId="{1676BE9C-029A-4880-BFC0-0D39C6643E04}" srcOrd="0" destOrd="0" presId="urn:microsoft.com/office/officeart/2008/layout/HorizontalMultiLevelHierarchy"/>
    <dgm:cxn modelId="{42C11659-E097-4F97-A768-E8AFDE84C227}" type="presParOf" srcId="{70B1DBA3-C7DA-4F4F-AF15-D9EA44D2B71F}" destId="{58D99A8E-9014-4F55-B9F7-3EFE68884BCE}" srcOrd="1" destOrd="0" presId="urn:microsoft.com/office/officeart/2008/layout/HorizontalMultiLevelHierarchy"/>
    <dgm:cxn modelId="{C5A5DAE3-DBF3-4D89-81A2-D26FB9B82894}" type="presParOf" srcId="{58D99A8E-9014-4F55-B9F7-3EFE68884BCE}" destId="{04807A9F-3BC2-462D-8EA1-EB99AD722517}" srcOrd="0" destOrd="0" presId="urn:microsoft.com/office/officeart/2008/layout/HorizontalMultiLevelHierarchy"/>
    <dgm:cxn modelId="{43553137-9F98-4143-B0AD-017305FB302C}" type="presParOf" srcId="{04807A9F-3BC2-462D-8EA1-EB99AD722517}" destId="{ED7FAD7D-8CBC-45E4-8990-E37B0682F6CA}" srcOrd="0" destOrd="0" presId="urn:microsoft.com/office/officeart/2008/layout/HorizontalMultiLevelHierarchy"/>
    <dgm:cxn modelId="{016210F3-9F47-49DE-882A-6CD80D213DDA}" type="presParOf" srcId="{58D99A8E-9014-4F55-B9F7-3EFE68884BCE}" destId="{32F62F8F-9969-4C46-8297-1DB4460B7003}" srcOrd="1" destOrd="0" presId="urn:microsoft.com/office/officeart/2008/layout/HorizontalMultiLevelHierarchy"/>
    <dgm:cxn modelId="{4BB25381-D90C-4B3B-946F-046747A7B457}" type="presParOf" srcId="{32F62F8F-9969-4C46-8297-1DB4460B7003}" destId="{32C5BE49-4D72-45BB-B049-6A41C5C7ABB2}" srcOrd="0" destOrd="0" presId="urn:microsoft.com/office/officeart/2008/layout/HorizontalMultiLevelHierarchy"/>
    <dgm:cxn modelId="{D89E570F-EA7D-4177-936D-B4D2FE87F690}" type="presParOf" srcId="{32F62F8F-9969-4C46-8297-1DB4460B7003}" destId="{9F678192-A6B6-4F5A-87E4-3DFA25390DE8}" srcOrd="1" destOrd="0" presId="urn:microsoft.com/office/officeart/2008/layout/HorizontalMultiLevelHierarchy"/>
    <dgm:cxn modelId="{D3A04E8A-4F3F-4572-8873-B77054138009}" type="presParOf" srcId="{58D99A8E-9014-4F55-B9F7-3EFE68884BCE}" destId="{731E556E-86C8-4456-840D-8D6A567DBC24}" srcOrd="2" destOrd="0" presId="urn:microsoft.com/office/officeart/2008/layout/HorizontalMultiLevelHierarchy"/>
    <dgm:cxn modelId="{D05BFEF8-84BB-4DAA-A5CA-51B7FB20D6EE}" type="presParOf" srcId="{731E556E-86C8-4456-840D-8D6A567DBC24}" destId="{B03ED64C-EA62-4CB5-8ABA-3B9788A325C3}" srcOrd="0" destOrd="0" presId="urn:microsoft.com/office/officeart/2008/layout/HorizontalMultiLevelHierarchy"/>
    <dgm:cxn modelId="{7160656C-E577-4E3C-83B0-5213419A11EE}" type="presParOf" srcId="{58D99A8E-9014-4F55-B9F7-3EFE68884BCE}" destId="{AB04D6EB-F82B-4E17-B936-12506BD01161}" srcOrd="3" destOrd="0" presId="urn:microsoft.com/office/officeart/2008/layout/HorizontalMultiLevelHierarchy"/>
    <dgm:cxn modelId="{B2CD37B4-EEDD-49A9-B9E6-F231C639B34A}" type="presParOf" srcId="{AB04D6EB-F82B-4E17-B936-12506BD01161}" destId="{5908EB0C-D95C-426B-BE12-0ACAE0C7B061}" srcOrd="0" destOrd="0" presId="urn:microsoft.com/office/officeart/2008/layout/HorizontalMultiLevelHierarchy"/>
    <dgm:cxn modelId="{3B2F7428-6683-4BC0-BD75-197C6DE55889}" type="presParOf" srcId="{AB04D6EB-F82B-4E17-B936-12506BD01161}" destId="{5867606F-8857-44C2-B670-7D0643F41EF8}" srcOrd="1" destOrd="0" presId="urn:microsoft.com/office/officeart/2008/layout/HorizontalMultiLevelHierarchy"/>
    <dgm:cxn modelId="{37DD6ADA-0F90-41C6-ADF0-AC411BDEF8E1}" type="presParOf" srcId="{58D99A8E-9014-4F55-B9F7-3EFE68884BCE}" destId="{4641E489-76BD-4DB7-90A8-4BA4EAD57ED3}" srcOrd="4" destOrd="0" presId="urn:microsoft.com/office/officeart/2008/layout/HorizontalMultiLevelHierarchy"/>
    <dgm:cxn modelId="{47DC9395-96F8-4D6C-95D6-0CCC31955AF1}" type="presParOf" srcId="{4641E489-76BD-4DB7-90A8-4BA4EAD57ED3}" destId="{B15E37BB-15FA-4079-ABA6-45FFD534A150}" srcOrd="0" destOrd="0" presId="urn:microsoft.com/office/officeart/2008/layout/HorizontalMultiLevelHierarchy"/>
    <dgm:cxn modelId="{6D37C5B0-1604-4556-A581-ADA995593E3B}" type="presParOf" srcId="{58D99A8E-9014-4F55-B9F7-3EFE68884BCE}" destId="{E47FBB93-B52D-43B5-AEB5-119F96D2445D}" srcOrd="5" destOrd="0" presId="urn:microsoft.com/office/officeart/2008/layout/HorizontalMultiLevelHierarchy"/>
    <dgm:cxn modelId="{89BE3543-A8B2-49CA-85F7-99F59BF9AE15}" type="presParOf" srcId="{E47FBB93-B52D-43B5-AEB5-119F96D2445D}" destId="{23D26501-1671-4F66-AA3C-9B27EAE717E1}" srcOrd="0" destOrd="0" presId="urn:microsoft.com/office/officeart/2008/layout/HorizontalMultiLevelHierarchy"/>
    <dgm:cxn modelId="{EEC19F90-7F92-4B63-A838-E8B1FA92569C}" type="presParOf" srcId="{E47FBB93-B52D-43B5-AEB5-119F96D2445D}" destId="{298C5331-80FC-4828-A00D-FAECA2AF81F9}" srcOrd="1" destOrd="0" presId="urn:microsoft.com/office/officeart/2008/layout/HorizontalMultiLevelHierarchy"/>
    <dgm:cxn modelId="{36A33E1A-C3C5-4FD8-A3C2-F9B70D1F954C}" type="presParOf" srcId="{01830DB5-0C8A-476F-BC83-253038763FFC}" destId="{1F994922-EA08-4DA8-BBC0-4C057D6E37F7}" srcOrd="2" destOrd="0" presId="urn:microsoft.com/office/officeart/2008/layout/HorizontalMultiLevelHierarchy"/>
    <dgm:cxn modelId="{7674EAA5-313C-428D-A7EF-27A3D17E21A9}" type="presParOf" srcId="{1F994922-EA08-4DA8-BBC0-4C057D6E37F7}" destId="{7296E6D1-D219-4DAC-B150-152E54966EC2}" srcOrd="0" destOrd="0" presId="urn:microsoft.com/office/officeart/2008/layout/HorizontalMultiLevelHierarchy"/>
    <dgm:cxn modelId="{5C15C4B9-1FE3-4267-8F28-3D1EBDBAC386}" type="presParOf" srcId="{01830DB5-0C8A-476F-BC83-253038763FFC}" destId="{8207CED0-3D45-44CB-90D7-8F1B4CA49F57}" srcOrd="3" destOrd="0" presId="urn:microsoft.com/office/officeart/2008/layout/HorizontalMultiLevelHierarchy"/>
    <dgm:cxn modelId="{F802611A-A12D-4EAD-8C84-D457B18B4FBD}" type="presParOf" srcId="{8207CED0-3D45-44CB-90D7-8F1B4CA49F57}" destId="{4E8860B0-6CE4-4AEB-9F4D-A47067BF37D3}" srcOrd="0" destOrd="0" presId="urn:microsoft.com/office/officeart/2008/layout/HorizontalMultiLevelHierarchy"/>
    <dgm:cxn modelId="{5A1F2AE4-AAA8-4663-9B6A-49AD949115FC}" type="presParOf" srcId="{8207CED0-3D45-44CB-90D7-8F1B4CA49F57}" destId="{D71502CA-510F-4493-8EB9-98E050A2ECC3}" srcOrd="1" destOrd="0" presId="urn:microsoft.com/office/officeart/2008/layout/HorizontalMultiLevelHierarchy"/>
    <dgm:cxn modelId="{D32A0FA1-590D-4106-B37F-D8AC0F2D6DAC}" type="presParOf" srcId="{D71502CA-510F-4493-8EB9-98E050A2ECC3}" destId="{BB390B16-8AEB-4C17-B677-3E91F19CA19B}" srcOrd="0" destOrd="0" presId="urn:microsoft.com/office/officeart/2008/layout/HorizontalMultiLevelHierarchy"/>
    <dgm:cxn modelId="{D3C262FA-4F39-4EC3-8A2E-D9B90A4B3751}" type="presParOf" srcId="{BB390B16-8AEB-4C17-B677-3E91F19CA19B}" destId="{A773895B-F1EA-4018-9EB2-6A1BC6BB89B7}" srcOrd="0" destOrd="0" presId="urn:microsoft.com/office/officeart/2008/layout/HorizontalMultiLevelHierarchy"/>
    <dgm:cxn modelId="{4F5BC564-8D24-4BE2-A674-9643D1158223}" type="presParOf" srcId="{D71502CA-510F-4493-8EB9-98E050A2ECC3}" destId="{3F18855A-EDD3-490F-9F2E-60B88097A0B8}" srcOrd="1" destOrd="0" presId="urn:microsoft.com/office/officeart/2008/layout/HorizontalMultiLevelHierarchy"/>
    <dgm:cxn modelId="{3843A091-35E3-4D0B-B6D8-956A5C7EC45F}" type="presParOf" srcId="{3F18855A-EDD3-490F-9F2E-60B88097A0B8}" destId="{FCAE0FB0-4093-4FC8-81D7-33400CDE8C05}" srcOrd="0" destOrd="0" presId="urn:microsoft.com/office/officeart/2008/layout/HorizontalMultiLevelHierarchy"/>
    <dgm:cxn modelId="{23E61196-1E8F-488F-BF55-4F5A1F0D05D1}" type="presParOf" srcId="{3F18855A-EDD3-490F-9F2E-60B88097A0B8}" destId="{9E78168A-3925-40DC-B121-BF6053ED4E3E}" srcOrd="1" destOrd="0" presId="urn:microsoft.com/office/officeart/2008/layout/HorizontalMultiLevelHierarchy"/>
    <dgm:cxn modelId="{67B74856-D21C-4CB4-8147-997A06386324}" type="presParOf" srcId="{9E78168A-3925-40DC-B121-BF6053ED4E3E}" destId="{ADF22736-8540-42F4-87E9-E80BCE8414AB}" srcOrd="0" destOrd="0" presId="urn:microsoft.com/office/officeart/2008/layout/HorizontalMultiLevelHierarchy"/>
    <dgm:cxn modelId="{2B007571-5DD0-45AE-A0F3-70FD332363A7}" type="presParOf" srcId="{ADF22736-8540-42F4-87E9-E80BCE8414AB}" destId="{A4280F13-3BB9-4EE5-A5D0-7DF38AB06F5A}" srcOrd="0" destOrd="0" presId="urn:microsoft.com/office/officeart/2008/layout/HorizontalMultiLevelHierarchy"/>
    <dgm:cxn modelId="{1EB8E51E-BF34-4A14-8E4D-28CF990AAB44}" type="presParOf" srcId="{9E78168A-3925-40DC-B121-BF6053ED4E3E}" destId="{CA298AD4-A2FC-4DD0-8666-1736B7F5186C}" srcOrd="1" destOrd="0" presId="urn:microsoft.com/office/officeart/2008/layout/HorizontalMultiLevelHierarchy"/>
    <dgm:cxn modelId="{6D289DA5-3342-4298-9A2B-79446DBA68D2}" type="presParOf" srcId="{CA298AD4-A2FC-4DD0-8666-1736B7F5186C}" destId="{ACC12A3D-7808-4014-90FE-E84A382390CD}" srcOrd="0" destOrd="0" presId="urn:microsoft.com/office/officeart/2008/layout/HorizontalMultiLevelHierarchy"/>
    <dgm:cxn modelId="{E5196E89-94A0-4C7D-A65F-8EDC7377B8BD}" type="presParOf" srcId="{CA298AD4-A2FC-4DD0-8666-1736B7F5186C}" destId="{573D63A9-E141-4BD3-8D69-F5FD93F87F23}" srcOrd="1" destOrd="0" presId="urn:microsoft.com/office/officeart/2008/layout/HorizontalMultiLevelHierarchy"/>
    <dgm:cxn modelId="{36C28499-CDD5-4AF5-8CD5-4565E468156C}" type="presParOf" srcId="{9E78168A-3925-40DC-B121-BF6053ED4E3E}" destId="{2C26C899-B486-46C0-99C0-3D4059CDC2DE}" srcOrd="2" destOrd="0" presId="urn:microsoft.com/office/officeart/2008/layout/HorizontalMultiLevelHierarchy"/>
    <dgm:cxn modelId="{8DC6F11C-DA93-4322-89AA-E408BB971856}" type="presParOf" srcId="{2C26C899-B486-46C0-99C0-3D4059CDC2DE}" destId="{F6781529-0147-4F69-A904-E75B8A546FBD}" srcOrd="0" destOrd="0" presId="urn:microsoft.com/office/officeart/2008/layout/HorizontalMultiLevelHierarchy"/>
    <dgm:cxn modelId="{806B0571-60EB-4538-887F-810E1184BA13}" type="presParOf" srcId="{9E78168A-3925-40DC-B121-BF6053ED4E3E}" destId="{8ED6C4C8-9775-4DFA-99B4-4F741E801754}" srcOrd="3" destOrd="0" presId="urn:microsoft.com/office/officeart/2008/layout/HorizontalMultiLevelHierarchy"/>
    <dgm:cxn modelId="{8C9F4852-FAA1-4791-828D-B268BBA4A42B}" type="presParOf" srcId="{8ED6C4C8-9775-4DFA-99B4-4F741E801754}" destId="{0D00A5D8-F81E-4624-9BEE-54C922BFF926}" srcOrd="0" destOrd="0" presId="urn:microsoft.com/office/officeart/2008/layout/HorizontalMultiLevelHierarchy"/>
    <dgm:cxn modelId="{2A8C2B93-CCA3-4B41-955D-18F053599E7E}" type="presParOf" srcId="{8ED6C4C8-9775-4DFA-99B4-4F741E801754}" destId="{7AFF9B0E-5A51-4F83-9280-41F720485414}" srcOrd="1" destOrd="0" presId="urn:microsoft.com/office/officeart/2008/layout/HorizontalMultiLevelHierarchy"/>
    <dgm:cxn modelId="{597812B7-659C-42C1-B4A0-F840F04E7141}" type="presParOf" srcId="{9E78168A-3925-40DC-B121-BF6053ED4E3E}" destId="{60C7B758-0790-4D73-B727-789D839E2B35}" srcOrd="4" destOrd="0" presId="urn:microsoft.com/office/officeart/2008/layout/HorizontalMultiLevelHierarchy"/>
    <dgm:cxn modelId="{09BE6EDE-DED3-46B4-B967-412DB3447698}" type="presParOf" srcId="{60C7B758-0790-4D73-B727-789D839E2B35}" destId="{36BB1D7C-8B39-472B-9930-3558F3025ADF}" srcOrd="0" destOrd="0" presId="urn:microsoft.com/office/officeart/2008/layout/HorizontalMultiLevelHierarchy"/>
    <dgm:cxn modelId="{98CFFEB0-F877-4D05-9F5D-AC9F50185001}" type="presParOf" srcId="{9E78168A-3925-40DC-B121-BF6053ED4E3E}" destId="{1B02E268-A848-4301-BE6D-CAD2C5981799}" srcOrd="5" destOrd="0" presId="urn:microsoft.com/office/officeart/2008/layout/HorizontalMultiLevelHierarchy"/>
    <dgm:cxn modelId="{7B4ECE01-1FD4-4E4E-9967-36225FD12DC5}" type="presParOf" srcId="{1B02E268-A848-4301-BE6D-CAD2C5981799}" destId="{A0901D39-1E40-42D6-AD76-45BACDD34EAB}" srcOrd="0" destOrd="0" presId="urn:microsoft.com/office/officeart/2008/layout/HorizontalMultiLevelHierarchy"/>
    <dgm:cxn modelId="{00BCF506-E3AB-4294-B018-D8170A581EE1}" type="presParOf" srcId="{1B02E268-A848-4301-BE6D-CAD2C5981799}" destId="{D7DD1B05-1BEC-40EB-A45A-D3C34ED3C222}" srcOrd="1" destOrd="0" presId="urn:microsoft.com/office/officeart/2008/layout/HorizontalMultiLevelHierarchy"/>
    <dgm:cxn modelId="{79B8C658-C519-44B9-9554-19622B1507B4}" type="presParOf" srcId="{D71502CA-510F-4493-8EB9-98E050A2ECC3}" destId="{D7335099-362E-4350-9471-2FF49D310126}" srcOrd="2" destOrd="0" presId="urn:microsoft.com/office/officeart/2008/layout/HorizontalMultiLevelHierarchy"/>
    <dgm:cxn modelId="{E8917AB3-5B9E-406A-B430-911204B0352C}" type="presParOf" srcId="{D7335099-362E-4350-9471-2FF49D310126}" destId="{8244DE7B-02A7-4AA3-81CF-E5BACDBAC147}" srcOrd="0" destOrd="0" presId="urn:microsoft.com/office/officeart/2008/layout/HorizontalMultiLevelHierarchy"/>
    <dgm:cxn modelId="{C87DC6C0-4584-429D-A216-457CB7E086DA}" type="presParOf" srcId="{D71502CA-510F-4493-8EB9-98E050A2ECC3}" destId="{FE2DD5B4-71B4-44C2-8865-49D03DF2E74B}" srcOrd="3" destOrd="0" presId="urn:microsoft.com/office/officeart/2008/layout/HorizontalMultiLevelHierarchy"/>
    <dgm:cxn modelId="{7EA532D5-4762-4BE6-8EA4-3EBE94D4F311}" type="presParOf" srcId="{FE2DD5B4-71B4-44C2-8865-49D03DF2E74B}" destId="{95B7BA96-DAFE-45F8-AA8B-44EBA0C2DB70}" srcOrd="0" destOrd="0" presId="urn:microsoft.com/office/officeart/2008/layout/HorizontalMultiLevelHierarchy"/>
    <dgm:cxn modelId="{211FE4C1-9008-4DEF-90C1-95E5B35FD6F1}" type="presParOf" srcId="{FE2DD5B4-71B4-44C2-8865-49D03DF2E74B}" destId="{AC7A8CA8-D6CC-4925-93C6-0FD93551FEEB}" srcOrd="1" destOrd="0" presId="urn:microsoft.com/office/officeart/2008/layout/HorizontalMultiLevelHierarchy"/>
    <dgm:cxn modelId="{46FA3777-77CD-45D2-B56E-518A43EBB45D}" type="presParOf" srcId="{AC7A8CA8-D6CC-4925-93C6-0FD93551FEEB}" destId="{D3AC903C-5B9C-465D-8B3A-22DCA916ED56}" srcOrd="0" destOrd="0" presId="urn:microsoft.com/office/officeart/2008/layout/HorizontalMultiLevelHierarchy"/>
    <dgm:cxn modelId="{F669EEFA-09FD-4F5B-8A4C-F25E2112D3F1}" type="presParOf" srcId="{D3AC903C-5B9C-465D-8B3A-22DCA916ED56}" destId="{C4FBDC83-8FC5-4387-AAF1-6BF075A10F39}" srcOrd="0" destOrd="0" presId="urn:microsoft.com/office/officeart/2008/layout/HorizontalMultiLevelHierarchy"/>
    <dgm:cxn modelId="{A05ECB5F-76F1-4183-9C08-CB4C02F740F3}" type="presParOf" srcId="{AC7A8CA8-D6CC-4925-93C6-0FD93551FEEB}" destId="{CE7033CA-A3DA-46D4-8A1C-DEBF52C43C70}" srcOrd="1" destOrd="0" presId="urn:microsoft.com/office/officeart/2008/layout/HorizontalMultiLevelHierarchy"/>
    <dgm:cxn modelId="{2BABE585-34F5-4696-B5D9-3D6AAD7621F7}" type="presParOf" srcId="{CE7033CA-A3DA-46D4-8A1C-DEBF52C43C70}" destId="{921C34CD-C5BC-4102-8416-975FA56A31E7}" srcOrd="0" destOrd="0" presId="urn:microsoft.com/office/officeart/2008/layout/HorizontalMultiLevelHierarchy"/>
    <dgm:cxn modelId="{68BD8F4C-2CD5-4F3E-882A-873CC6CB65B0}" type="presParOf" srcId="{CE7033CA-A3DA-46D4-8A1C-DEBF52C43C70}" destId="{79F3F75B-0A4C-4B5A-8059-1D936611B479}" srcOrd="1" destOrd="0" presId="urn:microsoft.com/office/officeart/2008/layout/HorizontalMultiLevelHierarchy"/>
    <dgm:cxn modelId="{D5A97627-8869-4C26-B1E8-B222D0930C2E}" type="presParOf" srcId="{AC7A8CA8-D6CC-4925-93C6-0FD93551FEEB}" destId="{22D9528F-00DE-4B4D-A98D-496CFCD78BA1}" srcOrd="2" destOrd="0" presId="urn:microsoft.com/office/officeart/2008/layout/HorizontalMultiLevelHierarchy"/>
    <dgm:cxn modelId="{09D05BF3-4979-4B0B-9C93-DDD2BD61A44E}" type="presParOf" srcId="{22D9528F-00DE-4B4D-A98D-496CFCD78BA1}" destId="{6A6C8BE6-FAB8-4403-A7AC-0385278C5343}" srcOrd="0" destOrd="0" presId="urn:microsoft.com/office/officeart/2008/layout/HorizontalMultiLevelHierarchy"/>
    <dgm:cxn modelId="{7934E551-6557-410B-9FFF-A8E509D16600}" type="presParOf" srcId="{AC7A8CA8-D6CC-4925-93C6-0FD93551FEEB}" destId="{C93C5AA1-554F-4495-B69D-D846C0236B4A}" srcOrd="3" destOrd="0" presId="urn:microsoft.com/office/officeart/2008/layout/HorizontalMultiLevelHierarchy"/>
    <dgm:cxn modelId="{757098E3-10E4-4C17-9339-E67C8668A7DB}" type="presParOf" srcId="{C93C5AA1-554F-4495-B69D-D846C0236B4A}" destId="{CF58263A-237A-42C6-B391-0808A2FAA77B}" srcOrd="0" destOrd="0" presId="urn:microsoft.com/office/officeart/2008/layout/HorizontalMultiLevelHierarchy"/>
    <dgm:cxn modelId="{F1D94FC9-7F92-49D5-B80A-6C313FF09CA7}" type="presParOf" srcId="{C93C5AA1-554F-4495-B69D-D846C0236B4A}" destId="{406FA78D-7F2F-4348-9E0E-48658217D358}" srcOrd="1" destOrd="0" presId="urn:microsoft.com/office/officeart/2008/layout/HorizontalMultiLevelHierarchy"/>
    <dgm:cxn modelId="{F10A0376-3753-419D-833F-490CA490D106}" type="presParOf" srcId="{D71502CA-510F-4493-8EB9-98E050A2ECC3}" destId="{BEE0AB04-9F61-4F0F-8C98-32B7805932CF}" srcOrd="4" destOrd="0" presId="urn:microsoft.com/office/officeart/2008/layout/HorizontalMultiLevelHierarchy"/>
    <dgm:cxn modelId="{C39F257E-1989-431B-B20D-207F7E4746DE}" type="presParOf" srcId="{BEE0AB04-9F61-4F0F-8C98-32B7805932CF}" destId="{ACE902A6-DD96-4BE9-A11F-94B8F04449BB}" srcOrd="0" destOrd="0" presId="urn:microsoft.com/office/officeart/2008/layout/HorizontalMultiLevelHierarchy"/>
    <dgm:cxn modelId="{80573BFB-56BB-4802-82E9-5B92028B3848}" type="presParOf" srcId="{D71502CA-510F-4493-8EB9-98E050A2ECC3}" destId="{69FCB211-4D5A-4A08-9409-68FC8FE3A888}" srcOrd="5" destOrd="0" presId="urn:microsoft.com/office/officeart/2008/layout/HorizontalMultiLevelHierarchy"/>
    <dgm:cxn modelId="{70408E02-42C2-422E-9B35-905B2EC9839C}" type="presParOf" srcId="{69FCB211-4D5A-4A08-9409-68FC8FE3A888}" destId="{D915CD90-6D84-46A5-840B-B5C515A12E0E}" srcOrd="0" destOrd="0" presId="urn:microsoft.com/office/officeart/2008/layout/HorizontalMultiLevelHierarchy"/>
    <dgm:cxn modelId="{EA05EBB6-0495-4C12-9215-D66D43DAC30A}" type="presParOf" srcId="{69FCB211-4D5A-4A08-9409-68FC8FE3A888}" destId="{4C94CCAD-6978-4294-911C-1D8261871AE6}" srcOrd="1" destOrd="0" presId="urn:microsoft.com/office/officeart/2008/layout/HorizontalMultiLevelHierarchy"/>
    <dgm:cxn modelId="{F118399C-D622-494A-ABAB-183521DB5DDF}" type="presParOf" srcId="{4C94CCAD-6978-4294-911C-1D8261871AE6}" destId="{45F4B9E7-7D41-49A9-ABB0-A661BB7E4100}" srcOrd="0" destOrd="0" presId="urn:microsoft.com/office/officeart/2008/layout/HorizontalMultiLevelHierarchy"/>
    <dgm:cxn modelId="{3A9FF263-6232-4C91-8300-9A3A88671246}" type="presParOf" srcId="{45F4B9E7-7D41-49A9-ABB0-A661BB7E4100}" destId="{E16D9403-1E18-4380-AE46-CE76F97267FE}" srcOrd="0" destOrd="0" presId="urn:microsoft.com/office/officeart/2008/layout/HorizontalMultiLevelHierarchy"/>
    <dgm:cxn modelId="{746A40E1-26D8-439A-9C97-621AB3986974}" type="presParOf" srcId="{4C94CCAD-6978-4294-911C-1D8261871AE6}" destId="{9DAA74B3-1C94-4BE6-8107-D5AC36FA8F91}" srcOrd="1" destOrd="0" presId="urn:microsoft.com/office/officeart/2008/layout/HorizontalMultiLevelHierarchy"/>
    <dgm:cxn modelId="{EE5E1C64-EC75-429B-B8F6-18DE38D9B2A9}" type="presParOf" srcId="{9DAA74B3-1C94-4BE6-8107-D5AC36FA8F91}" destId="{28BF1F41-11A5-4455-852B-960FC5215BC7}" srcOrd="0" destOrd="0" presId="urn:microsoft.com/office/officeart/2008/layout/HorizontalMultiLevelHierarchy"/>
    <dgm:cxn modelId="{90DA81CC-E2FE-47CB-99C2-CC72926A0B10}" type="presParOf" srcId="{9DAA74B3-1C94-4BE6-8107-D5AC36FA8F91}" destId="{AC7621B2-083F-433A-AEDD-D210779EECB8}" srcOrd="1" destOrd="0" presId="urn:microsoft.com/office/officeart/2008/layout/HorizontalMultiLevelHierarchy"/>
    <dgm:cxn modelId="{B089ABFF-6D6E-4C6C-AC65-2E4B336F1641}" type="presParOf" srcId="{4C94CCAD-6978-4294-911C-1D8261871AE6}" destId="{B8CF1488-8B1D-4779-A8CE-4AF843877A9B}" srcOrd="2" destOrd="0" presId="urn:microsoft.com/office/officeart/2008/layout/HorizontalMultiLevelHierarchy"/>
    <dgm:cxn modelId="{EAC56FF7-CDAC-4782-9475-0A5896154409}" type="presParOf" srcId="{B8CF1488-8B1D-4779-A8CE-4AF843877A9B}" destId="{1D39DA2F-C9DF-442D-A258-07EDF17ED95A}" srcOrd="0" destOrd="0" presId="urn:microsoft.com/office/officeart/2008/layout/HorizontalMultiLevelHierarchy"/>
    <dgm:cxn modelId="{9F4BC462-E624-4C03-83C3-464BF58F4D6A}" type="presParOf" srcId="{4C94CCAD-6978-4294-911C-1D8261871AE6}" destId="{54E61D26-E328-4F7A-AA8A-577C8FE7EB45}" srcOrd="3" destOrd="0" presId="urn:microsoft.com/office/officeart/2008/layout/HorizontalMultiLevelHierarchy"/>
    <dgm:cxn modelId="{1A16BCAD-1C48-4A06-9250-050840F8619C}" type="presParOf" srcId="{54E61D26-E328-4F7A-AA8A-577C8FE7EB45}" destId="{1E29C45B-29F5-4F4F-BCAE-CD3CA571FBC2}" srcOrd="0" destOrd="0" presId="urn:microsoft.com/office/officeart/2008/layout/HorizontalMultiLevelHierarchy"/>
    <dgm:cxn modelId="{72022285-FB5E-4D5A-A589-4CF624E4B779}" type="presParOf" srcId="{54E61D26-E328-4F7A-AA8A-577C8FE7EB45}" destId="{C16E2485-C403-4FDE-AB88-B2770D2CDD25}" srcOrd="1" destOrd="0" presId="urn:microsoft.com/office/officeart/2008/layout/HorizontalMultiLevelHierarchy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A38CB6D-63C9-464B-889E-D8FE438905A2}" type="datetimeFigureOut">
              <a:rPr lang="ar-EG" smtClean="0"/>
              <a:pPr/>
              <a:t>07/02/1441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514A012-B6E3-4BCB-B8A9-32C6E6F59745}" type="slidenum">
              <a:rPr lang="ar-EG" smtClean="0"/>
              <a:pPr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77159-C5E8-4EA6-9D45-48C290F3BD19}" type="slidenum">
              <a:rPr lang="ar-EG" smtClean="0"/>
              <a:pPr/>
              <a:t>7</a:t>
            </a:fld>
            <a:endParaRPr lang="ar-EG"/>
          </a:p>
        </p:txBody>
      </p:sp>
    </p:spTree>
    <p:extLst>
      <p:ext uri="{BB962C8B-B14F-4D97-AF65-F5344CB8AC3E}">
        <p14:creationId xmlns="" xmlns:p14="http://schemas.microsoft.com/office/powerpoint/2010/main" val="1049354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77159-C5E8-4EA6-9D45-48C290F3BD19}" type="slidenum">
              <a:rPr lang="ar-EG" smtClean="0"/>
              <a:pPr/>
              <a:t>8</a:t>
            </a:fld>
            <a:endParaRPr lang="ar-EG"/>
          </a:p>
        </p:txBody>
      </p:sp>
    </p:spTree>
    <p:extLst>
      <p:ext uri="{BB962C8B-B14F-4D97-AF65-F5344CB8AC3E}">
        <p14:creationId xmlns="" xmlns:p14="http://schemas.microsoft.com/office/powerpoint/2010/main" val="1049354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FA0E993-B2BE-4A9E-9AED-1F72080EE64A}" type="slidenum">
              <a:rPr lang="en-US"/>
              <a:pPr eaLnBrk="1" hangingPunct="1"/>
              <a:t>11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50278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Angular 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4" name="Content Placeholder 3" descr="image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0437" y="2791619"/>
            <a:ext cx="2143125" cy="2143125"/>
          </a:xfr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HTML  </a:t>
            </a:r>
            <a:r>
              <a:rPr lang="en-US" b="1" dirty="0">
                <a:solidFill>
                  <a:srgbClr val="FF0000"/>
                </a:solidFill>
              </a:rPr>
              <a:t>H</a:t>
            </a:r>
            <a:r>
              <a:rPr lang="en-US" dirty="0"/>
              <a:t>yper </a:t>
            </a: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dirty="0"/>
              <a:t>ext </a:t>
            </a:r>
            <a:r>
              <a:rPr lang="en-US" b="1" dirty="0">
                <a:solidFill>
                  <a:srgbClr val="FF0000"/>
                </a:solidFill>
              </a:rPr>
              <a:t>M</a:t>
            </a:r>
            <a:r>
              <a:rPr lang="en-US" dirty="0"/>
              <a:t>arkup </a:t>
            </a:r>
            <a:r>
              <a:rPr lang="en-US" b="1" dirty="0">
                <a:solidFill>
                  <a:srgbClr val="FF0000"/>
                </a:solidFill>
              </a:rPr>
              <a:t>L</a:t>
            </a:r>
            <a:r>
              <a:rPr lang="en-US" dirty="0"/>
              <a:t>anguage</a:t>
            </a:r>
            <a:br>
              <a:rPr lang="en-US" dirty="0"/>
            </a:b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What is HTML?</a:t>
            </a:r>
          </a:p>
          <a:p>
            <a:r>
              <a:rPr lang="en-US" dirty="0"/>
              <a:t>HTML is a language for describing web pages.</a:t>
            </a:r>
          </a:p>
          <a:p>
            <a:r>
              <a:rPr lang="en-US" dirty="0"/>
              <a:t>HTML stands for </a:t>
            </a:r>
            <a:r>
              <a:rPr lang="en-US" b="1" dirty="0"/>
              <a:t>H</a:t>
            </a:r>
            <a:r>
              <a:rPr lang="en-US" dirty="0"/>
              <a:t>yper </a:t>
            </a:r>
            <a:r>
              <a:rPr lang="en-US" b="1" dirty="0"/>
              <a:t>T</a:t>
            </a:r>
            <a:r>
              <a:rPr lang="en-US" dirty="0"/>
              <a:t>ext </a:t>
            </a:r>
            <a:r>
              <a:rPr lang="en-US" b="1" dirty="0"/>
              <a:t>M</a:t>
            </a:r>
            <a:r>
              <a:rPr lang="en-US" dirty="0"/>
              <a:t>arkup </a:t>
            </a:r>
            <a:r>
              <a:rPr lang="en-US" b="1" dirty="0"/>
              <a:t>L</a:t>
            </a:r>
            <a:r>
              <a:rPr lang="en-US" dirty="0"/>
              <a:t>anguage</a:t>
            </a:r>
          </a:p>
          <a:p>
            <a:r>
              <a:rPr lang="en-US" dirty="0"/>
              <a:t>HTML is a </a:t>
            </a:r>
            <a:r>
              <a:rPr lang="en-US" b="1" dirty="0"/>
              <a:t>markup </a:t>
            </a:r>
            <a:r>
              <a:rPr lang="en-US" dirty="0"/>
              <a:t>language</a:t>
            </a:r>
          </a:p>
          <a:p>
            <a:r>
              <a:rPr lang="en-US" dirty="0"/>
              <a:t>A markup language is a set of markup</a:t>
            </a:r>
            <a:r>
              <a:rPr lang="en-US" b="1" dirty="0"/>
              <a:t> tags</a:t>
            </a:r>
            <a:endParaRPr lang="en-US" dirty="0"/>
          </a:p>
          <a:p>
            <a:r>
              <a:rPr lang="en-US" dirty="0"/>
              <a:t>The tags </a:t>
            </a:r>
            <a:r>
              <a:rPr lang="en-US" b="1" dirty="0"/>
              <a:t>describe</a:t>
            </a:r>
            <a:r>
              <a:rPr lang="en-US" dirty="0"/>
              <a:t> document content</a:t>
            </a:r>
          </a:p>
          <a:p>
            <a:r>
              <a:rPr lang="en-US" dirty="0"/>
              <a:t>HTML documents contain</a:t>
            </a:r>
            <a:r>
              <a:rPr lang="en-US" b="1" dirty="0"/>
              <a:t> </a:t>
            </a:r>
            <a:r>
              <a:rPr lang="en-US" dirty="0"/>
              <a:t>HTML</a:t>
            </a:r>
            <a:r>
              <a:rPr lang="en-US" b="1" dirty="0"/>
              <a:t> tags</a:t>
            </a:r>
            <a:r>
              <a:rPr lang="en-US" dirty="0"/>
              <a:t> and </a:t>
            </a:r>
            <a:r>
              <a:rPr lang="en-US" b="1" dirty="0"/>
              <a:t>plain</a:t>
            </a:r>
            <a:r>
              <a:rPr lang="en-US" dirty="0"/>
              <a:t> </a:t>
            </a:r>
            <a:r>
              <a:rPr lang="en-US" b="1" dirty="0"/>
              <a:t>text</a:t>
            </a:r>
            <a:endParaRPr lang="en-US" dirty="0"/>
          </a:p>
          <a:p>
            <a:r>
              <a:rPr lang="en-US" dirty="0"/>
              <a:t>HTML documents are also called</a:t>
            </a:r>
            <a:r>
              <a:rPr lang="en-US" b="1" dirty="0"/>
              <a:t> web pages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2377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81BE771-2CA5-43BE-8D7C-D88B50ECF611}" type="slidenum">
              <a:rPr lang="en-US" altLang="zh-CN"/>
              <a:pPr eaLnBrk="1" hangingPunct="1"/>
              <a:t>11</a:t>
            </a:fld>
            <a:endParaRPr lang="en-US" altLang="zh-CN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425355" y="227013"/>
            <a:ext cx="8229600" cy="1143000"/>
          </a:xfrm>
        </p:spPr>
        <p:txBody>
          <a:bodyPr/>
          <a:lstStyle/>
          <a:p>
            <a:r>
              <a:rPr lang="de-AT" dirty="0" smtClean="0"/>
              <a:t>HTML </a:t>
            </a:r>
            <a:r>
              <a:rPr lang="en-US" dirty="0" smtClean="0">
                <a:latin typeface="verdana" panose="020B0604030504040204" pitchFamily="34" charset="0"/>
              </a:rPr>
              <a:t>Versions</a:t>
            </a:r>
            <a:endParaRPr lang="en-US" dirty="0" smtClean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645765562"/>
              </p:ext>
            </p:extLst>
          </p:nvPr>
        </p:nvGraphicFramePr>
        <p:xfrm>
          <a:off x="1066800" y="1524000"/>
          <a:ext cx="6877050" cy="3592830"/>
        </p:xfrm>
        <a:graphic>
          <a:graphicData uri="http://schemas.openxmlformats.org/drawingml/2006/table">
            <a:tbl>
              <a:tblPr/>
              <a:tblGrid>
                <a:gridCol w="3438525"/>
                <a:gridCol w="3438525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Version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Year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HTML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 dirty="0">
                          <a:effectLst/>
                          <a:latin typeface="verdana" panose="020B0604030504040204" pitchFamily="34" charset="0"/>
                        </a:rPr>
                        <a:t>1991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HTML+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>
                          <a:effectLst/>
                          <a:latin typeface="verdana" panose="020B0604030504040204" pitchFamily="34" charset="0"/>
                        </a:rPr>
                        <a:t>1993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HTML 2.0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>
                          <a:effectLst/>
                          <a:latin typeface="verdana" panose="020B0604030504040204" pitchFamily="34" charset="0"/>
                        </a:rPr>
                        <a:t>1995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HTML 3.2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>
                          <a:effectLst/>
                          <a:latin typeface="verdana" panose="020B0604030504040204" pitchFamily="34" charset="0"/>
                        </a:rPr>
                        <a:t>1997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HTML 4.01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>
                          <a:effectLst/>
                          <a:latin typeface="verdana" panose="020B0604030504040204" pitchFamily="34" charset="0"/>
                        </a:rPr>
                        <a:t>1999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XHTML 1.0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>
                          <a:effectLst/>
                          <a:latin typeface="verdana" panose="020B0604030504040204" pitchFamily="34" charset="0"/>
                        </a:rPr>
                        <a:t>2000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HTML5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>
                          <a:effectLst/>
                          <a:latin typeface="verdana" panose="020B0604030504040204" pitchFamily="34" charset="0"/>
                        </a:rPr>
                        <a:t>2012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XHTML5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 dirty="0">
                          <a:effectLst/>
                          <a:latin typeface="verdana" panose="020B0604030504040204" pitchFamily="34" charset="0"/>
                        </a:rPr>
                        <a:t>2013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27044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D95F-3A11-4A91-9442-80922F515B4F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 : </a:t>
            </a:r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en-US" dirty="0"/>
              <a:t>ascading 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dirty="0"/>
              <a:t>tyle 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dirty="0"/>
              <a:t>heets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What is CSS?</a:t>
            </a:r>
          </a:p>
          <a:p>
            <a:r>
              <a:rPr lang="en-US" sz="2800" b="1" dirty="0"/>
              <a:t>CSS</a:t>
            </a:r>
            <a:r>
              <a:rPr lang="en-US" sz="2800" dirty="0"/>
              <a:t> stands for </a:t>
            </a:r>
            <a:r>
              <a:rPr lang="en-US" sz="2800" b="1" dirty="0"/>
              <a:t>C</a:t>
            </a:r>
            <a:r>
              <a:rPr lang="en-US" sz="2800" dirty="0"/>
              <a:t>ascading </a:t>
            </a:r>
            <a:r>
              <a:rPr lang="en-US" sz="2800" b="1" dirty="0"/>
              <a:t>S</a:t>
            </a:r>
            <a:r>
              <a:rPr lang="en-US" sz="2800" dirty="0"/>
              <a:t>tyle </a:t>
            </a:r>
            <a:r>
              <a:rPr lang="en-US" sz="2800" b="1" dirty="0"/>
              <a:t>S</a:t>
            </a:r>
            <a:r>
              <a:rPr lang="en-US" sz="2800" dirty="0"/>
              <a:t>heets</a:t>
            </a:r>
          </a:p>
          <a:p>
            <a:r>
              <a:rPr lang="en-US" sz="2800" dirty="0"/>
              <a:t>Styles define </a:t>
            </a:r>
            <a:r>
              <a:rPr lang="en-US" sz="2800" b="1" dirty="0"/>
              <a:t>how to display</a:t>
            </a:r>
            <a:r>
              <a:rPr lang="en-US" sz="2800" dirty="0"/>
              <a:t> </a:t>
            </a:r>
            <a:r>
              <a:rPr lang="en-US" sz="2800" dirty="0" smtClean="0"/>
              <a:t>HTML , XML </a:t>
            </a:r>
            <a:r>
              <a:rPr lang="en-US" sz="2800" dirty="0"/>
              <a:t>elements</a:t>
            </a:r>
          </a:p>
          <a:p>
            <a:r>
              <a:rPr lang="en-US" sz="2800" dirty="0"/>
              <a:t>Styles were added to HTML 4.0 </a:t>
            </a:r>
            <a:r>
              <a:rPr lang="en-US" sz="2800" b="1" dirty="0"/>
              <a:t>to solve a </a:t>
            </a:r>
            <a:r>
              <a:rPr lang="en-US" sz="2800" b="1" dirty="0" smtClean="0"/>
              <a:t>problem</a:t>
            </a:r>
          </a:p>
          <a:p>
            <a:r>
              <a:rPr lang="en-US" sz="2800" dirty="0"/>
              <a:t>Combined with </a:t>
            </a:r>
            <a:r>
              <a:rPr lang="en-US" sz="2800" b="1" dirty="0"/>
              <a:t>JavaScript and VBScript </a:t>
            </a:r>
            <a:endParaRPr lang="en-US" sz="2800" b="1" dirty="0" smtClean="0"/>
          </a:p>
          <a:p>
            <a:r>
              <a:rPr lang="en-US" sz="2800" b="1" dirty="0"/>
              <a:t>Separate</a:t>
            </a:r>
            <a:r>
              <a:rPr lang="en-US" sz="2800" dirty="0"/>
              <a:t> </a:t>
            </a:r>
            <a:r>
              <a:rPr lang="en-US" sz="2800" b="1" dirty="0"/>
              <a:t>format</a:t>
            </a:r>
            <a:r>
              <a:rPr lang="en-US" sz="2800" dirty="0"/>
              <a:t> and </a:t>
            </a:r>
            <a:r>
              <a:rPr lang="en-US" sz="2800" dirty="0" smtClean="0"/>
              <a:t>content</a:t>
            </a:r>
          </a:p>
          <a:p>
            <a:r>
              <a:rPr lang="en-US" sz="2800" b="1" dirty="0" smtClean="0"/>
              <a:t>External </a:t>
            </a:r>
            <a:r>
              <a:rPr lang="en-US" sz="2800" b="1" dirty="0"/>
              <a:t>Style Sheets</a:t>
            </a:r>
            <a:r>
              <a:rPr lang="en-US" sz="2800" dirty="0"/>
              <a:t> can save a lot of work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274004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Environment Setup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Node.js</a:t>
            </a:r>
            <a:r>
              <a:rPr lang="en-US" dirty="0" smtClean="0"/>
              <a:t> Setup </a:t>
            </a:r>
          </a:p>
        </p:txBody>
      </p:sp>
      <p:pic>
        <p:nvPicPr>
          <p:cNvPr id="4" name="Picture 3" descr="1200px-Node.js_logo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2514600"/>
            <a:ext cx="3964890" cy="242519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86200" y="5638800"/>
            <a:ext cx="2319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https://nodejs.org/en/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Environment Setup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visual studio code IDE Setup </a:t>
            </a:r>
          </a:p>
        </p:txBody>
      </p:sp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788" y="2619262"/>
            <a:ext cx="1600423" cy="16194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48000" y="4800600"/>
            <a:ext cx="3071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https://code.visualstudio.com/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Environment Setup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visual studio code IDE extensions</a:t>
            </a:r>
          </a:p>
          <a:p>
            <a:r>
              <a:rPr lang="en-US" dirty="0" smtClean="0"/>
              <a:t>Auto Import</a:t>
            </a:r>
          </a:p>
        </p:txBody>
      </p:sp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3352800"/>
            <a:ext cx="1600423" cy="16194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5800" y="4800600"/>
            <a:ext cx="3071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https://code.visualstudio.com/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npm</a:t>
            </a:r>
            <a:r>
              <a:rPr lang="en-US" dirty="0" smtClean="0"/>
              <a:t> install -g @angular/</a:t>
            </a:r>
            <a:r>
              <a:rPr lang="en-US" dirty="0" err="1" smtClean="0"/>
              <a:t>cli</a:t>
            </a:r>
            <a:endParaRPr lang="en-US" dirty="0" smtClean="0"/>
          </a:p>
          <a:p>
            <a:r>
              <a:rPr lang="en-US" dirty="0" err="1" smtClean="0"/>
              <a:t>ng</a:t>
            </a:r>
            <a:r>
              <a:rPr lang="en-US" dirty="0" smtClean="0"/>
              <a:t> new project1</a:t>
            </a:r>
          </a:p>
          <a:p>
            <a:r>
              <a:rPr lang="en-US" dirty="0" err="1" smtClean="0"/>
              <a:t>ng</a:t>
            </a:r>
            <a:r>
              <a:rPr lang="en-US" dirty="0" smtClean="0"/>
              <a:t> serve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https://angular.io/api/core/Component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</a:t>
            </a:r>
            <a:endParaRPr lang="en-US" dirty="0" smtClean="0"/>
          </a:p>
        </p:txBody>
      </p:sp>
      <p:pic>
        <p:nvPicPr>
          <p:cNvPr id="1026" name="Picture 2" descr="F:\RTC\AngularCourse\AnglerCourseGit\0-Appendix\Angular\1-overview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5587" y="1447800"/>
            <a:ext cx="8888413" cy="452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3505200" y="0"/>
            <a:ext cx="3052439" cy="113877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73D49"/>
                </a:solidFill>
                <a:effectLst/>
                <a:latin typeface="Source Sans Pro"/>
                <a:cs typeface="Arial" pitchFamily="34" charset="0"/>
              </a:rPr>
              <a:t>Course Layout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304800" y="685800"/>
            <a:ext cx="6072496" cy="553997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73D49"/>
                </a:solidFill>
                <a:effectLst/>
                <a:latin typeface="Georgia" pitchFamily="18" charset="0"/>
                <a:cs typeface="Arial" pitchFamily="34" charset="0"/>
              </a:rPr>
              <a:t>lecture 1 :Introduction to the Course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73D49"/>
                </a:solidFill>
                <a:effectLst/>
                <a:latin typeface="Georgia" pitchFamily="18" charset="0"/>
                <a:cs typeface="Arial" pitchFamily="34" charset="0"/>
              </a:rPr>
              <a:t>lecture 2 :Data Binding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73D49"/>
                </a:solidFill>
                <a:effectLst/>
                <a:latin typeface="Georgia" pitchFamily="18" charset="0"/>
                <a:cs typeface="Arial" pitchFamily="34" charset="0"/>
              </a:rPr>
              <a:t>lecture 3 :Directives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73D49"/>
                </a:solidFill>
                <a:effectLst/>
                <a:latin typeface="Georgia" pitchFamily="18" charset="0"/>
                <a:cs typeface="Arial" pitchFamily="34" charset="0"/>
              </a:rPr>
              <a:t>lecture 4 :Routes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73D49"/>
                </a:solidFill>
                <a:effectLst/>
                <a:latin typeface="Georgia" pitchFamily="18" charset="0"/>
                <a:cs typeface="Arial" pitchFamily="34" charset="0"/>
              </a:rPr>
              <a:t>lecture 5 :Forms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73D49"/>
                </a:solidFill>
                <a:effectLst/>
                <a:latin typeface="Georgia" pitchFamily="18" charset="0"/>
                <a:cs typeface="Arial" pitchFamily="34" charset="0"/>
              </a:rPr>
              <a:t>lecture 6 :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373D49"/>
                </a:solidFill>
                <a:effectLst/>
                <a:latin typeface="Georgia" pitchFamily="18" charset="0"/>
                <a:cs typeface="Arial" pitchFamily="34" charset="0"/>
              </a:rPr>
              <a:t>HttpClint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373D49"/>
              </a:solidFill>
              <a:effectLst/>
              <a:latin typeface="Georgia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73D49"/>
                </a:solidFill>
                <a:effectLst/>
                <a:latin typeface="Georgia" pitchFamily="18" charset="0"/>
                <a:cs typeface="Arial" pitchFamily="34" charset="0"/>
              </a:rPr>
              <a:t>lecture 7 :Animations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73D49"/>
                </a:solidFill>
                <a:effectLst/>
                <a:latin typeface="Georgia" pitchFamily="18" charset="0"/>
                <a:cs typeface="Arial" pitchFamily="34" charset="0"/>
              </a:rPr>
              <a:t>lecture 8 :Project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73D49"/>
                </a:solidFill>
                <a:effectLst/>
                <a:latin typeface="Georgia" pitchFamily="18" charset="0"/>
                <a:cs typeface="Arial" pitchFamily="34" charset="0"/>
              </a:rPr>
              <a:t>lecture 9 :Project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73D49"/>
                </a:solidFill>
                <a:effectLst/>
                <a:latin typeface="Georgia" pitchFamily="18" charset="0"/>
                <a:cs typeface="Arial" pitchFamily="34" charset="0"/>
              </a:rPr>
              <a:t>lecture 10:Linting Testing Deploying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Client/Server Architecture</a:t>
            </a:r>
            <a:endParaRPr lang="ar-E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661170"/>
            <a:ext cx="8147615" cy="451103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79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Web programming language</a:t>
            </a:r>
            <a:r>
              <a:rPr lang="ar-EG" dirty="0"/>
              <a:t/>
            </a:r>
            <a:br>
              <a:rPr lang="ar-EG" dirty="0"/>
            </a:br>
            <a:endParaRPr lang="ar-E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0894002"/>
              </p:ext>
            </p:extLst>
          </p:nvPr>
        </p:nvGraphicFramePr>
        <p:xfrm>
          <a:off x="457200" y="1600200"/>
          <a:ext cx="8222776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4644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Course  </a:t>
            </a:r>
            <a:r>
              <a:rPr lang="en-US" dirty="0" err="1" smtClean="0"/>
              <a:t>PreRequisite</a:t>
            </a:r>
            <a:r>
              <a:rPr lang="en-US" dirty="0" smtClean="0"/>
              <a:t> </a:t>
            </a:r>
            <a:r>
              <a:rPr lang="ar-EG" dirty="0"/>
              <a:t/>
            </a:r>
            <a:br>
              <a:rPr lang="ar-EG" dirty="0"/>
            </a:br>
            <a:endParaRPr lang="ar-E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Necessary Requirements </a:t>
            </a:r>
          </a:p>
          <a:p>
            <a:pPr lvl="1"/>
            <a:r>
              <a:rPr lang="en-US" sz="2000" dirty="0" smtClean="0"/>
              <a:t>HTML</a:t>
            </a:r>
          </a:p>
          <a:p>
            <a:pPr lvl="1"/>
            <a:r>
              <a:rPr lang="en-US" sz="2000" dirty="0" smtClean="0"/>
              <a:t>CSS</a:t>
            </a:r>
          </a:p>
          <a:p>
            <a:pPr lvl="1"/>
            <a:r>
              <a:rPr lang="en-US" sz="2000" dirty="0" smtClean="0"/>
              <a:t>JS</a:t>
            </a:r>
          </a:p>
          <a:p>
            <a:endParaRPr lang="en-US" sz="2400" dirty="0" smtClean="0"/>
          </a:p>
          <a:p>
            <a:r>
              <a:rPr lang="en-US" sz="2400" b="1" smtClean="0"/>
              <a:t>Preferred Requirements </a:t>
            </a:r>
            <a:endParaRPr lang="en-US" sz="2400" b="1" dirty="0" smtClean="0"/>
          </a:p>
          <a:p>
            <a:pPr lvl="1"/>
            <a:r>
              <a:rPr lang="en-US" sz="2000" dirty="0" smtClean="0"/>
              <a:t>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4644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1"/>
            <a:r>
              <a:rPr lang="en-US" dirty="0" smtClean="0"/>
              <a:t>client side</a:t>
            </a:r>
            <a:endParaRPr lang="ar-EG" dirty="0"/>
          </a:p>
        </p:txBody>
      </p:sp>
      <p:pic>
        <p:nvPicPr>
          <p:cNvPr id="4" name="Content Placeholder 3" descr="HTML  JS CS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814925"/>
            <a:ext cx="7239000" cy="405384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07820"/>
            <a:ext cx="7696200" cy="4617720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5400" y="381000"/>
            <a:ext cx="6477000" cy="14465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dirty="0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client side  Cross-platform</a:t>
            </a:r>
          </a:p>
          <a:p>
            <a:endParaRPr lang="ar-EG" sz="4400" dirty="0"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19400" y="3276600"/>
            <a:ext cx="3352800" cy="10772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3200" dirty="0" smtClean="0"/>
              <a:t>  client side </a:t>
            </a:r>
            <a:br>
              <a:rPr lang="en-US" sz="3200" dirty="0" smtClean="0"/>
            </a:br>
            <a:r>
              <a:rPr lang="en-US" sz="3200" dirty="0" smtClean="0"/>
              <a:t> Cross-platform</a:t>
            </a:r>
          </a:p>
        </p:txBody>
      </p:sp>
    </p:spTree>
    <p:extLst>
      <p:ext uri="{BB962C8B-B14F-4D97-AF65-F5344CB8AC3E}">
        <p14:creationId xmlns="" xmlns:p14="http://schemas.microsoft.com/office/powerpoint/2010/main" val="273686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2000" y="1841300"/>
            <a:ext cx="7696200" cy="4150759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5400" y="381000"/>
            <a:ext cx="6477000" cy="14465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dirty="0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client side  Cross-platform</a:t>
            </a:r>
          </a:p>
          <a:p>
            <a:endParaRPr lang="ar-EG" sz="4400" dirty="0"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19400" y="3276600"/>
            <a:ext cx="3352800" cy="10772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3200" dirty="0" smtClean="0"/>
              <a:t>  client side </a:t>
            </a:r>
            <a:br>
              <a:rPr lang="en-US" sz="3200" dirty="0" smtClean="0"/>
            </a:br>
            <a:r>
              <a:rPr lang="en-US" sz="3200" dirty="0" smtClean="0"/>
              <a:t> Cross-platform</a:t>
            </a:r>
          </a:p>
        </p:txBody>
      </p:sp>
    </p:spTree>
    <p:extLst>
      <p:ext uri="{BB962C8B-B14F-4D97-AF65-F5344CB8AC3E}">
        <p14:creationId xmlns="" xmlns:p14="http://schemas.microsoft.com/office/powerpoint/2010/main" val="273686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HTML  </a:t>
            </a:r>
            <a:r>
              <a:rPr lang="en-US" b="1" dirty="0" smtClean="0">
                <a:solidFill>
                  <a:srgbClr val="FF0000"/>
                </a:solidFill>
              </a:rPr>
              <a:t>H</a:t>
            </a:r>
            <a:r>
              <a:rPr lang="en-US" dirty="0" smtClean="0"/>
              <a:t>yper </a:t>
            </a:r>
            <a:r>
              <a:rPr lang="en-US" b="1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ext </a:t>
            </a:r>
            <a:r>
              <a:rPr lang="en-US" b="1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arkup </a:t>
            </a:r>
            <a:r>
              <a:rPr lang="en-US" b="1" dirty="0" smtClean="0">
                <a:solidFill>
                  <a:srgbClr val="FF0000"/>
                </a:solidFill>
              </a:rPr>
              <a:t>L</a:t>
            </a:r>
            <a:r>
              <a:rPr lang="en-US" dirty="0" smtClean="0"/>
              <a:t>anguage</a:t>
            </a:r>
            <a:br>
              <a:rPr lang="en-US" dirty="0" smtClean="0"/>
            </a:br>
            <a:endParaRPr lang="ar-EG" dirty="0"/>
          </a:p>
        </p:txBody>
      </p:sp>
      <p:pic>
        <p:nvPicPr>
          <p:cNvPr id="4" name="Content Placeholder 3" descr="HTML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1828800"/>
            <a:ext cx="5943600" cy="4480917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1990</TotalTime>
  <Words>212</Words>
  <Application>Microsoft Office PowerPoint</Application>
  <PresentationFormat>On-screen Show (4:3)</PresentationFormat>
  <Paragraphs>113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Angular  </vt:lpstr>
      <vt:lpstr>Slide 2</vt:lpstr>
      <vt:lpstr>Client/Server Architecture</vt:lpstr>
      <vt:lpstr>Web programming language </vt:lpstr>
      <vt:lpstr>Course  PreRequisite  </vt:lpstr>
      <vt:lpstr>client side</vt:lpstr>
      <vt:lpstr>Slide 7</vt:lpstr>
      <vt:lpstr>Slide 8</vt:lpstr>
      <vt:lpstr>HTML  Hyper Text Markup Language </vt:lpstr>
      <vt:lpstr>HTML  Hyper Text Markup Language </vt:lpstr>
      <vt:lpstr>HTML Versions</vt:lpstr>
      <vt:lpstr>CSS : Cascading Style Sheets</vt:lpstr>
      <vt:lpstr>Environment Setup  </vt:lpstr>
      <vt:lpstr>Environment Setup  </vt:lpstr>
      <vt:lpstr>Environment Setup  </vt:lpstr>
      <vt:lpstr>Project Setup</vt:lpstr>
      <vt:lpstr>Overview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Client/Server Architecture</dc:title>
  <dc:creator>Teto</dc:creator>
  <cp:lastModifiedBy>Teto</cp:lastModifiedBy>
  <cp:revision>42</cp:revision>
  <dcterms:created xsi:type="dcterms:W3CDTF">2006-08-16T00:00:00Z</dcterms:created>
  <dcterms:modified xsi:type="dcterms:W3CDTF">2019-10-06T17:40:51Z</dcterms:modified>
</cp:coreProperties>
</file>