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83" r:id="rId3"/>
    <p:sldId id="284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>
        <p:scale>
          <a:sx n="33" d="100"/>
          <a:sy n="33" d="100"/>
        </p:scale>
        <p:origin x="-243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06/02/1441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lecture 6</a:t>
            </a:r>
            <a:br>
              <a:rPr lang="en-US" dirty="0" smtClean="0"/>
            </a:br>
            <a:r>
              <a:rPr lang="en-US" dirty="0" smtClean="0"/>
              <a:t> Http Client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https://qph.fs.quoracdn.net/main-qimg-d5116c28e8ae1f61602683fc99bb548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529085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1447800"/>
            <a:ext cx="7994496" cy="30777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73D49"/>
                </a:solidFill>
                <a:effectLst/>
                <a:latin typeface="Source Sans Pro"/>
                <a:cs typeface="Arial" pitchFamily="34" charset="0"/>
              </a:rPr>
              <a:t>PostService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73D49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73D49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## create to Create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services/post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 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HttpClient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'@angular/common/http'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providedIn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'root'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constructor(private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httpclint:HttpClient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getPosts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.httpclint.get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"http://jsonplaceholder.typicode.com/posts"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Injectable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PostService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and get data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143000"/>
            <a:ext cx="519725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Component,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/app/serves/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post.service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@Component({ selector: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'app-http-client'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templateUrl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'./http-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client.component.html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styleUrls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'./http-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client.component.css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 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HttpClientComponent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posts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constructor(private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post:PostService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ngOnInit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.post.getPosts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().subscribe(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(data)=&gt;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.posts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=data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657600"/>
            <a:ext cx="32431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&gt;posts&lt;/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details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"let post of posts"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summary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{{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summary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&gt;{{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post.body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}}&lt;/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details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182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Angular   lecture 6  Http Client</vt:lpstr>
      <vt:lpstr>Service </vt:lpstr>
      <vt:lpstr>Service  </vt:lpstr>
      <vt:lpstr>Injectable PostService and get data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143</cp:revision>
  <dcterms:created xsi:type="dcterms:W3CDTF">2006-08-16T00:00:00Z</dcterms:created>
  <dcterms:modified xsi:type="dcterms:W3CDTF">2019-10-05T00:47:32Z</dcterms:modified>
</cp:coreProperties>
</file>