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83" r:id="rId3"/>
    <p:sldId id="284" r:id="rId4"/>
    <p:sldId id="281" r:id="rId5"/>
    <p:sldId id="28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6" d="100"/>
          <a:sy n="6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07/02/1441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lecture 7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Animations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pic>
        <p:nvPicPr>
          <p:cNvPr id="1026" name="Picture 2" descr="F:\RTC\AngularCourse\AnglerCourseGit\0-Appendix\New folder\triggering-the-ani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38" y="2063750"/>
            <a:ext cx="7618412" cy="387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Public Animation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828800"/>
            <a:ext cx="8680581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trigger, state, style, transition, animate }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'@angular/animations‘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solidFill>
                <a:srgbClr val="8599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859900"/>
                </a:solidFill>
                <a:latin typeface="Courier New" pitchFamily="49" charset="0"/>
                <a:cs typeface="Courier New" pitchFamily="49" charset="0"/>
              </a:rPr>
              <a:t>export</a:t>
            </a: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fade=trigger(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'fade'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,[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transition(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':enter , :leave'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,[ animate(1000,style({opacity:0})) ])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openClose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=trigger(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openClose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state(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'open'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style({ height: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'200px'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opacity: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backgroundColor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'yellow'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state(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'closed'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style({ height: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'100px'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opacity: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backgroundColor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'green'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transition(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'open =&gt; closed'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[ animate(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'1s'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]), transition(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'closed =&gt; open'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[ animate(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'0.5s'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]),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marquee=trigger(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'marquee'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[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state(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left'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({ transform 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translateX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(0px)'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"background-color"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"#FF6868"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state(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right'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({ transform 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translateX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(1000px)'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"background-color"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"#FFF"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transition(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'left &lt;=&gt;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right'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,animate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'3500ms ease-in'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])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Used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animations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914400"/>
            <a:ext cx="8174033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Component }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marquee, fade,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openClose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/app/Animations/animations'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@Component({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selector: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'app-animate'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templateUrl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animate.component.html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styleUrls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animate.component.css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animations: [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marquee,fade,openClose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AnimateComponent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stydents: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&lt;string&gt;=[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ssss"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"aaaa"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"ssssaaa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marqueeDirection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string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"left"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isOpen:boolean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=true;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fadeStatus:string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"enter"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fade(){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.stydents.length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.stydents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=[];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8599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.stydents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ssss"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"aaaa"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"ssssaaa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openClose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	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.isOpen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= !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.isOpen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marquee()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.marqueeDirection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.marqueeDirection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'right'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?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'left'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'right'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toggle(){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.openClose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.marquee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.fade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59837" y="1219200"/>
            <a:ext cx="856195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toggle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btn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btn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-primary"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	animations toggle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[@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marquee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 = 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marqueeDirection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"rotate"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	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Tarek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Sherif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[@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fade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fadeStatus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"let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stydents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{{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}} 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[@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openClose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isOpen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? 'open' : 'closed'"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"open-close-container"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	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&gt;The box is now {{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isOpen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? 'Open' : 'Closed' }}!&lt;/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278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Angular   lecture 7  Animations</vt:lpstr>
      <vt:lpstr>Animations</vt:lpstr>
      <vt:lpstr>Public Animation </vt:lpstr>
      <vt:lpstr>Used animations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151</cp:revision>
  <dcterms:created xsi:type="dcterms:W3CDTF">2006-08-16T00:00:00Z</dcterms:created>
  <dcterms:modified xsi:type="dcterms:W3CDTF">2019-10-06T17:50:51Z</dcterms:modified>
</cp:coreProperties>
</file>