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8" r:id="rId2"/>
    <p:sldId id="283" r:id="rId3"/>
    <p:sldId id="28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62" autoAdjust="0"/>
    <p:restoredTop sz="94660"/>
  </p:normalViewPr>
  <p:slideViewPr>
    <p:cSldViewPr>
      <p:cViewPr>
        <p:scale>
          <a:sx n="100" d="100"/>
          <a:sy n="100" d="100"/>
        </p:scale>
        <p:origin x="-510" y="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A38CB6D-63C9-464B-889E-D8FE438905A2}" type="datetimeFigureOut">
              <a:rPr lang="ar-EG" smtClean="0"/>
              <a:pPr/>
              <a:t>05/02/1441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514A012-B6E3-4BCB-B8A9-32C6E6F59745}" type="slidenum">
              <a:rPr lang="ar-EG" smtClean="0"/>
              <a:pPr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Angular </a:t>
            </a:r>
            <a:br>
              <a:rPr lang="en-US" b="1" dirty="0" smtClean="0"/>
            </a:br>
            <a:r>
              <a:rPr lang="en-US" dirty="0" smtClean="0"/>
              <a:t> lecture </a:t>
            </a:r>
            <a:r>
              <a:rPr lang="en-US" dirty="0" smtClean="0"/>
              <a:t>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/>
              <a:t>Http Client</a:t>
            </a:r>
            <a:endParaRPr lang="en-US" dirty="0"/>
          </a:p>
        </p:txBody>
      </p:sp>
      <p:pic>
        <p:nvPicPr>
          <p:cNvPr id="4" name="Content Placeholder 3" descr="image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0437" y="2791619"/>
            <a:ext cx="2143125" cy="2143125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serves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800" y="1447800"/>
            <a:ext cx="7994496" cy="307776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373D49"/>
                </a:solidFill>
                <a:effectLst/>
                <a:latin typeface="Source Sans Pro"/>
                <a:cs typeface="Arial" pitchFamily="34" charset="0"/>
              </a:rPr>
              <a:t>PostService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373D49"/>
              </a:solidFill>
              <a:effectLst/>
              <a:latin typeface="Source Sans Pro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373D49"/>
              </a:solidFill>
              <a:effectLst/>
              <a:latin typeface="Source Sans Pro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## create to Create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PostService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g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services/post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cs typeface="Courier New" pitchFamily="49" charset="0"/>
              </a:rPr>
              <a:t> import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{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Injectable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}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cs typeface="Courier New" pitchFamily="49" charset="0"/>
              </a:rPr>
              <a:t>from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'@angular/core'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cs typeface="Courier New" pitchFamily="49" charset="0"/>
              </a:rPr>
              <a:t>import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{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HttpClient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}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cs typeface="Courier New" pitchFamily="49" charset="0"/>
              </a:rPr>
              <a:t>from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'@angular/common/http'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@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Injectable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({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providedIn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'root'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})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cs typeface="Courier New" pitchFamily="49" charset="0"/>
              </a:rPr>
              <a:t>export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urier New" pitchFamily="49" charset="0"/>
                <a:cs typeface="Courier New" pitchFamily="49" charset="0"/>
              </a:rPr>
              <a:t>PostService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constructor(private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httpclint:HttpClient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) {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getPosts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(){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.httpclint.get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"http://jsonplaceholder.typicode.com/posts"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Injectable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PostService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and get data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1143000"/>
            <a:ext cx="5197257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cs typeface="Courier New" pitchFamily="49" charset="0"/>
              </a:rPr>
              <a:t>import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{ Component,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OnInit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}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cs typeface="Courier New" pitchFamily="49" charset="0"/>
              </a:rPr>
              <a:t>from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'@angular/core'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cs typeface="Courier New" pitchFamily="49" charset="0"/>
              </a:rPr>
              <a:t>import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{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PostService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}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cs typeface="Courier New" pitchFamily="49" charset="0"/>
              </a:rPr>
              <a:t>from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src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/app/serves/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post.service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@Component({ selector: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'app-http-client'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templateUrl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'./http-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client.component.html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styleUrls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: [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'./http-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client.component.css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] })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cs typeface="Courier New" pitchFamily="49" charset="0"/>
              </a:rPr>
              <a:t>export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urier New" pitchFamily="49" charset="0"/>
                <a:cs typeface="Courier New" pitchFamily="49" charset="0"/>
              </a:rPr>
              <a:t>HttpClientComponent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58900"/>
                </a:solidFill>
                <a:effectLst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urier New" pitchFamily="49" charset="0"/>
                <a:cs typeface="Courier New" pitchFamily="49" charset="0"/>
              </a:rPr>
              <a:t>OnInit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posts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constructor(private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post:PostService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) { }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ngOnInit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() {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.post.getPosts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().subscribe(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(data)=&gt;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85990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.posts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=data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}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3657600"/>
            <a:ext cx="3243196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Courier New" pitchFamily="49" charset="0"/>
                <a:cs typeface="Courier New" pitchFamily="49" charset="0"/>
              </a:rPr>
              <a:t>h1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&gt;posts&lt;/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Courier New" pitchFamily="49" charset="0"/>
                <a:cs typeface="Courier New" pitchFamily="49" charset="0"/>
              </a:rPr>
              <a:t>h1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Courier New" pitchFamily="49" charset="0"/>
                <a:cs typeface="Courier New" pitchFamily="49" charset="0"/>
              </a:rPr>
              <a:t>hr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Courier New" pitchFamily="49" charset="0"/>
                <a:cs typeface="Courier New" pitchFamily="49" charset="0"/>
              </a:rPr>
              <a:t>details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*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B58900"/>
                </a:solidFill>
                <a:effectLst/>
                <a:latin typeface="Courier New" pitchFamily="49" charset="0"/>
                <a:cs typeface="Courier New" pitchFamily="49" charset="0"/>
              </a:rPr>
              <a:t>ngFor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AA198"/>
                </a:solidFill>
                <a:effectLst/>
                <a:latin typeface="Courier New" pitchFamily="49" charset="0"/>
                <a:cs typeface="Courier New" pitchFamily="49" charset="0"/>
              </a:rPr>
              <a:t>"let post of posts"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&lt;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Courier New" pitchFamily="49" charset="0"/>
                <a:cs typeface="Courier New" pitchFamily="49" charset="0"/>
              </a:rPr>
              <a:t>summary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rgbClr val="333333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{{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post.title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}}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&lt;/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Courier New" pitchFamily="49" charset="0"/>
                <a:cs typeface="Courier New" pitchFamily="49" charset="0"/>
              </a:rPr>
              <a:t>summary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&lt;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Courier New" pitchFamily="49" charset="0"/>
                <a:cs typeface="Courier New" pitchFamily="49" charset="0"/>
              </a:rPr>
              <a:t>p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&gt;{{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post.body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}}&lt;/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Courier New" pitchFamily="49" charset="0"/>
                <a:cs typeface="Courier New" pitchFamily="49" charset="0"/>
              </a:rPr>
              <a:t>p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68BD2"/>
                </a:solidFill>
                <a:effectLst/>
                <a:latin typeface="Courier New" pitchFamily="49" charset="0"/>
                <a:cs typeface="Courier New" pitchFamily="49" charset="0"/>
              </a:rPr>
              <a:t>details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2943</TotalTime>
  <Words>181</Words>
  <Application>Microsoft Office PowerPoint</Application>
  <PresentationFormat>On-screen Show (4:3)</PresentationFormat>
  <Paragraphs>39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Angular   lecture 6  Http Client</vt:lpstr>
      <vt:lpstr>serves </vt:lpstr>
      <vt:lpstr>Injectable PostService and get data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Client/Server Architecture</dc:title>
  <dc:creator>Teto</dc:creator>
  <cp:lastModifiedBy>Teto</cp:lastModifiedBy>
  <cp:revision>142</cp:revision>
  <dcterms:created xsi:type="dcterms:W3CDTF">2006-08-16T00:00:00Z</dcterms:created>
  <dcterms:modified xsi:type="dcterms:W3CDTF">2019-10-04T11:35:54Z</dcterms:modified>
</cp:coreProperties>
</file>