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74" r:id="rId3"/>
    <p:sldId id="285" r:id="rId4"/>
    <p:sldId id="28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03/02/1441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Angular </a:t>
            </a:r>
            <a:br>
              <a:rPr lang="en-US" b="1" dirty="0" smtClean="0"/>
            </a:br>
            <a:r>
              <a:rPr lang="en-US" dirty="0" smtClean="0"/>
              <a:t> Lec2</a:t>
            </a:r>
            <a:br>
              <a:rPr lang="en-US" dirty="0" smtClean="0"/>
            </a:br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791619"/>
            <a:ext cx="2143125" cy="21431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/>
              <a:t>One Way Binding</a:t>
            </a:r>
            <a:endParaRPr lang="en-US" dirty="0" smtClean="0"/>
          </a:p>
          <a:p>
            <a:pPr lvl="2"/>
            <a:r>
              <a:rPr lang="en-US" b="1" dirty="0" smtClean="0"/>
              <a:t>Property Binding</a:t>
            </a:r>
            <a:endParaRPr lang="en-US" dirty="0" smtClean="0"/>
          </a:p>
          <a:p>
            <a:pPr lvl="2"/>
            <a:r>
              <a:rPr lang="en-US" b="1" dirty="0" smtClean="0"/>
              <a:t>Attribute Binding</a:t>
            </a:r>
            <a:endParaRPr lang="en-US" dirty="0" smtClean="0"/>
          </a:p>
          <a:p>
            <a:pPr lvl="2"/>
            <a:r>
              <a:rPr lang="en-US" b="1" dirty="0" smtClean="0"/>
              <a:t>Event Binding</a:t>
            </a:r>
            <a:endParaRPr lang="en-US" dirty="0" smtClean="0"/>
          </a:p>
          <a:p>
            <a:pPr lvl="1"/>
            <a:r>
              <a:rPr lang="en-US" b="1" dirty="0" smtClean="0"/>
              <a:t>Two Way Binding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 Way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Interpolation Binding</a:t>
            </a:r>
          </a:p>
          <a:p>
            <a:pPr>
              <a:buNone/>
            </a:pPr>
            <a:r>
              <a:rPr lang="en-US" sz="2000" dirty="0" smtClean="0"/>
              <a:t>		&lt;p&gt;{{ name }}&lt;/p&gt;</a:t>
            </a:r>
          </a:p>
          <a:p>
            <a:r>
              <a:rPr lang="en-US" sz="2000" b="1" dirty="0" smtClean="0"/>
              <a:t>Property Binding</a:t>
            </a:r>
          </a:p>
          <a:p>
            <a:pPr>
              <a:buNone/>
            </a:pPr>
            <a:r>
              <a:rPr lang="en-US" sz="2000" dirty="0" smtClean="0"/>
              <a:t>		&lt;input [value]="name" /&gt;</a:t>
            </a:r>
          </a:p>
          <a:p>
            <a:r>
              <a:rPr lang="en-US" sz="2000" b="1" dirty="0" smtClean="0"/>
              <a:t>Attribute Binding</a:t>
            </a:r>
          </a:p>
          <a:p>
            <a:pPr>
              <a:buNone/>
            </a:pPr>
            <a:r>
              <a:rPr lang="en-US" sz="2000" dirty="0" smtClean="0"/>
              <a:t>		&lt;button [</a:t>
            </a:r>
            <a:r>
              <a:rPr lang="en-US" sz="2000" dirty="0" err="1" smtClean="0"/>
              <a:t>attr.aria</a:t>
            </a:r>
            <a:r>
              <a:rPr lang="en-US" sz="2000" dirty="0" smtClean="0"/>
              <a:t>-label]="OK"&gt;OK&lt;/button&gt;</a:t>
            </a:r>
          </a:p>
          <a:p>
            <a:r>
              <a:rPr lang="en-US" sz="2000" b="1" dirty="0" smtClean="0"/>
              <a:t>Event Binding</a:t>
            </a:r>
          </a:p>
          <a:p>
            <a:pPr>
              <a:buNone/>
            </a:pPr>
            <a:r>
              <a:rPr lang="en-US" sz="2000" dirty="0" smtClean="0"/>
              <a:t>		&lt;input [value]="name" (input)="name = $</a:t>
            </a:r>
            <a:r>
              <a:rPr lang="en-US" sz="2000" dirty="0" err="1" smtClean="0"/>
              <a:t>event.target.value</a:t>
            </a:r>
            <a:r>
              <a:rPr lang="en-US" sz="2000" dirty="0" smtClean="0"/>
              <a:t>" /&gt;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 Way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Two Way Binding</a:t>
            </a:r>
          </a:p>
          <a:p>
            <a:pPr>
              <a:buNone/>
            </a:pPr>
            <a:r>
              <a:rPr lang="en-US" sz="2000" dirty="0" smtClean="0"/>
              <a:t>&lt;input [(</a:t>
            </a:r>
            <a:r>
              <a:rPr lang="en-US" sz="2000" dirty="0" err="1" smtClean="0"/>
              <a:t>ngModel</a:t>
            </a:r>
            <a:r>
              <a:rPr lang="en-US" sz="2000" dirty="0" smtClean="0"/>
              <a:t>)]="name"/&gt;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import { </a:t>
            </a:r>
            <a:r>
              <a:rPr lang="en-US" sz="2000" dirty="0" err="1" smtClean="0"/>
              <a:t>FormsModule</a:t>
            </a:r>
            <a:r>
              <a:rPr lang="en-US" sz="2000" dirty="0" smtClean="0"/>
              <a:t> } from '@angular/forms';</a:t>
            </a:r>
          </a:p>
          <a:p>
            <a:pPr>
              <a:buNone/>
            </a:pPr>
            <a:endParaRPr lang="en-US" sz="20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34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Angular   Lec2 Data Binding</vt:lpstr>
      <vt:lpstr>Data Binding</vt:lpstr>
      <vt:lpstr>One Way Binding</vt:lpstr>
      <vt:lpstr>Two Way Binding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91</cp:revision>
  <dcterms:created xsi:type="dcterms:W3CDTF">2006-08-16T00:00:00Z</dcterms:created>
  <dcterms:modified xsi:type="dcterms:W3CDTF">2019-10-02T19:20:22Z</dcterms:modified>
</cp:coreProperties>
</file>