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300" r:id="rId3"/>
    <p:sldId id="298" r:id="rId4"/>
    <p:sldId id="299" r:id="rId5"/>
    <p:sldId id="267" r:id="rId6"/>
    <p:sldId id="282" r:id="rId7"/>
    <p:sldId id="3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3AEA43BE-1598-4635-B5EA-2D58E8089C87}">
      <dgm:prSet/>
      <dgm:spPr/>
      <dgm:t>
        <a:bodyPr/>
        <a:lstStyle/>
        <a:p>
          <a:pPr rtl="1"/>
          <a:r>
            <a:rPr lang="en-US" dirty="0" smtClean="0"/>
            <a:t>client side</a:t>
          </a:r>
          <a:br>
            <a:rPr lang="en-US" dirty="0" smtClean="0"/>
          </a:br>
          <a:r>
            <a:rPr lang="en-US" dirty="0" smtClean="0"/>
            <a:t>front end </a:t>
          </a:r>
          <a:endParaRPr lang="ar-EG" dirty="0"/>
        </a:p>
      </dgm:t>
    </dgm:pt>
    <dgm:pt modelId="{6F000AD4-0F0E-4FE0-B718-32112D1858FB}" type="parTrans" cxnId="{00D75AF8-8940-4AC0-957C-13A8810F7697}">
      <dgm:prSet/>
      <dgm:spPr/>
      <dgm:t>
        <a:bodyPr/>
        <a:lstStyle/>
        <a:p>
          <a:endParaRPr lang="en-US"/>
        </a:p>
      </dgm:t>
    </dgm:pt>
    <dgm:pt modelId="{2C9FBC9C-B7B1-4494-8F1B-FB0587FFE98C}" type="sibTrans" cxnId="{00D75AF8-8940-4AC0-957C-13A8810F7697}">
      <dgm:prSet/>
      <dgm:spPr/>
      <dgm:t>
        <a:bodyPr/>
        <a:lstStyle/>
        <a:p>
          <a:endParaRPr lang="en-US"/>
        </a:p>
      </dgm:t>
    </dgm:pt>
    <dgm:pt modelId="{206FB030-B0FD-4797-9A20-883F67326DC4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8F500AB8-0443-4426-80AD-5CDAF083D56A}" type="parTrans" cxnId="{AB69A613-DABE-45B1-BCAA-1D7CEE116970}">
      <dgm:prSet/>
      <dgm:spPr/>
      <dgm:t>
        <a:bodyPr/>
        <a:lstStyle/>
        <a:p>
          <a:endParaRPr lang="en-US"/>
        </a:p>
      </dgm:t>
    </dgm:pt>
    <dgm:pt modelId="{311107E9-8A7E-4B2E-917C-694D04DAC55E}" type="sibTrans" cxnId="{AB69A613-DABE-45B1-BCAA-1D7CEE116970}">
      <dgm:prSet/>
      <dgm:spPr/>
      <dgm:t>
        <a:bodyPr/>
        <a:lstStyle/>
        <a:p>
          <a:endParaRPr lang="en-US"/>
        </a:p>
      </dgm:t>
    </dgm:pt>
    <dgm:pt modelId="{02DF85FD-4069-480E-8EC2-482849C662A6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611BE5EA-AA0C-4194-98D8-99E57871E7E3}" type="parTrans" cxnId="{96D75C78-BDCC-4D8E-9C54-EFDFD7DC2AB5}">
      <dgm:prSet/>
      <dgm:spPr/>
      <dgm:t>
        <a:bodyPr/>
        <a:lstStyle/>
        <a:p>
          <a:endParaRPr lang="en-US"/>
        </a:p>
      </dgm:t>
    </dgm:pt>
    <dgm:pt modelId="{E100B918-DE70-443F-9D5C-92ECD3385051}" type="sibTrans" cxnId="{96D75C78-BDCC-4D8E-9C54-EFDFD7DC2AB5}">
      <dgm:prSet/>
      <dgm:spPr/>
      <dgm:t>
        <a:bodyPr/>
        <a:lstStyle/>
        <a:p>
          <a:endParaRPr lang="en-US"/>
        </a:p>
      </dgm:t>
    </dgm:pt>
    <dgm:pt modelId="{86E6DA4D-0E3E-4D3E-A984-373344AF9857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7BAF7A46-0BF2-459C-9867-1B91B23E63A5}" type="parTrans" cxnId="{F0ED667B-F7D7-4DEC-B0A6-AE74C8099059}">
      <dgm:prSet/>
      <dgm:spPr/>
      <dgm:t>
        <a:bodyPr/>
        <a:lstStyle/>
        <a:p>
          <a:endParaRPr lang="en-US"/>
        </a:p>
      </dgm:t>
    </dgm:pt>
    <dgm:pt modelId="{C412D11F-69C6-449C-962E-ABB5953AB2D0}" type="sibTrans" cxnId="{F0ED667B-F7D7-4DEC-B0A6-AE74C8099059}">
      <dgm:prSet/>
      <dgm:spPr/>
      <dgm:t>
        <a:bodyPr/>
        <a:lstStyle/>
        <a:p>
          <a:endParaRPr lang="en-US"/>
        </a:p>
      </dgm:t>
    </dgm:pt>
    <dgm:pt modelId="{BD9EFE44-3DDC-45C3-8247-C68DF922B89E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A55DC3B6-63EC-4908-954A-65C1E8760377}" type="parTrans" cxnId="{62C278DD-C228-46FC-9D6E-ADE168C981DF}">
      <dgm:prSet/>
      <dgm:spPr/>
      <dgm:t>
        <a:bodyPr/>
        <a:lstStyle/>
        <a:p>
          <a:endParaRPr lang="en-US"/>
        </a:p>
      </dgm:t>
    </dgm:pt>
    <dgm:pt modelId="{8F613120-F069-4BEA-941B-7093D4EF1D3C}" type="sibTrans" cxnId="{62C278DD-C228-46FC-9D6E-ADE168C981DF}">
      <dgm:prSet/>
      <dgm:spPr/>
      <dgm:t>
        <a:bodyPr/>
        <a:lstStyle/>
        <a:p>
          <a:endParaRPr lang="en-US"/>
        </a:p>
      </dgm:t>
    </dgm:pt>
    <dgm:pt modelId="{B0A1864C-1DB4-4CB1-9855-FF1294B0BFDF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597AABA7-C7C0-46D8-BBB3-B1CCE62E0ECB}" type="parTrans" cxnId="{F354CA69-895B-496D-89A9-0261342F3A50}">
      <dgm:prSet/>
      <dgm:spPr/>
      <dgm:t>
        <a:bodyPr/>
        <a:lstStyle/>
        <a:p>
          <a:endParaRPr lang="en-US"/>
        </a:p>
      </dgm:t>
    </dgm:pt>
    <dgm:pt modelId="{8861EDAD-8112-459E-8665-16D5DBB9DE5D}" type="sibTrans" cxnId="{F354CA69-895B-496D-89A9-0261342F3A50}">
      <dgm:prSet/>
      <dgm:spPr/>
      <dgm:t>
        <a:bodyPr/>
        <a:lstStyle/>
        <a:p>
          <a:endParaRPr lang="en-US"/>
        </a:p>
      </dgm:t>
    </dgm:pt>
    <dgm:pt modelId="{FE82ADFD-284E-4D7A-8D64-C8041830EF8F}">
      <dgm:prSet/>
      <dgm:spPr/>
      <dgm:t>
        <a:bodyPr/>
        <a:lstStyle/>
        <a:p>
          <a:pPr rtl="1"/>
          <a:r>
            <a:rPr lang="en-US" dirty="0" smtClean="0"/>
            <a:t>React</a:t>
          </a:r>
          <a:endParaRPr lang="ar-EG" dirty="0"/>
        </a:p>
      </dgm:t>
    </dgm:pt>
    <dgm:pt modelId="{D68AD5FF-6967-44C4-B27F-9B0BA6242CCF}" type="parTrans" cxnId="{4D505A64-EFD1-4C0C-B420-B5D9C254145A}">
      <dgm:prSet/>
      <dgm:spPr/>
      <dgm:t>
        <a:bodyPr/>
        <a:lstStyle/>
        <a:p>
          <a:endParaRPr lang="en-US"/>
        </a:p>
      </dgm:t>
    </dgm:pt>
    <dgm:pt modelId="{29F37FAB-21C4-4F43-8CBC-0BD0B62D4BD2}" type="sibTrans" cxnId="{4D505A64-EFD1-4C0C-B420-B5D9C254145A}">
      <dgm:prSet/>
      <dgm:spPr/>
      <dgm:t>
        <a:bodyPr/>
        <a:lstStyle/>
        <a:p>
          <a:endParaRPr lang="en-US"/>
        </a:p>
      </dgm:t>
    </dgm:pt>
    <dgm:pt modelId="{33BB8E98-28B5-4B71-8E40-F3CC858C603B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br>
            <a:rPr lang="en-US" b="1" i="0" dirty="0" smtClean="0"/>
          </a:br>
          <a:r>
            <a:rPr lang="en-US" b="1" i="0" dirty="0" smtClean="0"/>
            <a:t>Back end</a:t>
          </a:r>
          <a:endParaRPr lang="ar-EG" dirty="0"/>
        </a:p>
      </dgm:t>
    </dgm:pt>
    <dgm:pt modelId="{F78A4A76-F63D-4341-B631-6CC96BD699ED}" type="parTrans" cxnId="{4730F2E2-B592-41AE-9587-2BB8F90EB134}">
      <dgm:prSet/>
      <dgm:spPr/>
      <dgm:t>
        <a:bodyPr/>
        <a:lstStyle/>
        <a:p>
          <a:endParaRPr lang="en-US"/>
        </a:p>
      </dgm:t>
    </dgm:pt>
    <dgm:pt modelId="{D25E3E31-C845-4787-896B-4F483B22182D}" type="sibTrans" cxnId="{4730F2E2-B592-41AE-9587-2BB8F90EB134}">
      <dgm:prSet/>
      <dgm:spPr/>
      <dgm:t>
        <a:bodyPr/>
        <a:lstStyle/>
        <a:p>
          <a:endParaRPr lang="en-US"/>
        </a:p>
      </dgm:t>
    </dgm:pt>
    <dgm:pt modelId="{6537F3A5-AE46-4A57-8943-09B41EC5D7A1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D4100B5A-1F1D-4317-BA7B-0FEC94569DDE}" type="parTrans" cxnId="{769513FD-D7A2-44F8-B035-BD77A3CB64BA}">
      <dgm:prSet/>
      <dgm:spPr/>
      <dgm:t>
        <a:bodyPr/>
        <a:lstStyle/>
        <a:p>
          <a:endParaRPr lang="en-US"/>
        </a:p>
      </dgm:t>
    </dgm:pt>
    <dgm:pt modelId="{E76233E1-9073-49BF-B153-E4B243A65436}" type="sibTrans" cxnId="{769513FD-D7A2-44F8-B035-BD77A3CB64BA}">
      <dgm:prSet/>
      <dgm:spPr/>
      <dgm:t>
        <a:bodyPr/>
        <a:lstStyle/>
        <a:p>
          <a:endParaRPr lang="en-US"/>
        </a:p>
      </dgm:t>
    </dgm:pt>
    <dgm:pt modelId="{9A8440E8-295C-447F-B391-9884A28405C5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65DA5436-3079-492D-BA78-487D85D47F3B}" type="parTrans" cxnId="{C78CB53B-DD61-41A6-8E4B-7F935DFC9C40}">
      <dgm:prSet/>
      <dgm:spPr/>
      <dgm:t>
        <a:bodyPr/>
        <a:lstStyle/>
        <a:p>
          <a:endParaRPr lang="en-US"/>
        </a:p>
      </dgm:t>
    </dgm:pt>
    <dgm:pt modelId="{1D5AF580-5ABE-4459-804B-7C8C4BC582D0}" type="sibTrans" cxnId="{C78CB53B-DD61-41A6-8E4B-7F935DFC9C40}">
      <dgm:prSet/>
      <dgm:spPr/>
      <dgm:t>
        <a:bodyPr/>
        <a:lstStyle/>
        <a:p>
          <a:endParaRPr lang="en-US"/>
        </a:p>
      </dgm:t>
    </dgm:pt>
    <dgm:pt modelId="{2C31BF18-8AD4-40FD-97C5-4718F6533AE9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4BFC401F-68DF-4D77-A39C-E25C29F4DB26}" type="parTrans" cxnId="{7AEEE3FE-8E9F-44C6-A5BA-17A6828D8CF7}">
      <dgm:prSet/>
      <dgm:spPr/>
      <dgm:t>
        <a:bodyPr/>
        <a:lstStyle/>
        <a:p>
          <a:endParaRPr lang="en-US"/>
        </a:p>
      </dgm:t>
    </dgm:pt>
    <dgm:pt modelId="{18F689B0-2BF3-4743-81E3-ED8463D96BF3}" type="sibTrans" cxnId="{7AEEE3FE-8E9F-44C6-A5BA-17A6828D8CF7}">
      <dgm:prSet/>
      <dgm:spPr/>
      <dgm:t>
        <a:bodyPr/>
        <a:lstStyle/>
        <a:p>
          <a:endParaRPr lang="en-US"/>
        </a:p>
      </dgm:t>
    </dgm:pt>
    <dgm:pt modelId="{080E8E13-127A-4D55-8C7E-5B0069189B55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79FEC2DD-6762-4C46-9F94-8203584BD99D}" type="parTrans" cxnId="{8B33D80B-EFBA-4691-B9F8-FF5CC84026F1}">
      <dgm:prSet/>
      <dgm:spPr/>
      <dgm:t>
        <a:bodyPr/>
        <a:lstStyle/>
        <a:p>
          <a:endParaRPr lang="en-US"/>
        </a:p>
      </dgm:t>
    </dgm:pt>
    <dgm:pt modelId="{5345DFB8-39C4-4709-83AF-0C2E5FC47F87}" type="sibTrans" cxnId="{8B33D80B-EFBA-4691-B9F8-FF5CC84026F1}">
      <dgm:prSet/>
      <dgm:spPr/>
      <dgm:t>
        <a:bodyPr/>
        <a:lstStyle/>
        <a:p>
          <a:endParaRPr lang="en-US"/>
        </a:p>
      </dgm:t>
    </dgm:pt>
    <dgm:pt modelId="{ED3F4827-9084-40A9-832D-04F77A7DD5C5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66675CD-B843-419B-82F6-E95011DB797D}" type="parTrans" cxnId="{02EB3281-2154-4701-B979-FB179AB1BD72}">
      <dgm:prSet/>
      <dgm:spPr/>
      <dgm:t>
        <a:bodyPr/>
        <a:lstStyle/>
        <a:p>
          <a:endParaRPr lang="en-US"/>
        </a:p>
      </dgm:t>
    </dgm:pt>
    <dgm:pt modelId="{D22C8D19-4749-4976-A844-5F75192BCD47}" type="sibTrans" cxnId="{02EB3281-2154-4701-B979-FB179AB1BD72}">
      <dgm:prSet/>
      <dgm:spPr/>
      <dgm:t>
        <a:bodyPr/>
        <a:lstStyle/>
        <a:p>
          <a:endParaRPr lang="en-US"/>
        </a:p>
      </dgm:t>
    </dgm:pt>
    <dgm:pt modelId="{4E748074-E234-42E5-97F6-0E1D6E5BB1CA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92B913DE-9B4A-467F-8600-398C3932C64A}" type="parTrans" cxnId="{6D6D2873-799C-4FD3-B30E-8AC2EBD76DB1}">
      <dgm:prSet/>
      <dgm:spPr/>
      <dgm:t>
        <a:bodyPr/>
        <a:lstStyle/>
        <a:p>
          <a:endParaRPr lang="en-US"/>
        </a:p>
      </dgm:t>
    </dgm:pt>
    <dgm:pt modelId="{19AAFB7C-C837-4D04-B390-0EDF1F1D35AE}" type="sibTrans" cxnId="{6D6D2873-799C-4FD3-B30E-8AC2EBD76DB1}">
      <dgm:prSet/>
      <dgm:spPr/>
      <dgm:t>
        <a:bodyPr/>
        <a:lstStyle/>
        <a:p>
          <a:endParaRPr lang="en-US"/>
        </a:p>
      </dgm:t>
    </dgm:pt>
    <dgm:pt modelId="{1C728DD5-750A-453D-9EF9-A1176231A831}">
      <dgm:prSet/>
      <dgm:spPr/>
      <dgm:t>
        <a:bodyPr/>
        <a:lstStyle/>
        <a:p>
          <a:pPr rtl="1"/>
          <a:r>
            <a:rPr lang="en-US" dirty="0" err="1" smtClean="0"/>
            <a:t>symfony</a:t>
          </a:r>
          <a:endParaRPr lang="ar-EG" dirty="0"/>
        </a:p>
      </dgm:t>
    </dgm:pt>
    <dgm:pt modelId="{7AC64DCD-8650-43C2-A285-DBCDCE9CA7B4}" type="parTrans" cxnId="{86233810-105C-4685-83AC-47AD89157D42}">
      <dgm:prSet/>
      <dgm:spPr/>
      <dgm:t>
        <a:bodyPr/>
        <a:lstStyle/>
        <a:p>
          <a:endParaRPr lang="en-US"/>
        </a:p>
      </dgm:t>
    </dgm:pt>
    <dgm:pt modelId="{FF7B45EA-D77D-484B-8A2B-FD91D1729991}" type="sibTrans" cxnId="{86233810-105C-4685-83AC-47AD89157D42}">
      <dgm:prSet/>
      <dgm:spPr/>
      <dgm:t>
        <a:bodyPr/>
        <a:lstStyle/>
        <a:p>
          <a:endParaRPr lang="en-US"/>
        </a:p>
      </dgm:t>
    </dgm:pt>
    <dgm:pt modelId="{DE7E7F37-36D5-4C66-A738-C375D27F00F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F3E97FDD-3CB3-475B-A04C-797AFFB5300C}" type="parTrans" cxnId="{377B5EB9-AA0D-4927-A46C-11412E3047D7}">
      <dgm:prSet/>
      <dgm:spPr/>
      <dgm:t>
        <a:bodyPr/>
        <a:lstStyle/>
        <a:p>
          <a:endParaRPr lang="en-US"/>
        </a:p>
      </dgm:t>
    </dgm:pt>
    <dgm:pt modelId="{5D8B84F7-929B-465A-A4DD-55A79C97E1AF}" type="sibTrans" cxnId="{377B5EB9-AA0D-4927-A46C-11412E3047D7}">
      <dgm:prSet/>
      <dgm:spPr/>
      <dgm:t>
        <a:bodyPr/>
        <a:lstStyle/>
        <a:p>
          <a:endParaRPr lang="en-US"/>
        </a:p>
      </dgm:t>
    </dgm:pt>
    <dgm:pt modelId="{AB421065-8EAA-4842-9134-E04EBA9AB699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CD238A7C-A768-4F7E-A4B1-43A3976E4A6F}" type="parTrans" cxnId="{662902C5-A55B-45C2-A7F6-8118FA1268B0}">
      <dgm:prSet/>
      <dgm:spPr/>
      <dgm:t>
        <a:bodyPr/>
        <a:lstStyle/>
        <a:p>
          <a:endParaRPr lang="en-US"/>
        </a:p>
      </dgm:t>
    </dgm:pt>
    <dgm:pt modelId="{88C3FF73-D271-4D21-90F1-4C6F06185C54}" type="sibTrans" cxnId="{662902C5-A55B-45C2-A7F6-8118FA1268B0}">
      <dgm:prSet/>
      <dgm:spPr/>
      <dgm:t>
        <a:bodyPr/>
        <a:lstStyle/>
        <a:p>
          <a:endParaRPr lang="en-US"/>
        </a:p>
      </dgm:t>
    </dgm:pt>
    <dgm:pt modelId="{475D25A5-F802-453C-90A4-3E66E019957E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49650F4F-821E-4CCA-A0E2-D170F79BAADF}" type="parTrans" cxnId="{4223D56C-B2B4-44D7-AC1F-C5108AFEE1BE}">
      <dgm:prSet/>
      <dgm:spPr/>
      <dgm:t>
        <a:bodyPr/>
        <a:lstStyle/>
        <a:p>
          <a:endParaRPr lang="en-US"/>
        </a:p>
      </dgm:t>
    </dgm:pt>
    <dgm:pt modelId="{D7B686F0-7D0D-4382-B622-A1B2F73ADF7D}" type="sibTrans" cxnId="{4223D56C-B2B4-44D7-AC1F-C5108AFEE1BE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26A77515-F3DD-4243-B040-420CD58CAA00}" type="pres">
      <dgm:prSet presAssocID="{6F000AD4-0F0E-4FE0-B718-32112D1858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B746E8E-D5D7-4534-AB71-6B12AC9E2553}" type="pres">
      <dgm:prSet presAssocID="{6F000AD4-0F0E-4FE0-B718-32112D1858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B4E49D4-FA3C-4FF4-B6DB-FB309BB06C21}" type="pres">
      <dgm:prSet presAssocID="{3AEA43BE-1598-4635-B5EA-2D58E8089C87}" presName="root2" presStyleCnt="0"/>
      <dgm:spPr/>
    </dgm:pt>
    <dgm:pt modelId="{742B8BCE-8949-4760-9B84-C29D9163F29B}" type="pres">
      <dgm:prSet presAssocID="{3AEA43BE-1598-4635-B5EA-2D58E8089C8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6C80B-8E99-4777-B872-00AC87812EE8}" type="pres">
      <dgm:prSet presAssocID="{3AEA43BE-1598-4635-B5EA-2D58E8089C87}" presName="level3hierChild" presStyleCnt="0"/>
      <dgm:spPr/>
    </dgm:pt>
    <dgm:pt modelId="{43E950FF-7479-4FE8-B2BC-7A9FF5E94264}" type="pres">
      <dgm:prSet presAssocID="{8F500AB8-0443-4426-80AD-5CDAF083D56A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705D1F32-4E40-403D-9D27-0194BCD1AF0A}" type="pres">
      <dgm:prSet presAssocID="{8F500AB8-0443-4426-80AD-5CDAF083D56A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5BF9E49-0216-4673-84F8-00B0BF4EFBD9}" type="pres">
      <dgm:prSet presAssocID="{206FB030-B0FD-4797-9A20-883F67326DC4}" presName="root2" presStyleCnt="0"/>
      <dgm:spPr/>
    </dgm:pt>
    <dgm:pt modelId="{0D0465FE-F857-438E-90CF-50A66CE7A05E}" type="pres">
      <dgm:prSet presAssocID="{206FB030-B0FD-4797-9A20-883F67326DC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F805F-DFEF-42AC-9C42-E9BC2E0DBB79}" type="pres">
      <dgm:prSet presAssocID="{206FB030-B0FD-4797-9A20-883F67326DC4}" presName="level3hierChild" presStyleCnt="0"/>
      <dgm:spPr/>
    </dgm:pt>
    <dgm:pt modelId="{988326AE-C3E7-456A-9D63-22A85085BC4C}" type="pres">
      <dgm:prSet presAssocID="{611BE5EA-AA0C-4194-98D8-99E57871E7E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22B88FA6-427E-4C32-B792-EF49749E51B3}" type="pres">
      <dgm:prSet presAssocID="{611BE5EA-AA0C-4194-98D8-99E57871E7E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68560132-2602-4BEF-87B0-7A500C6537CF}" type="pres">
      <dgm:prSet presAssocID="{02DF85FD-4069-480E-8EC2-482849C662A6}" presName="root2" presStyleCnt="0"/>
      <dgm:spPr/>
    </dgm:pt>
    <dgm:pt modelId="{715FBD72-0176-491B-BB2E-621220D7E540}" type="pres">
      <dgm:prSet presAssocID="{02DF85FD-4069-480E-8EC2-482849C662A6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E7422A-726F-4C3D-BE6C-4D5202630EA7}" type="pres">
      <dgm:prSet presAssocID="{02DF85FD-4069-480E-8EC2-482849C662A6}" presName="level3hierChild" presStyleCnt="0"/>
      <dgm:spPr/>
    </dgm:pt>
    <dgm:pt modelId="{92E6CA30-5135-40B1-AF7D-BED7435BE324}" type="pres">
      <dgm:prSet presAssocID="{7BAF7A46-0BF2-459C-9867-1B91B23E63A5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AA25C2CA-0283-400B-AB3A-E8B18325D5C4}" type="pres">
      <dgm:prSet presAssocID="{7BAF7A46-0BF2-459C-9867-1B91B23E63A5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BF06939-D836-489B-8341-FF6088F390C0}" type="pres">
      <dgm:prSet presAssocID="{86E6DA4D-0E3E-4D3E-A984-373344AF9857}" presName="root2" presStyleCnt="0"/>
      <dgm:spPr/>
    </dgm:pt>
    <dgm:pt modelId="{4A068A2C-B932-41AF-9E27-F4E521713FCE}" type="pres">
      <dgm:prSet presAssocID="{86E6DA4D-0E3E-4D3E-A984-373344AF9857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1DF599-BA5B-4F6A-AFFD-C7F973027CFC}" type="pres">
      <dgm:prSet presAssocID="{86E6DA4D-0E3E-4D3E-A984-373344AF9857}" presName="level3hierChild" presStyleCnt="0"/>
      <dgm:spPr/>
    </dgm:pt>
    <dgm:pt modelId="{F6151497-57F1-49EA-84C6-DCDDBAF244B5}" type="pres">
      <dgm:prSet presAssocID="{A55DC3B6-63EC-4908-954A-65C1E8760377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D8A85207-2501-409B-99AC-D83B18FF4FF4}" type="pres">
      <dgm:prSet presAssocID="{A55DC3B6-63EC-4908-954A-65C1E8760377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07ED225C-259E-41EB-B65E-DB9D69DA3836}" type="pres">
      <dgm:prSet presAssocID="{BD9EFE44-3DDC-45C3-8247-C68DF922B89E}" presName="root2" presStyleCnt="0"/>
      <dgm:spPr/>
    </dgm:pt>
    <dgm:pt modelId="{7244C073-D4FF-41BD-8D17-99BEEAE9A3CB}" type="pres">
      <dgm:prSet presAssocID="{BD9EFE44-3DDC-45C3-8247-C68DF922B89E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C4327-CF8C-4947-BFF3-F162A85C16DF}" type="pres">
      <dgm:prSet presAssocID="{BD9EFE44-3DDC-45C3-8247-C68DF922B89E}" presName="level3hierChild" presStyleCnt="0"/>
      <dgm:spPr/>
    </dgm:pt>
    <dgm:pt modelId="{9FBF7468-EE93-4CA3-B243-F6B42293D766}" type="pres">
      <dgm:prSet presAssocID="{597AABA7-C7C0-46D8-BBB3-B1CCE62E0ECB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A5C3A203-4AA7-4497-959F-97D477953F63}" type="pres">
      <dgm:prSet presAssocID="{597AABA7-C7C0-46D8-BBB3-B1CCE62E0ECB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EB1E4DAF-80C8-4B29-909E-B18F4EF971BF}" type="pres">
      <dgm:prSet presAssocID="{B0A1864C-1DB4-4CB1-9855-FF1294B0BFDF}" presName="root2" presStyleCnt="0"/>
      <dgm:spPr/>
    </dgm:pt>
    <dgm:pt modelId="{AE7A4998-7D73-4DC7-96ED-30B4ED8D9CEF}" type="pres">
      <dgm:prSet presAssocID="{B0A1864C-1DB4-4CB1-9855-FF1294B0BFDF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26D454-2CFB-42CA-BAF5-1E444F07E4FD}" type="pres">
      <dgm:prSet presAssocID="{B0A1864C-1DB4-4CB1-9855-FF1294B0BFDF}" presName="level3hierChild" presStyleCnt="0"/>
      <dgm:spPr/>
    </dgm:pt>
    <dgm:pt modelId="{218A88E3-928C-4F52-BDAD-C2579626E838}" type="pres">
      <dgm:prSet presAssocID="{D68AD5FF-6967-44C4-B27F-9B0BA6242CC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3CB27F64-0104-4EE5-A5EC-0F4E917EDCF9}" type="pres">
      <dgm:prSet presAssocID="{D68AD5FF-6967-44C4-B27F-9B0BA6242CC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69810269-CD9B-43F5-AB58-F7B1FA975B2C}" type="pres">
      <dgm:prSet presAssocID="{FE82ADFD-284E-4D7A-8D64-C8041830EF8F}" presName="root2" presStyleCnt="0"/>
      <dgm:spPr/>
    </dgm:pt>
    <dgm:pt modelId="{C2E92344-04B6-4CC8-90AA-B516FB620528}" type="pres">
      <dgm:prSet presAssocID="{FE82ADFD-284E-4D7A-8D64-C8041830EF8F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A04F1-097C-4676-96AA-8B46044EEA87}" type="pres">
      <dgm:prSet presAssocID="{FE82ADFD-284E-4D7A-8D64-C8041830EF8F}" presName="level3hierChild" presStyleCnt="0"/>
      <dgm:spPr/>
    </dgm:pt>
    <dgm:pt modelId="{BCBE17AC-CF22-4D34-8807-161A88866FE8}" type="pres">
      <dgm:prSet presAssocID="{F78A4A76-F63D-4341-B631-6CC96BD699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FEFD91A-4D07-4A2A-9D44-84C551CA452F}" type="pres">
      <dgm:prSet presAssocID="{F78A4A76-F63D-4341-B631-6CC96BD699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9D7D920-C3DF-4D52-B9B3-CA5F234CA4F9}" type="pres">
      <dgm:prSet presAssocID="{33BB8E98-28B5-4B71-8E40-F3CC858C603B}" presName="root2" presStyleCnt="0"/>
      <dgm:spPr/>
    </dgm:pt>
    <dgm:pt modelId="{C438A754-89A4-417D-BC72-6758B3C4F7D8}" type="pres">
      <dgm:prSet presAssocID="{33BB8E98-28B5-4B71-8E40-F3CC858C603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4BCF1-CBA4-45E6-A6BC-8FCF0C640289}" type="pres">
      <dgm:prSet presAssocID="{33BB8E98-28B5-4B71-8E40-F3CC858C603B}" presName="level3hierChild" presStyleCnt="0"/>
      <dgm:spPr/>
    </dgm:pt>
    <dgm:pt modelId="{F5015F4E-131A-4D07-AD69-E84B6793B0D2}" type="pres">
      <dgm:prSet presAssocID="{D4100B5A-1F1D-4317-BA7B-0FEC94569DD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49C3088-4C8C-438F-86FF-31C64EEA8FF9}" type="pres">
      <dgm:prSet presAssocID="{D4100B5A-1F1D-4317-BA7B-0FEC94569DD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4085CC3-70AA-4681-8692-18E6D7ECA5BE}" type="pres">
      <dgm:prSet presAssocID="{6537F3A5-AE46-4A57-8943-09B41EC5D7A1}" presName="root2" presStyleCnt="0"/>
      <dgm:spPr/>
    </dgm:pt>
    <dgm:pt modelId="{D8DC4E55-9809-4DCF-89C5-FEB11C499A55}" type="pres">
      <dgm:prSet presAssocID="{6537F3A5-AE46-4A57-8943-09B41EC5D7A1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2FB13-91C3-4FA8-AC42-8C2408E06B74}" type="pres">
      <dgm:prSet presAssocID="{6537F3A5-AE46-4A57-8943-09B41EC5D7A1}" presName="level3hierChild" presStyleCnt="0"/>
      <dgm:spPr/>
    </dgm:pt>
    <dgm:pt modelId="{B77C3683-0F10-4A80-AE17-D439DB0661F2}" type="pres">
      <dgm:prSet presAssocID="{65DA5436-3079-492D-BA78-487D85D47F3B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317D9ADA-0057-4F06-9B8F-F130E4C91ECA}" type="pres">
      <dgm:prSet presAssocID="{65DA5436-3079-492D-BA78-487D85D47F3B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DA562C3B-8EED-403F-BA13-87634B16E9AF}" type="pres">
      <dgm:prSet presAssocID="{9A8440E8-295C-447F-B391-9884A28405C5}" presName="root2" presStyleCnt="0"/>
      <dgm:spPr/>
    </dgm:pt>
    <dgm:pt modelId="{23029C22-C365-4BBF-A0B0-917DDF160F53}" type="pres">
      <dgm:prSet presAssocID="{9A8440E8-295C-447F-B391-9884A28405C5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3E3AA-8C9F-4857-AA57-372121E72A4E}" type="pres">
      <dgm:prSet presAssocID="{9A8440E8-295C-447F-B391-9884A28405C5}" presName="level3hierChild" presStyleCnt="0"/>
      <dgm:spPr/>
    </dgm:pt>
    <dgm:pt modelId="{07D3A539-0A65-4514-BA1F-997212C651B9}" type="pres">
      <dgm:prSet presAssocID="{4BFC401F-68DF-4D77-A39C-E25C29F4DB26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5ABC0D74-4787-4259-96BF-CACB6A9CE3D2}" type="pres">
      <dgm:prSet presAssocID="{4BFC401F-68DF-4D77-A39C-E25C29F4DB26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4F28BEB-1677-42DA-A293-74916B87A714}" type="pres">
      <dgm:prSet presAssocID="{2C31BF18-8AD4-40FD-97C5-4718F6533AE9}" presName="root2" presStyleCnt="0"/>
      <dgm:spPr/>
    </dgm:pt>
    <dgm:pt modelId="{1FDD0658-8FFB-4C5A-ABC0-119263A0EE1D}" type="pres">
      <dgm:prSet presAssocID="{2C31BF18-8AD4-40FD-97C5-4718F6533AE9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84AE3-94DA-44F0-B54A-234B0F933777}" type="pres">
      <dgm:prSet presAssocID="{2C31BF18-8AD4-40FD-97C5-4718F6533AE9}" presName="level3hierChild" presStyleCnt="0"/>
      <dgm:spPr/>
    </dgm:pt>
    <dgm:pt modelId="{FD5C9A87-AAFD-4F25-A22A-A4A29725E0FD}" type="pres">
      <dgm:prSet presAssocID="{79FEC2DD-6762-4C46-9F94-8203584BD99D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B95D4371-5A0A-4605-A2FC-78F3894BDFAB}" type="pres">
      <dgm:prSet presAssocID="{79FEC2DD-6762-4C46-9F94-8203584BD99D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AFF46CAB-56F8-43C9-B077-790DFE069BBF}" type="pres">
      <dgm:prSet presAssocID="{080E8E13-127A-4D55-8C7E-5B0069189B55}" presName="root2" presStyleCnt="0"/>
      <dgm:spPr/>
    </dgm:pt>
    <dgm:pt modelId="{1826AE49-F245-4F0B-A673-4C60C63210D6}" type="pres">
      <dgm:prSet presAssocID="{080E8E13-127A-4D55-8C7E-5B0069189B55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F235F-9D8E-462B-B2F9-1221F7FBE69A}" type="pres">
      <dgm:prSet presAssocID="{080E8E13-127A-4D55-8C7E-5B0069189B55}" presName="level3hierChild" presStyleCnt="0"/>
      <dgm:spPr/>
    </dgm:pt>
    <dgm:pt modelId="{70241403-7EFE-429C-AA9D-3F5736D37959}" type="pres">
      <dgm:prSet presAssocID="{A66675CD-B843-419B-82F6-E95011DB797D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B992BA16-B498-4577-A218-69F71EA77516}" type="pres">
      <dgm:prSet presAssocID="{A66675CD-B843-419B-82F6-E95011DB797D}" presName="connTx" presStyleLbl="parChTrans1D3" presStyleIdx="4" presStyleCnt="6"/>
      <dgm:spPr/>
      <dgm:t>
        <a:bodyPr/>
        <a:lstStyle/>
        <a:p>
          <a:endParaRPr lang="en-US"/>
        </a:p>
      </dgm:t>
    </dgm:pt>
    <dgm:pt modelId="{1F55F3B9-6268-4D11-A5E7-29B7F8FC1938}" type="pres">
      <dgm:prSet presAssocID="{ED3F4827-9084-40A9-832D-04F77A7DD5C5}" presName="root2" presStyleCnt="0"/>
      <dgm:spPr/>
    </dgm:pt>
    <dgm:pt modelId="{44A191CA-7502-45B5-A884-EC92412929C2}" type="pres">
      <dgm:prSet presAssocID="{ED3F4827-9084-40A9-832D-04F77A7DD5C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8607D4-D15E-49A6-98A2-34835A11B43E}" type="pres">
      <dgm:prSet presAssocID="{ED3F4827-9084-40A9-832D-04F77A7DD5C5}" presName="level3hierChild" presStyleCnt="0"/>
      <dgm:spPr/>
    </dgm:pt>
    <dgm:pt modelId="{F824F671-B033-4A59-938E-5F1D32D5F7C7}" type="pres">
      <dgm:prSet presAssocID="{92B913DE-9B4A-467F-8600-398C3932C64A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E68ABD9B-3E4E-4FD6-B193-BFC52CB179AB}" type="pres">
      <dgm:prSet presAssocID="{92B913DE-9B4A-467F-8600-398C3932C64A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F316BFB3-DCFF-4EAF-BD01-F78D8DAC6585}" type="pres">
      <dgm:prSet presAssocID="{4E748074-E234-42E5-97F6-0E1D6E5BB1CA}" presName="root2" presStyleCnt="0"/>
      <dgm:spPr/>
    </dgm:pt>
    <dgm:pt modelId="{084228F8-BC65-4252-BC95-6110159BEC18}" type="pres">
      <dgm:prSet presAssocID="{4E748074-E234-42E5-97F6-0E1D6E5BB1C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E70FDF-A9D4-4081-A5A2-74457838F23A}" type="pres">
      <dgm:prSet presAssocID="{4E748074-E234-42E5-97F6-0E1D6E5BB1CA}" presName="level3hierChild" presStyleCnt="0"/>
      <dgm:spPr/>
    </dgm:pt>
    <dgm:pt modelId="{4F0AC2D9-ED18-4B41-8D7C-6119CD6390FE}" type="pres">
      <dgm:prSet presAssocID="{7AC64DCD-8650-43C2-A285-DBCDCE9CA7B4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7C49F68B-C025-440F-8E7B-8D0094F130C3}" type="pres">
      <dgm:prSet presAssocID="{7AC64DCD-8650-43C2-A285-DBCDCE9CA7B4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1902EDCC-8DD7-4C52-8BCA-9C6568E135E2}" type="pres">
      <dgm:prSet presAssocID="{1C728DD5-750A-453D-9EF9-A1176231A831}" presName="root2" presStyleCnt="0"/>
      <dgm:spPr/>
    </dgm:pt>
    <dgm:pt modelId="{57203F27-A75C-46AD-94D8-071039564077}" type="pres">
      <dgm:prSet presAssocID="{1C728DD5-750A-453D-9EF9-A1176231A831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7A6D9F-0336-4ECE-9FA5-041C9412C5DC}" type="pres">
      <dgm:prSet presAssocID="{1C728DD5-750A-453D-9EF9-A1176231A831}" presName="level3hierChild" presStyleCnt="0"/>
      <dgm:spPr/>
    </dgm:pt>
    <dgm:pt modelId="{74ED39C6-6C36-454B-A356-6129E95928DB}" type="pres">
      <dgm:prSet presAssocID="{F3E97FDD-3CB3-475B-A04C-797AFFB5300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E0A8D77-8F9E-42B9-A530-4512C43390DF}" type="pres">
      <dgm:prSet presAssocID="{F3E97FDD-3CB3-475B-A04C-797AFFB5300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E7B4601F-4A9D-477A-AD13-5072FB8BDFDD}" type="pres">
      <dgm:prSet presAssocID="{DE7E7F37-36D5-4C66-A738-C375D27F00FC}" presName="root2" presStyleCnt="0"/>
      <dgm:spPr/>
    </dgm:pt>
    <dgm:pt modelId="{14B353E4-7B9A-48A5-8D31-10BD42F487CF}" type="pres">
      <dgm:prSet presAssocID="{DE7E7F37-36D5-4C66-A738-C375D27F00F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83264-6090-4B45-9629-F2891046E83A}" type="pres">
      <dgm:prSet presAssocID="{DE7E7F37-36D5-4C66-A738-C375D27F00FC}" presName="level3hierChild" presStyleCnt="0"/>
      <dgm:spPr/>
    </dgm:pt>
    <dgm:pt modelId="{F56BADBB-A228-4A17-B264-08BC66329DC9}" type="pres">
      <dgm:prSet presAssocID="{CD238A7C-A768-4F7E-A4B1-43A3976E4A6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AF2DA56A-2C7B-445A-880D-683FB72722F4}" type="pres">
      <dgm:prSet presAssocID="{CD238A7C-A768-4F7E-A4B1-43A3976E4A6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A9077695-53DA-41B9-9738-BCC2D174C70D}" type="pres">
      <dgm:prSet presAssocID="{AB421065-8EAA-4842-9134-E04EBA9AB699}" presName="root2" presStyleCnt="0"/>
      <dgm:spPr/>
    </dgm:pt>
    <dgm:pt modelId="{FC92AE23-A7F3-4798-A2AD-3366A0D7BC0C}" type="pres">
      <dgm:prSet presAssocID="{AB421065-8EAA-4842-9134-E04EBA9AB699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A832B-8F66-4272-8547-C6E313D25F2A}" type="pres">
      <dgm:prSet presAssocID="{AB421065-8EAA-4842-9134-E04EBA9AB699}" presName="level3hierChild" presStyleCnt="0"/>
      <dgm:spPr/>
    </dgm:pt>
    <dgm:pt modelId="{D5BDBF24-7E71-4C9D-9117-29DE0E6C7F35}" type="pres">
      <dgm:prSet presAssocID="{49650F4F-821E-4CCA-A0E2-D170F79BAADF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2628EBAA-638A-4695-8A85-0458ACF89F12}" type="pres">
      <dgm:prSet presAssocID="{49650F4F-821E-4CCA-A0E2-D170F79BAADF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75B5F5FE-3778-4559-94E6-AB126B6D8F0E}" type="pres">
      <dgm:prSet presAssocID="{475D25A5-F802-453C-90A4-3E66E019957E}" presName="root2" presStyleCnt="0"/>
      <dgm:spPr/>
    </dgm:pt>
    <dgm:pt modelId="{595B81FA-3809-4483-B7DD-37E03B6EFE69}" type="pres">
      <dgm:prSet presAssocID="{475D25A5-F802-453C-90A4-3E66E019957E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AA54A-2289-4B50-8832-748685CA36B6}" type="pres">
      <dgm:prSet presAssocID="{475D25A5-F802-453C-90A4-3E66E019957E}" presName="level3hierChild" presStyleCnt="0"/>
      <dgm:spPr/>
    </dgm:pt>
  </dgm:ptLst>
  <dgm:cxnLst>
    <dgm:cxn modelId="{F921D461-1A13-4186-9FCC-92ABFAA61B95}" type="presOf" srcId="{79FEC2DD-6762-4C46-9F94-8203584BD99D}" destId="{B95D4371-5A0A-4605-A2FC-78F3894BDFAB}" srcOrd="1" destOrd="0" presId="urn:microsoft.com/office/officeart/2008/layout/HorizontalMultiLevelHierarchy"/>
    <dgm:cxn modelId="{F035FE19-3C56-492F-9D5C-A6558203E496}" type="presOf" srcId="{7AC64DCD-8650-43C2-A285-DBCDCE9CA7B4}" destId="{4F0AC2D9-ED18-4B41-8D7C-6119CD6390FE}" srcOrd="0" destOrd="0" presId="urn:microsoft.com/office/officeart/2008/layout/HorizontalMultiLevelHierarchy"/>
    <dgm:cxn modelId="{E6E47404-B26B-4016-A7A3-4210EC9E8E6A}" type="presOf" srcId="{611BE5EA-AA0C-4194-98D8-99E57871E7E3}" destId="{22B88FA6-427E-4C32-B792-EF49749E51B3}" srcOrd="1" destOrd="0" presId="urn:microsoft.com/office/officeart/2008/layout/HorizontalMultiLevelHierarchy"/>
    <dgm:cxn modelId="{872CA20B-FA2F-40C0-BE70-582DBB37B6AB}" type="presOf" srcId="{206FB030-B0FD-4797-9A20-883F67326DC4}" destId="{0D0465FE-F857-438E-90CF-50A66CE7A05E}" srcOrd="0" destOrd="0" presId="urn:microsoft.com/office/officeart/2008/layout/HorizontalMultiLevelHierarchy"/>
    <dgm:cxn modelId="{A6474A1F-C808-4FF6-B89E-C50BFA821F5C}" type="presOf" srcId="{65DA5436-3079-492D-BA78-487D85D47F3B}" destId="{B77C3683-0F10-4A80-AE17-D439DB0661F2}" srcOrd="0" destOrd="0" presId="urn:microsoft.com/office/officeart/2008/layout/HorizontalMultiLevelHierarchy"/>
    <dgm:cxn modelId="{00D75AF8-8940-4AC0-957C-13A8810F7697}" srcId="{C52EA40F-74B8-4430-AE9B-D2FCC49BFC6C}" destId="{3AEA43BE-1598-4635-B5EA-2D58E8089C87}" srcOrd="0" destOrd="0" parTransId="{6F000AD4-0F0E-4FE0-B718-32112D1858FB}" sibTransId="{2C9FBC9C-B7B1-4494-8F1B-FB0587FFE98C}"/>
    <dgm:cxn modelId="{710B3B47-02DA-4C03-AE16-C66F7B2E20BA}" type="presOf" srcId="{7BAF7A46-0BF2-459C-9867-1B91B23E63A5}" destId="{92E6CA30-5135-40B1-AF7D-BED7435BE324}" srcOrd="0" destOrd="0" presId="urn:microsoft.com/office/officeart/2008/layout/HorizontalMultiLevelHierarchy"/>
    <dgm:cxn modelId="{22FB2E7A-CE22-4449-8294-18EFEE4DC337}" type="presOf" srcId="{86E6DA4D-0E3E-4D3E-A984-373344AF9857}" destId="{4A068A2C-B932-41AF-9E27-F4E521713FCE}" srcOrd="0" destOrd="0" presId="urn:microsoft.com/office/officeart/2008/layout/HorizontalMultiLevelHierarchy"/>
    <dgm:cxn modelId="{377B5EB9-AA0D-4927-A46C-11412E3047D7}" srcId="{33BB8E98-28B5-4B71-8E40-F3CC858C603B}" destId="{DE7E7F37-36D5-4C66-A738-C375D27F00FC}" srcOrd="2" destOrd="0" parTransId="{F3E97FDD-3CB3-475B-A04C-797AFFB5300C}" sibTransId="{5D8B84F7-929B-465A-A4DD-55A79C97E1AF}"/>
    <dgm:cxn modelId="{333363DF-3C33-4EDE-96C9-C494270DD7AD}" type="presOf" srcId="{ED3F4827-9084-40A9-832D-04F77A7DD5C5}" destId="{44A191CA-7502-45B5-A884-EC92412929C2}" srcOrd="0" destOrd="0" presId="urn:microsoft.com/office/officeart/2008/layout/HorizontalMultiLevelHierarchy"/>
    <dgm:cxn modelId="{A54A0049-0F10-4022-AD04-65A0F7269A08}" type="presOf" srcId="{F3E97FDD-3CB3-475B-A04C-797AFFB5300C}" destId="{74ED39C6-6C36-454B-A356-6129E95928DB}" srcOrd="0" destOrd="0" presId="urn:microsoft.com/office/officeart/2008/layout/HorizontalMultiLevelHierarchy"/>
    <dgm:cxn modelId="{D56E4F98-56EB-45F4-A81D-E8EFEC6ED369}" type="presOf" srcId="{8F500AB8-0443-4426-80AD-5CDAF083D56A}" destId="{705D1F32-4E40-403D-9D27-0194BCD1AF0A}" srcOrd="1" destOrd="0" presId="urn:microsoft.com/office/officeart/2008/layout/HorizontalMultiLevelHierarchy"/>
    <dgm:cxn modelId="{6D6D2873-799C-4FD3-B30E-8AC2EBD76DB1}" srcId="{ED3F4827-9084-40A9-832D-04F77A7DD5C5}" destId="{4E748074-E234-42E5-97F6-0E1D6E5BB1CA}" srcOrd="0" destOrd="0" parTransId="{92B913DE-9B4A-467F-8600-398C3932C64A}" sibTransId="{19AAFB7C-C837-4D04-B390-0EDF1F1D35AE}"/>
    <dgm:cxn modelId="{4D505A64-EFD1-4C0C-B420-B5D9C254145A}" srcId="{86E6DA4D-0E3E-4D3E-A984-373344AF9857}" destId="{FE82ADFD-284E-4D7A-8D64-C8041830EF8F}" srcOrd="2" destOrd="0" parTransId="{D68AD5FF-6967-44C4-B27F-9B0BA6242CCF}" sibTransId="{29F37FAB-21C4-4F43-8CBC-0BD0B62D4BD2}"/>
    <dgm:cxn modelId="{C4E9588F-FE04-4571-923F-907B386F9639}" type="presOf" srcId="{D68AD5FF-6967-44C4-B27F-9B0BA6242CCF}" destId="{218A88E3-928C-4F52-BDAD-C2579626E838}" srcOrd="0" destOrd="0" presId="urn:microsoft.com/office/officeart/2008/layout/HorizontalMultiLevelHierarchy"/>
    <dgm:cxn modelId="{76BC6B64-1925-447B-8CC4-A6A289798C21}" type="presOf" srcId="{DE7E7F37-36D5-4C66-A738-C375D27F00FC}" destId="{14B353E4-7B9A-48A5-8D31-10BD42F487CF}" srcOrd="0" destOrd="0" presId="urn:microsoft.com/office/officeart/2008/layout/HorizontalMultiLevelHierarchy"/>
    <dgm:cxn modelId="{8B33D80B-EFBA-4691-B9F8-FF5CC84026F1}" srcId="{6537F3A5-AE46-4A57-8943-09B41EC5D7A1}" destId="{080E8E13-127A-4D55-8C7E-5B0069189B55}" srcOrd="2" destOrd="0" parTransId="{79FEC2DD-6762-4C46-9F94-8203584BD99D}" sibTransId="{5345DFB8-39C4-4709-83AF-0C2E5FC47F87}"/>
    <dgm:cxn modelId="{5D463ED1-D3EF-4A00-85B7-5E8438D39BF2}" type="presOf" srcId="{A66675CD-B843-419B-82F6-E95011DB797D}" destId="{B992BA16-B498-4577-A218-69F71EA77516}" srcOrd="1" destOrd="0" presId="urn:microsoft.com/office/officeart/2008/layout/HorizontalMultiLevelHierarchy"/>
    <dgm:cxn modelId="{7AEEE3FE-8E9F-44C6-A5BA-17A6828D8CF7}" srcId="{6537F3A5-AE46-4A57-8943-09B41EC5D7A1}" destId="{2C31BF18-8AD4-40FD-97C5-4718F6533AE9}" srcOrd="1" destOrd="0" parTransId="{4BFC401F-68DF-4D77-A39C-E25C29F4DB26}" sibTransId="{18F689B0-2BF3-4743-81E3-ED8463D96BF3}"/>
    <dgm:cxn modelId="{D94C3DAD-6BC6-447F-896E-58A41BE4F52F}" type="presOf" srcId="{611BE5EA-AA0C-4194-98D8-99E57871E7E3}" destId="{988326AE-C3E7-456A-9D63-22A85085BC4C}" srcOrd="0" destOrd="0" presId="urn:microsoft.com/office/officeart/2008/layout/HorizontalMultiLevelHierarchy"/>
    <dgm:cxn modelId="{B5158BE5-B2F6-47C8-8099-3FE3AFCAB3CC}" type="presOf" srcId="{02DF85FD-4069-480E-8EC2-482849C662A6}" destId="{715FBD72-0176-491B-BB2E-621220D7E540}" srcOrd="0" destOrd="0" presId="urn:microsoft.com/office/officeart/2008/layout/HorizontalMultiLevelHierarchy"/>
    <dgm:cxn modelId="{C7F01440-4484-42D3-94EC-8F3E0997E872}" type="presOf" srcId="{6537F3A5-AE46-4A57-8943-09B41EC5D7A1}" destId="{D8DC4E55-9809-4DCF-89C5-FEB11C499A55}" srcOrd="0" destOrd="0" presId="urn:microsoft.com/office/officeart/2008/layout/HorizontalMultiLevelHierarchy"/>
    <dgm:cxn modelId="{25500558-CF50-4696-9B7D-E44112F341B2}" type="presOf" srcId="{475D25A5-F802-453C-90A4-3E66E019957E}" destId="{595B81FA-3809-4483-B7DD-37E03B6EFE69}" srcOrd="0" destOrd="0" presId="urn:microsoft.com/office/officeart/2008/layout/HorizontalMultiLevelHierarchy"/>
    <dgm:cxn modelId="{B0430A14-6275-41A9-9993-7EA71203830B}" type="presOf" srcId="{FE82ADFD-284E-4D7A-8D64-C8041830EF8F}" destId="{C2E92344-04B6-4CC8-90AA-B516FB620528}" srcOrd="0" destOrd="0" presId="urn:microsoft.com/office/officeart/2008/layout/HorizontalMultiLevelHierarchy"/>
    <dgm:cxn modelId="{AF9B8D1E-2318-44AE-8D80-017AA93B6BCA}" type="presOf" srcId="{65BFF1B3-326B-4ABE-B77E-D4A2EDF7BC1D}" destId="{5DAA6546-669A-498A-947B-63703AB8B961}" srcOrd="0" destOrd="0" presId="urn:microsoft.com/office/officeart/2008/layout/HorizontalMultiLevelHierarchy"/>
    <dgm:cxn modelId="{017D5790-CEA4-44DD-9E43-DAC0F743C411}" type="presOf" srcId="{D4100B5A-1F1D-4317-BA7B-0FEC94569DDE}" destId="{F5015F4E-131A-4D07-AD69-E84B6793B0D2}" srcOrd="0" destOrd="0" presId="urn:microsoft.com/office/officeart/2008/layout/HorizontalMultiLevelHierarchy"/>
    <dgm:cxn modelId="{7F5F1BD9-AE8F-4B06-91AC-F90827C5C1C4}" type="presOf" srcId="{CD238A7C-A768-4F7E-A4B1-43A3976E4A6F}" destId="{F56BADBB-A228-4A17-B264-08BC66329DC9}" srcOrd="0" destOrd="0" presId="urn:microsoft.com/office/officeart/2008/layout/HorizontalMultiLevelHierarchy"/>
    <dgm:cxn modelId="{2A6C706B-825D-4DDB-A1AA-66FBF116A0E8}" type="presOf" srcId="{9A8440E8-295C-447F-B391-9884A28405C5}" destId="{23029C22-C365-4BBF-A0B0-917DDF160F53}" srcOrd="0" destOrd="0" presId="urn:microsoft.com/office/officeart/2008/layout/HorizontalMultiLevelHierarchy"/>
    <dgm:cxn modelId="{94060DEC-8C56-4838-B39C-F2DB21073021}" type="presOf" srcId="{7BAF7A46-0BF2-459C-9867-1B91B23E63A5}" destId="{AA25C2CA-0283-400B-AB3A-E8B18325D5C4}" srcOrd="1" destOrd="0" presId="urn:microsoft.com/office/officeart/2008/layout/HorizontalMultiLevelHierarchy"/>
    <dgm:cxn modelId="{1D5C4B1E-923D-44F9-8523-87EEF844FEE2}" type="presOf" srcId="{D4100B5A-1F1D-4317-BA7B-0FEC94569DDE}" destId="{549C3088-4C8C-438F-86FF-31C64EEA8FF9}" srcOrd="1" destOrd="0" presId="urn:microsoft.com/office/officeart/2008/layout/HorizontalMultiLevelHierarchy"/>
    <dgm:cxn modelId="{E6DD156F-DE1D-4802-9495-6033CCB6C9B9}" type="presOf" srcId="{CD238A7C-A768-4F7E-A4B1-43A3976E4A6F}" destId="{AF2DA56A-2C7B-445A-880D-683FB72722F4}" srcOrd="1" destOrd="0" presId="urn:microsoft.com/office/officeart/2008/layout/HorizontalMultiLevelHierarchy"/>
    <dgm:cxn modelId="{F354CA69-895B-496D-89A9-0261342F3A50}" srcId="{86E6DA4D-0E3E-4D3E-A984-373344AF9857}" destId="{B0A1864C-1DB4-4CB1-9855-FF1294B0BFDF}" srcOrd="1" destOrd="0" parTransId="{597AABA7-C7C0-46D8-BBB3-B1CCE62E0ECB}" sibTransId="{8861EDAD-8112-459E-8665-16D5DBB9DE5D}"/>
    <dgm:cxn modelId="{D521AA6F-B2F7-40FC-B0A4-33CD9336DAA9}" type="presOf" srcId="{92B913DE-9B4A-467F-8600-398C3932C64A}" destId="{F824F671-B033-4A59-938E-5F1D32D5F7C7}" srcOrd="0" destOrd="0" presId="urn:microsoft.com/office/officeart/2008/layout/HorizontalMultiLevelHierarchy"/>
    <dgm:cxn modelId="{96D75C78-BDCC-4D8E-9C54-EFDFD7DC2AB5}" srcId="{3AEA43BE-1598-4635-B5EA-2D58E8089C87}" destId="{02DF85FD-4069-480E-8EC2-482849C662A6}" srcOrd="1" destOrd="0" parTransId="{611BE5EA-AA0C-4194-98D8-99E57871E7E3}" sibTransId="{E100B918-DE70-443F-9D5C-92ECD3385051}"/>
    <dgm:cxn modelId="{20FD10AA-BF32-4DCA-8DF1-88AB6327D4D5}" type="presOf" srcId="{4BFC401F-68DF-4D77-A39C-E25C29F4DB26}" destId="{07D3A539-0A65-4514-BA1F-997212C651B9}" srcOrd="0" destOrd="0" presId="urn:microsoft.com/office/officeart/2008/layout/HorizontalMultiLevelHierarchy"/>
    <dgm:cxn modelId="{C76FE66D-BBC5-4B9C-BF10-7C8D54DF0DBA}" type="presOf" srcId="{4BFC401F-68DF-4D77-A39C-E25C29F4DB26}" destId="{5ABC0D74-4787-4259-96BF-CACB6A9CE3D2}" srcOrd="1" destOrd="0" presId="urn:microsoft.com/office/officeart/2008/layout/HorizontalMultiLevelHierarchy"/>
    <dgm:cxn modelId="{C78CB53B-DD61-41A6-8E4B-7F935DFC9C40}" srcId="{6537F3A5-AE46-4A57-8943-09B41EC5D7A1}" destId="{9A8440E8-295C-447F-B391-9884A28405C5}" srcOrd="0" destOrd="0" parTransId="{65DA5436-3079-492D-BA78-487D85D47F3B}" sibTransId="{1D5AF580-5ABE-4459-804B-7C8C4BC582D0}"/>
    <dgm:cxn modelId="{5B060967-6CE6-4E6C-AD15-ED6C52971A34}" type="presOf" srcId="{2C31BF18-8AD4-40FD-97C5-4718F6533AE9}" destId="{1FDD0658-8FFB-4C5A-ABC0-119263A0EE1D}" srcOrd="0" destOrd="0" presId="urn:microsoft.com/office/officeart/2008/layout/HorizontalMultiLevelHierarchy"/>
    <dgm:cxn modelId="{BA9FEAAD-83CD-4355-A5D3-A38E0E670923}" type="presOf" srcId="{79FEC2DD-6762-4C46-9F94-8203584BD99D}" destId="{FD5C9A87-AAFD-4F25-A22A-A4A29725E0FD}" srcOrd="0" destOrd="0" presId="urn:microsoft.com/office/officeart/2008/layout/HorizontalMultiLevelHierarchy"/>
    <dgm:cxn modelId="{90E24AC1-37C8-4947-BF59-E497DBDBEEE8}" type="presOf" srcId="{49650F4F-821E-4CCA-A0E2-D170F79BAADF}" destId="{2628EBAA-638A-4695-8A85-0458ACF89F12}" srcOrd="1" destOrd="0" presId="urn:microsoft.com/office/officeart/2008/layout/HorizontalMultiLevelHierarchy"/>
    <dgm:cxn modelId="{6045331F-530D-4AB9-B816-492753EDB8C1}" type="presOf" srcId="{6F000AD4-0F0E-4FE0-B718-32112D1858FB}" destId="{26A77515-F3DD-4243-B040-420CD58CAA00}" srcOrd="0" destOrd="0" presId="urn:microsoft.com/office/officeart/2008/layout/HorizontalMultiLevelHierarchy"/>
    <dgm:cxn modelId="{ACFD8E8F-BB9A-4E68-BA81-BA46A75C769B}" type="presOf" srcId="{4E748074-E234-42E5-97F6-0E1D6E5BB1CA}" destId="{084228F8-BC65-4252-BC95-6110159BEC18}" srcOrd="0" destOrd="0" presId="urn:microsoft.com/office/officeart/2008/layout/HorizontalMultiLevelHierarchy"/>
    <dgm:cxn modelId="{69C3FF89-F28C-4AE0-ABA1-FF551E4579E9}" type="presOf" srcId="{F3E97FDD-3CB3-475B-A04C-797AFFB5300C}" destId="{CE0A8D77-8F9E-42B9-A530-4512C43390DF}" srcOrd="1" destOrd="0" presId="urn:microsoft.com/office/officeart/2008/layout/HorizontalMultiLevelHierarchy"/>
    <dgm:cxn modelId="{62C278DD-C228-46FC-9D6E-ADE168C981DF}" srcId="{86E6DA4D-0E3E-4D3E-A984-373344AF9857}" destId="{BD9EFE44-3DDC-45C3-8247-C68DF922B89E}" srcOrd="0" destOrd="0" parTransId="{A55DC3B6-63EC-4908-954A-65C1E8760377}" sibTransId="{8F613120-F069-4BEA-941B-7093D4EF1D3C}"/>
    <dgm:cxn modelId="{8FBAA6B7-1865-4D4B-A1CA-716563F4E000}" type="presOf" srcId="{A55DC3B6-63EC-4908-954A-65C1E8760377}" destId="{F6151497-57F1-49EA-84C6-DCDDBAF244B5}" srcOrd="0" destOrd="0" presId="urn:microsoft.com/office/officeart/2008/layout/HorizontalMultiLevelHierarchy"/>
    <dgm:cxn modelId="{907B7676-EF5A-4915-8A6B-5672DAB152D0}" type="presOf" srcId="{8F500AB8-0443-4426-80AD-5CDAF083D56A}" destId="{43E950FF-7479-4FE8-B2BC-7A9FF5E94264}" srcOrd="0" destOrd="0" presId="urn:microsoft.com/office/officeart/2008/layout/HorizontalMultiLevelHierarchy"/>
    <dgm:cxn modelId="{DEAFF5C8-85FF-490C-BAB2-DCABB6639EFE}" type="presOf" srcId="{33BB8E98-28B5-4B71-8E40-F3CC858C603B}" destId="{C438A754-89A4-417D-BC72-6758B3C4F7D8}" srcOrd="0" destOrd="0" presId="urn:microsoft.com/office/officeart/2008/layout/HorizontalMultiLevelHierarchy"/>
    <dgm:cxn modelId="{B1D5FF9D-0D80-42D3-966A-3246F3B4AEEB}" type="presOf" srcId="{BD9EFE44-3DDC-45C3-8247-C68DF922B89E}" destId="{7244C073-D4FF-41BD-8D17-99BEEAE9A3CB}" srcOrd="0" destOrd="0" presId="urn:microsoft.com/office/officeart/2008/layout/HorizontalMultiLevelHierarchy"/>
    <dgm:cxn modelId="{180D8256-EAF8-468E-B49A-4F84E9F530F0}" type="presOf" srcId="{49650F4F-821E-4CCA-A0E2-D170F79BAADF}" destId="{D5BDBF24-7E71-4C9D-9117-29DE0E6C7F35}" srcOrd="0" destOrd="0" presId="urn:microsoft.com/office/officeart/2008/layout/HorizontalMultiLevelHierarchy"/>
    <dgm:cxn modelId="{978F0AD7-F312-4F34-861F-ACEAD62EC3D0}" type="presOf" srcId="{A66675CD-B843-419B-82F6-E95011DB797D}" destId="{70241403-7EFE-429C-AA9D-3F5736D37959}" srcOrd="0" destOrd="0" presId="urn:microsoft.com/office/officeart/2008/layout/HorizontalMultiLevelHierarchy"/>
    <dgm:cxn modelId="{CE02F7E0-BC68-4A93-BCDB-CEC3CF2B6338}" type="presOf" srcId="{597AABA7-C7C0-46D8-BBB3-B1CCE62E0ECB}" destId="{9FBF7468-EE93-4CA3-B243-F6B42293D766}" srcOrd="0" destOrd="0" presId="urn:microsoft.com/office/officeart/2008/layout/HorizontalMultiLevelHierarchy"/>
    <dgm:cxn modelId="{49E6BC43-9CF4-47E4-BDAE-BE3820450DF4}" type="presOf" srcId="{65DA5436-3079-492D-BA78-487D85D47F3B}" destId="{317D9ADA-0057-4F06-9B8F-F130E4C91ECA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B3CE40BF-8554-4342-9714-4FD618C9C50D}" type="presOf" srcId="{B0A1864C-1DB4-4CB1-9855-FF1294B0BFDF}" destId="{AE7A4998-7D73-4DC7-96ED-30B4ED8D9CEF}" srcOrd="0" destOrd="0" presId="urn:microsoft.com/office/officeart/2008/layout/HorizontalMultiLevelHierarchy"/>
    <dgm:cxn modelId="{E31E8D5B-A811-4C9A-A312-8A391DA8DC3F}" type="presOf" srcId="{597AABA7-C7C0-46D8-BBB3-B1CCE62E0ECB}" destId="{A5C3A203-4AA7-4497-959F-97D477953F63}" srcOrd="1" destOrd="0" presId="urn:microsoft.com/office/officeart/2008/layout/HorizontalMultiLevelHierarchy"/>
    <dgm:cxn modelId="{AB69A613-DABE-45B1-BCAA-1D7CEE116970}" srcId="{3AEA43BE-1598-4635-B5EA-2D58E8089C87}" destId="{206FB030-B0FD-4797-9A20-883F67326DC4}" srcOrd="0" destOrd="0" parTransId="{8F500AB8-0443-4426-80AD-5CDAF083D56A}" sibTransId="{311107E9-8A7E-4B2E-917C-694D04DAC55E}"/>
    <dgm:cxn modelId="{8C9E833C-7FDC-4375-B8E6-E29F2AC9DDA4}" type="presOf" srcId="{D68AD5FF-6967-44C4-B27F-9B0BA6242CCF}" destId="{3CB27F64-0104-4EE5-A5EC-0F4E917EDCF9}" srcOrd="1" destOrd="0" presId="urn:microsoft.com/office/officeart/2008/layout/HorizontalMultiLevelHierarchy"/>
    <dgm:cxn modelId="{F0ED667B-F7D7-4DEC-B0A6-AE74C8099059}" srcId="{3AEA43BE-1598-4635-B5EA-2D58E8089C87}" destId="{86E6DA4D-0E3E-4D3E-A984-373344AF9857}" srcOrd="2" destOrd="0" parTransId="{7BAF7A46-0BF2-459C-9867-1B91B23E63A5}" sibTransId="{C412D11F-69C6-449C-962E-ABB5953AB2D0}"/>
    <dgm:cxn modelId="{662902C5-A55B-45C2-A7F6-8118FA1268B0}" srcId="{DE7E7F37-36D5-4C66-A738-C375D27F00FC}" destId="{AB421065-8EAA-4842-9134-E04EBA9AB699}" srcOrd="0" destOrd="0" parTransId="{CD238A7C-A768-4F7E-A4B1-43A3976E4A6F}" sibTransId="{88C3FF73-D271-4D21-90F1-4C6F06185C54}"/>
    <dgm:cxn modelId="{86233810-105C-4685-83AC-47AD89157D42}" srcId="{ED3F4827-9084-40A9-832D-04F77A7DD5C5}" destId="{1C728DD5-750A-453D-9EF9-A1176231A831}" srcOrd="1" destOrd="0" parTransId="{7AC64DCD-8650-43C2-A285-DBCDCE9CA7B4}" sibTransId="{FF7B45EA-D77D-484B-8A2B-FD91D1729991}"/>
    <dgm:cxn modelId="{C406A423-1624-450D-A894-D0316CDAFF64}" type="presOf" srcId="{A55DC3B6-63EC-4908-954A-65C1E8760377}" destId="{D8A85207-2501-409B-99AC-D83B18FF4FF4}" srcOrd="1" destOrd="0" presId="urn:microsoft.com/office/officeart/2008/layout/HorizontalMultiLevelHierarchy"/>
    <dgm:cxn modelId="{E1EADFB9-1CD3-4B7B-BD88-238B74E6555B}" type="presOf" srcId="{6F000AD4-0F0E-4FE0-B718-32112D1858FB}" destId="{0B746E8E-D5D7-4534-AB71-6B12AC9E2553}" srcOrd="1" destOrd="0" presId="urn:microsoft.com/office/officeart/2008/layout/HorizontalMultiLevelHierarchy"/>
    <dgm:cxn modelId="{FE9AF1F7-80A0-4079-99EB-0B3D7767A54E}" type="presOf" srcId="{080E8E13-127A-4D55-8C7E-5B0069189B55}" destId="{1826AE49-F245-4F0B-A673-4C60C63210D6}" srcOrd="0" destOrd="0" presId="urn:microsoft.com/office/officeart/2008/layout/HorizontalMultiLevelHierarchy"/>
    <dgm:cxn modelId="{A8272F94-DDDA-47DE-9C40-C3644F890CA0}" type="presOf" srcId="{92B913DE-9B4A-467F-8600-398C3932C64A}" destId="{E68ABD9B-3E4E-4FD6-B193-BFC52CB179AB}" srcOrd="1" destOrd="0" presId="urn:microsoft.com/office/officeart/2008/layout/HorizontalMultiLevelHierarchy"/>
    <dgm:cxn modelId="{4730F2E2-B592-41AE-9587-2BB8F90EB134}" srcId="{C52EA40F-74B8-4430-AE9B-D2FCC49BFC6C}" destId="{33BB8E98-28B5-4B71-8E40-F3CC858C603B}" srcOrd="1" destOrd="0" parTransId="{F78A4A76-F63D-4341-B631-6CC96BD699ED}" sibTransId="{D25E3E31-C845-4787-896B-4F483B22182D}"/>
    <dgm:cxn modelId="{EC7BCAA9-7F03-4696-8130-E426FFC2ADA0}" type="presOf" srcId="{AB421065-8EAA-4842-9134-E04EBA9AB699}" destId="{FC92AE23-A7F3-4798-A2AD-3366A0D7BC0C}" srcOrd="0" destOrd="0" presId="urn:microsoft.com/office/officeart/2008/layout/HorizontalMultiLevelHierarchy"/>
    <dgm:cxn modelId="{02EB3281-2154-4701-B979-FB179AB1BD72}" srcId="{33BB8E98-28B5-4B71-8E40-F3CC858C603B}" destId="{ED3F4827-9084-40A9-832D-04F77A7DD5C5}" srcOrd="1" destOrd="0" parTransId="{A66675CD-B843-419B-82F6-E95011DB797D}" sibTransId="{D22C8D19-4749-4976-A844-5F75192BCD47}"/>
    <dgm:cxn modelId="{9C5BD060-BE8B-4A36-95E2-0BC38D052C8D}" type="presOf" srcId="{F78A4A76-F63D-4341-B631-6CC96BD699ED}" destId="{DFEFD91A-4D07-4A2A-9D44-84C551CA452F}" srcOrd="1" destOrd="0" presId="urn:microsoft.com/office/officeart/2008/layout/HorizontalMultiLevelHierarchy"/>
    <dgm:cxn modelId="{769513FD-D7A2-44F8-B035-BD77A3CB64BA}" srcId="{33BB8E98-28B5-4B71-8E40-F3CC858C603B}" destId="{6537F3A5-AE46-4A57-8943-09B41EC5D7A1}" srcOrd="0" destOrd="0" parTransId="{D4100B5A-1F1D-4317-BA7B-0FEC94569DDE}" sibTransId="{E76233E1-9073-49BF-B153-E4B243A65436}"/>
    <dgm:cxn modelId="{838152AE-BFD4-46B6-8CC0-C57135F0B33C}" type="presOf" srcId="{F78A4A76-F63D-4341-B631-6CC96BD699ED}" destId="{BCBE17AC-CF22-4D34-8807-161A88866FE8}" srcOrd="0" destOrd="0" presId="urn:microsoft.com/office/officeart/2008/layout/HorizontalMultiLevelHierarchy"/>
    <dgm:cxn modelId="{9B206C11-8950-4B04-B184-85BB71B53484}" type="presOf" srcId="{3AEA43BE-1598-4635-B5EA-2D58E8089C87}" destId="{742B8BCE-8949-4760-9B84-C29D9163F29B}" srcOrd="0" destOrd="0" presId="urn:microsoft.com/office/officeart/2008/layout/HorizontalMultiLevelHierarchy"/>
    <dgm:cxn modelId="{6FE5D2BB-41B0-41E9-B0AC-23507E73BE4A}" type="presOf" srcId="{1C728DD5-750A-453D-9EF9-A1176231A831}" destId="{57203F27-A75C-46AD-94D8-071039564077}" srcOrd="0" destOrd="0" presId="urn:microsoft.com/office/officeart/2008/layout/HorizontalMultiLevelHierarchy"/>
    <dgm:cxn modelId="{4223D56C-B2B4-44D7-AC1F-C5108AFEE1BE}" srcId="{DE7E7F37-36D5-4C66-A738-C375D27F00FC}" destId="{475D25A5-F802-453C-90A4-3E66E019957E}" srcOrd="1" destOrd="0" parTransId="{49650F4F-821E-4CCA-A0E2-D170F79BAADF}" sibTransId="{D7B686F0-7D0D-4382-B622-A1B2F73ADF7D}"/>
    <dgm:cxn modelId="{141CE6B9-5C6E-4F38-9C0A-ED7DD3586323}" type="presOf" srcId="{7AC64DCD-8650-43C2-A285-DBCDCE9CA7B4}" destId="{7C49F68B-C025-440F-8E7B-8D0094F130C3}" srcOrd="1" destOrd="0" presId="urn:microsoft.com/office/officeart/2008/layout/HorizontalMultiLevelHierarchy"/>
    <dgm:cxn modelId="{90A09798-4B6D-488B-817A-8B3568448B9A}" type="presOf" srcId="{C52EA40F-74B8-4430-AE9B-D2FCC49BFC6C}" destId="{A1605174-92E1-4EB5-B7B5-99AF669D7034}" srcOrd="0" destOrd="0" presId="urn:microsoft.com/office/officeart/2008/layout/HorizontalMultiLevelHierarchy"/>
    <dgm:cxn modelId="{196948E0-9789-4033-9F70-41BF8C36DABA}" type="presParOf" srcId="{5DAA6546-669A-498A-947B-63703AB8B961}" destId="{943FAAB7-2B13-42ED-BAD6-1C1A3F742192}" srcOrd="0" destOrd="0" presId="urn:microsoft.com/office/officeart/2008/layout/HorizontalMultiLevelHierarchy"/>
    <dgm:cxn modelId="{032E2246-2E70-45F1-9EBC-139622647B40}" type="presParOf" srcId="{943FAAB7-2B13-42ED-BAD6-1C1A3F742192}" destId="{A1605174-92E1-4EB5-B7B5-99AF669D7034}" srcOrd="0" destOrd="0" presId="urn:microsoft.com/office/officeart/2008/layout/HorizontalMultiLevelHierarchy"/>
    <dgm:cxn modelId="{43A8AD27-1C78-4072-880A-51489D77B9E5}" type="presParOf" srcId="{943FAAB7-2B13-42ED-BAD6-1C1A3F742192}" destId="{01830DB5-0C8A-476F-BC83-253038763FFC}" srcOrd="1" destOrd="0" presId="urn:microsoft.com/office/officeart/2008/layout/HorizontalMultiLevelHierarchy"/>
    <dgm:cxn modelId="{483338E9-9BAD-49AA-B44C-B8D3F4CDEBE1}" type="presParOf" srcId="{01830DB5-0C8A-476F-BC83-253038763FFC}" destId="{26A77515-F3DD-4243-B040-420CD58CAA00}" srcOrd="0" destOrd="0" presId="urn:microsoft.com/office/officeart/2008/layout/HorizontalMultiLevelHierarchy"/>
    <dgm:cxn modelId="{3BE7468D-83B1-4555-8730-093CF4FD366E}" type="presParOf" srcId="{26A77515-F3DD-4243-B040-420CD58CAA00}" destId="{0B746E8E-D5D7-4534-AB71-6B12AC9E2553}" srcOrd="0" destOrd="0" presId="urn:microsoft.com/office/officeart/2008/layout/HorizontalMultiLevelHierarchy"/>
    <dgm:cxn modelId="{9838B864-8A98-44C3-9E90-4AAD1E5B82C2}" type="presParOf" srcId="{01830DB5-0C8A-476F-BC83-253038763FFC}" destId="{3B4E49D4-FA3C-4FF4-B6DB-FB309BB06C21}" srcOrd="1" destOrd="0" presId="urn:microsoft.com/office/officeart/2008/layout/HorizontalMultiLevelHierarchy"/>
    <dgm:cxn modelId="{AC8F9F36-3C3E-4CAF-9003-DFB55E628A4E}" type="presParOf" srcId="{3B4E49D4-FA3C-4FF4-B6DB-FB309BB06C21}" destId="{742B8BCE-8949-4760-9B84-C29D9163F29B}" srcOrd="0" destOrd="0" presId="urn:microsoft.com/office/officeart/2008/layout/HorizontalMultiLevelHierarchy"/>
    <dgm:cxn modelId="{AD193777-03D4-4BF1-98CE-679C3D0BB676}" type="presParOf" srcId="{3B4E49D4-FA3C-4FF4-B6DB-FB309BB06C21}" destId="{6616C80B-8E99-4777-B872-00AC87812EE8}" srcOrd="1" destOrd="0" presId="urn:microsoft.com/office/officeart/2008/layout/HorizontalMultiLevelHierarchy"/>
    <dgm:cxn modelId="{D0C4EBB6-95D2-4D60-ADF2-9A779204D98F}" type="presParOf" srcId="{6616C80B-8E99-4777-B872-00AC87812EE8}" destId="{43E950FF-7479-4FE8-B2BC-7A9FF5E94264}" srcOrd="0" destOrd="0" presId="urn:microsoft.com/office/officeart/2008/layout/HorizontalMultiLevelHierarchy"/>
    <dgm:cxn modelId="{B2FCDE4C-3DE2-4C5D-B808-538D13E06074}" type="presParOf" srcId="{43E950FF-7479-4FE8-B2BC-7A9FF5E94264}" destId="{705D1F32-4E40-403D-9D27-0194BCD1AF0A}" srcOrd="0" destOrd="0" presId="urn:microsoft.com/office/officeart/2008/layout/HorizontalMultiLevelHierarchy"/>
    <dgm:cxn modelId="{FB090AB6-6738-494E-8941-F7B71152AFC5}" type="presParOf" srcId="{6616C80B-8E99-4777-B872-00AC87812EE8}" destId="{65BF9E49-0216-4673-84F8-00B0BF4EFBD9}" srcOrd="1" destOrd="0" presId="urn:microsoft.com/office/officeart/2008/layout/HorizontalMultiLevelHierarchy"/>
    <dgm:cxn modelId="{8C1F912F-67E6-4510-8A16-64CB3C94866F}" type="presParOf" srcId="{65BF9E49-0216-4673-84F8-00B0BF4EFBD9}" destId="{0D0465FE-F857-438E-90CF-50A66CE7A05E}" srcOrd="0" destOrd="0" presId="urn:microsoft.com/office/officeart/2008/layout/HorizontalMultiLevelHierarchy"/>
    <dgm:cxn modelId="{5AD6E39D-38D3-410B-8350-2B0D0C293E23}" type="presParOf" srcId="{65BF9E49-0216-4673-84F8-00B0BF4EFBD9}" destId="{693F805F-DFEF-42AC-9C42-E9BC2E0DBB79}" srcOrd="1" destOrd="0" presId="urn:microsoft.com/office/officeart/2008/layout/HorizontalMultiLevelHierarchy"/>
    <dgm:cxn modelId="{1104990D-1B88-4D46-A852-B95AD8824EE9}" type="presParOf" srcId="{6616C80B-8E99-4777-B872-00AC87812EE8}" destId="{988326AE-C3E7-456A-9D63-22A85085BC4C}" srcOrd="2" destOrd="0" presId="urn:microsoft.com/office/officeart/2008/layout/HorizontalMultiLevelHierarchy"/>
    <dgm:cxn modelId="{E0BA5EDD-D60D-4A5E-B242-31062A405948}" type="presParOf" srcId="{988326AE-C3E7-456A-9D63-22A85085BC4C}" destId="{22B88FA6-427E-4C32-B792-EF49749E51B3}" srcOrd="0" destOrd="0" presId="urn:microsoft.com/office/officeart/2008/layout/HorizontalMultiLevelHierarchy"/>
    <dgm:cxn modelId="{9999B502-4391-4058-AF89-39C9043213CF}" type="presParOf" srcId="{6616C80B-8E99-4777-B872-00AC87812EE8}" destId="{68560132-2602-4BEF-87B0-7A500C6537CF}" srcOrd="3" destOrd="0" presId="urn:microsoft.com/office/officeart/2008/layout/HorizontalMultiLevelHierarchy"/>
    <dgm:cxn modelId="{D2662C67-A8C9-439A-BE13-50DA281E1223}" type="presParOf" srcId="{68560132-2602-4BEF-87B0-7A500C6537CF}" destId="{715FBD72-0176-491B-BB2E-621220D7E540}" srcOrd="0" destOrd="0" presId="urn:microsoft.com/office/officeart/2008/layout/HorizontalMultiLevelHierarchy"/>
    <dgm:cxn modelId="{8329BFCF-1AAF-4BE4-9BC7-93457EF59EFA}" type="presParOf" srcId="{68560132-2602-4BEF-87B0-7A500C6537CF}" destId="{99E7422A-726F-4C3D-BE6C-4D5202630EA7}" srcOrd="1" destOrd="0" presId="urn:microsoft.com/office/officeart/2008/layout/HorizontalMultiLevelHierarchy"/>
    <dgm:cxn modelId="{9C8065F8-214F-4125-8579-7F38B3CA5D0F}" type="presParOf" srcId="{6616C80B-8E99-4777-B872-00AC87812EE8}" destId="{92E6CA30-5135-40B1-AF7D-BED7435BE324}" srcOrd="4" destOrd="0" presId="urn:microsoft.com/office/officeart/2008/layout/HorizontalMultiLevelHierarchy"/>
    <dgm:cxn modelId="{465D1BBF-AE4C-423D-A2E1-0B31F355B09D}" type="presParOf" srcId="{92E6CA30-5135-40B1-AF7D-BED7435BE324}" destId="{AA25C2CA-0283-400B-AB3A-E8B18325D5C4}" srcOrd="0" destOrd="0" presId="urn:microsoft.com/office/officeart/2008/layout/HorizontalMultiLevelHierarchy"/>
    <dgm:cxn modelId="{917B68DA-B8C4-4649-90F0-7F62ACCBD02B}" type="presParOf" srcId="{6616C80B-8E99-4777-B872-00AC87812EE8}" destId="{0BF06939-D836-489B-8341-FF6088F390C0}" srcOrd="5" destOrd="0" presId="urn:microsoft.com/office/officeart/2008/layout/HorizontalMultiLevelHierarchy"/>
    <dgm:cxn modelId="{39B14107-82B0-40F2-AE3E-429EDC624E38}" type="presParOf" srcId="{0BF06939-D836-489B-8341-FF6088F390C0}" destId="{4A068A2C-B932-41AF-9E27-F4E521713FCE}" srcOrd="0" destOrd="0" presId="urn:microsoft.com/office/officeart/2008/layout/HorizontalMultiLevelHierarchy"/>
    <dgm:cxn modelId="{97573AA4-EB86-4836-A6EB-416471E448AE}" type="presParOf" srcId="{0BF06939-D836-489B-8341-FF6088F390C0}" destId="{1F1DF599-BA5B-4F6A-AFFD-C7F973027CFC}" srcOrd="1" destOrd="0" presId="urn:microsoft.com/office/officeart/2008/layout/HorizontalMultiLevelHierarchy"/>
    <dgm:cxn modelId="{5F34275F-E6CA-47F9-BA64-9113AF967973}" type="presParOf" srcId="{1F1DF599-BA5B-4F6A-AFFD-C7F973027CFC}" destId="{F6151497-57F1-49EA-84C6-DCDDBAF244B5}" srcOrd="0" destOrd="0" presId="urn:microsoft.com/office/officeart/2008/layout/HorizontalMultiLevelHierarchy"/>
    <dgm:cxn modelId="{1FB0AFEF-2601-486C-B6DB-9DB689BF93E0}" type="presParOf" srcId="{F6151497-57F1-49EA-84C6-DCDDBAF244B5}" destId="{D8A85207-2501-409B-99AC-D83B18FF4FF4}" srcOrd="0" destOrd="0" presId="urn:microsoft.com/office/officeart/2008/layout/HorizontalMultiLevelHierarchy"/>
    <dgm:cxn modelId="{F996C383-844C-42BA-8A06-6A7BB82777AE}" type="presParOf" srcId="{1F1DF599-BA5B-4F6A-AFFD-C7F973027CFC}" destId="{07ED225C-259E-41EB-B65E-DB9D69DA3836}" srcOrd="1" destOrd="0" presId="urn:microsoft.com/office/officeart/2008/layout/HorizontalMultiLevelHierarchy"/>
    <dgm:cxn modelId="{F5565FA6-77F0-43B0-B6A2-95AAC4222DF2}" type="presParOf" srcId="{07ED225C-259E-41EB-B65E-DB9D69DA3836}" destId="{7244C073-D4FF-41BD-8D17-99BEEAE9A3CB}" srcOrd="0" destOrd="0" presId="urn:microsoft.com/office/officeart/2008/layout/HorizontalMultiLevelHierarchy"/>
    <dgm:cxn modelId="{64F22350-27BD-4646-B71A-E69C3E3C6664}" type="presParOf" srcId="{07ED225C-259E-41EB-B65E-DB9D69DA3836}" destId="{081C4327-CF8C-4947-BFF3-F162A85C16DF}" srcOrd="1" destOrd="0" presId="urn:microsoft.com/office/officeart/2008/layout/HorizontalMultiLevelHierarchy"/>
    <dgm:cxn modelId="{E2CF9F2B-DC70-45D2-8025-F879FDE2488C}" type="presParOf" srcId="{1F1DF599-BA5B-4F6A-AFFD-C7F973027CFC}" destId="{9FBF7468-EE93-4CA3-B243-F6B42293D766}" srcOrd="2" destOrd="0" presId="urn:microsoft.com/office/officeart/2008/layout/HorizontalMultiLevelHierarchy"/>
    <dgm:cxn modelId="{90BECD3A-8EB8-4CD9-845B-DEBC9A5A3A2F}" type="presParOf" srcId="{9FBF7468-EE93-4CA3-B243-F6B42293D766}" destId="{A5C3A203-4AA7-4497-959F-97D477953F63}" srcOrd="0" destOrd="0" presId="urn:microsoft.com/office/officeart/2008/layout/HorizontalMultiLevelHierarchy"/>
    <dgm:cxn modelId="{FE067F8C-841E-4E5E-A1E9-CFFDFD1B3A32}" type="presParOf" srcId="{1F1DF599-BA5B-4F6A-AFFD-C7F973027CFC}" destId="{EB1E4DAF-80C8-4B29-909E-B18F4EF971BF}" srcOrd="3" destOrd="0" presId="urn:microsoft.com/office/officeart/2008/layout/HorizontalMultiLevelHierarchy"/>
    <dgm:cxn modelId="{355398C8-1B6B-4BA8-89D0-FDC182D1013C}" type="presParOf" srcId="{EB1E4DAF-80C8-4B29-909E-B18F4EF971BF}" destId="{AE7A4998-7D73-4DC7-96ED-30B4ED8D9CEF}" srcOrd="0" destOrd="0" presId="urn:microsoft.com/office/officeart/2008/layout/HorizontalMultiLevelHierarchy"/>
    <dgm:cxn modelId="{438B2161-5693-40A8-A8E0-129AB38FDCCB}" type="presParOf" srcId="{EB1E4DAF-80C8-4B29-909E-B18F4EF971BF}" destId="{5926D454-2CFB-42CA-BAF5-1E444F07E4FD}" srcOrd="1" destOrd="0" presId="urn:microsoft.com/office/officeart/2008/layout/HorizontalMultiLevelHierarchy"/>
    <dgm:cxn modelId="{34D46FD6-4553-4E1F-A5DA-C1485E78A296}" type="presParOf" srcId="{1F1DF599-BA5B-4F6A-AFFD-C7F973027CFC}" destId="{218A88E3-928C-4F52-BDAD-C2579626E838}" srcOrd="4" destOrd="0" presId="urn:microsoft.com/office/officeart/2008/layout/HorizontalMultiLevelHierarchy"/>
    <dgm:cxn modelId="{3BE17918-1C9B-4832-B709-A4D953316EF5}" type="presParOf" srcId="{218A88E3-928C-4F52-BDAD-C2579626E838}" destId="{3CB27F64-0104-4EE5-A5EC-0F4E917EDCF9}" srcOrd="0" destOrd="0" presId="urn:microsoft.com/office/officeart/2008/layout/HorizontalMultiLevelHierarchy"/>
    <dgm:cxn modelId="{335191EA-B3A6-495B-8A6B-AE03E3FB911C}" type="presParOf" srcId="{1F1DF599-BA5B-4F6A-AFFD-C7F973027CFC}" destId="{69810269-CD9B-43F5-AB58-F7B1FA975B2C}" srcOrd="5" destOrd="0" presId="urn:microsoft.com/office/officeart/2008/layout/HorizontalMultiLevelHierarchy"/>
    <dgm:cxn modelId="{631DE06B-AFA4-4928-981E-48A4D0B6390D}" type="presParOf" srcId="{69810269-CD9B-43F5-AB58-F7B1FA975B2C}" destId="{C2E92344-04B6-4CC8-90AA-B516FB620528}" srcOrd="0" destOrd="0" presId="urn:microsoft.com/office/officeart/2008/layout/HorizontalMultiLevelHierarchy"/>
    <dgm:cxn modelId="{63F1C6EF-4DE6-486A-BC65-A712C7774440}" type="presParOf" srcId="{69810269-CD9B-43F5-AB58-F7B1FA975B2C}" destId="{21DA04F1-097C-4676-96AA-8B46044EEA87}" srcOrd="1" destOrd="0" presId="urn:microsoft.com/office/officeart/2008/layout/HorizontalMultiLevelHierarchy"/>
    <dgm:cxn modelId="{CE82D6C9-8BCB-4B7F-97CA-B35B54E23A5C}" type="presParOf" srcId="{01830DB5-0C8A-476F-BC83-253038763FFC}" destId="{BCBE17AC-CF22-4D34-8807-161A88866FE8}" srcOrd="2" destOrd="0" presId="urn:microsoft.com/office/officeart/2008/layout/HorizontalMultiLevelHierarchy"/>
    <dgm:cxn modelId="{8E945445-465D-400F-A4F4-2F54F67D94E4}" type="presParOf" srcId="{BCBE17AC-CF22-4D34-8807-161A88866FE8}" destId="{DFEFD91A-4D07-4A2A-9D44-84C551CA452F}" srcOrd="0" destOrd="0" presId="urn:microsoft.com/office/officeart/2008/layout/HorizontalMultiLevelHierarchy"/>
    <dgm:cxn modelId="{2AFD1E38-C0BF-44FA-922C-0018E6C0B196}" type="presParOf" srcId="{01830DB5-0C8A-476F-BC83-253038763FFC}" destId="{C9D7D920-C3DF-4D52-B9B3-CA5F234CA4F9}" srcOrd="3" destOrd="0" presId="urn:microsoft.com/office/officeart/2008/layout/HorizontalMultiLevelHierarchy"/>
    <dgm:cxn modelId="{173F0E5A-C92E-464D-A3C2-A1BFDC099B68}" type="presParOf" srcId="{C9D7D920-C3DF-4D52-B9B3-CA5F234CA4F9}" destId="{C438A754-89A4-417D-BC72-6758B3C4F7D8}" srcOrd="0" destOrd="0" presId="urn:microsoft.com/office/officeart/2008/layout/HorizontalMultiLevelHierarchy"/>
    <dgm:cxn modelId="{62A1197E-8084-4886-A867-817EAE4687F5}" type="presParOf" srcId="{C9D7D920-C3DF-4D52-B9B3-CA5F234CA4F9}" destId="{DF54BCF1-CBA4-45E6-A6BC-8FCF0C640289}" srcOrd="1" destOrd="0" presId="urn:microsoft.com/office/officeart/2008/layout/HorizontalMultiLevelHierarchy"/>
    <dgm:cxn modelId="{D284C175-684C-42E8-A6E0-5A6E18C5FF9D}" type="presParOf" srcId="{DF54BCF1-CBA4-45E6-A6BC-8FCF0C640289}" destId="{F5015F4E-131A-4D07-AD69-E84B6793B0D2}" srcOrd="0" destOrd="0" presId="urn:microsoft.com/office/officeart/2008/layout/HorizontalMultiLevelHierarchy"/>
    <dgm:cxn modelId="{A7F016DD-01A4-4C00-9116-841B148B254E}" type="presParOf" srcId="{F5015F4E-131A-4D07-AD69-E84B6793B0D2}" destId="{549C3088-4C8C-438F-86FF-31C64EEA8FF9}" srcOrd="0" destOrd="0" presId="urn:microsoft.com/office/officeart/2008/layout/HorizontalMultiLevelHierarchy"/>
    <dgm:cxn modelId="{813CDE52-4FE5-4DB9-9567-3DC1F453A6A3}" type="presParOf" srcId="{DF54BCF1-CBA4-45E6-A6BC-8FCF0C640289}" destId="{94085CC3-70AA-4681-8692-18E6D7ECA5BE}" srcOrd="1" destOrd="0" presId="urn:microsoft.com/office/officeart/2008/layout/HorizontalMultiLevelHierarchy"/>
    <dgm:cxn modelId="{C0BC6322-59CD-4FF8-8574-E055F8A2EFCD}" type="presParOf" srcId="{94085CC3-70AA-4681-8692-18E6D7ECA5BE}" destId="{D8DC4E55-9809-4DCF-89C5-FEB11C499A55}" srcOrd="0" destOrd="0" presId="urn:microsoft.com/office/officeart/2008/layout/HorizontalMultiLevelHierarchy"/>
    <dgm:cxn modelId="{D8EAE714-966C-4896-B033-F7A959D45E0A}" type="presParOf" srcId="{94085CC3-70AA-4681-8692-18E6D7ECA5BE}" destId="{DC32FB13-91C3-4FA8-AC42-8C2408E06B74}" srcOrd="1" destOrd="0" presId="urn:microsoft.com/office/officeart/2008/layout/HorizontalMultiLevelHierarchy"/>
    <dgm:cxn modelId="{FC2AF9EC-825D-40B1-BE1C-5EAEF9BC2D08}" type="presParOf" srcId="{DC32FB13-91C3-4FA8-AC42-8C2408E06B74}" destId="{B77C3683-0F10-4A80-AE17-D439DB0661F2}" srcOrd="0" destOrd="0" presId="urn:microsoft.com/office/officeart/2008/layout/HorizontalMultiLevelHierarchy"/>
    <dgm:cxn modelId="{FF69031C-102B-4359-8D1E-D1823B0ECF48}" type="presParOf" srcId="{B77C3683-0F10-4A80-AE17-D439DB0661F2}" destId="{317D9ADA-0057-4F06-9B8F-F130E4C91ECA}" srcOrd="0" destOrd="0" presId="urn:microsoft.com/office/officeart/2008/layout/HorizontalMultiLevelHierarchy"/>
    <dgm:cxn modelId="{9541899A-232F-4A7C-ACA9-BE60BD39FC46}" type="presParOf" srcId="{DC32FB13-91C3-4FA8-AC42-8C2408E06B74}" destId="{DA562C3B-8EED-403F-BA13-87634B16E9AF}" srcOrd="1" destOrd="0" presId="urn:microsoft.com/office/officeart/2008/layout/HorizontalMultiLevelHierarchy"/>
    <dgm:cxn modelId="{07B00752-5222-472E-90C8-482BAF50BD33}" type="presParOf" srcId="{DA562C3B-8EED-403F-BA13-87634B16E9AF}" destId="{23029C22-C365-4BBF-A0B0-917DDF160F53}" srcOrd="0" destOrd="0" presId="urn:microsoft.com/office/officeart/2008/layout/HorizontalMultiLevelHierarchy"/>
    <dgm:cxn modelId="{C09CDA57-F427-422D-BA7D-3DADD662D25E}" type="presParOf" srcId="{DA562C3B-8EED-403F-BA13-87634B16E9AF}" destId="{6903E3AA-8C9F-4857-AA57-372121E72A4E}" srcOrd="1" destOrd="0" presId="urn:microsoft.com/office/officeart/2008/layout/HorizontalMultiLevelHierarchy"/>
    <dgm:cxn modelId="{FB4DC5BC-284D-444F-9ECE-B10211A760AE}" type="presParOf" srcId="{DC32FB13-91C3-4FA8-AC42-8C2408E06B74}" destId="{07D3A539-0A65-4514-BA1F-997212C651B9}" srcOrd="2" destOrd="0" presId="urn:microsoft.com/office/officeart/2008/layout/HorizontalMultiLevelHierarchy"/>
    <dgm:cxn modelId="{39731A07-6250-4408-B9FE-8DF27A39660C}" type="presParOf" srcId="{07D3A539-0A65-4514-BA1F-997212C651B9}" destId="{5ABC0D74-4787-4259-96BF-CACB6A9CE3D2}" srcOrd="0" destOrd="0" presId="urn:microsoft.com/office/officeart/2008/layout/HorizontalMultiLevelHierarchy"/>
    <dgm:cxn modelId="{B8982CCF-84AC-4335-86F7-0288B67A7BD9}" type="presParOf" srcId="{DC32FB13-91C3-4FA8-AC42-8C2408E06B74}" destId="{84F28BEB-1677-42DA-A293-74916B87A714}" srcOrd="3" destOrd="0" presId="urn:microsoft.com/office/officeart/2008/layout/HorizontalMultiLevelHierarchy"/>
    <dgm:cxn modelId="{B84D15A1-FDE9-4C62-916F-2383C1E2B6F6}" type="presParOf" srcId="{84F28BEB-1677-42DA-A293-74916B87A714}" destId="{1FDD0658-8FFB-4C5A-ABC0-119263A0EE1D}" srcOrd="0" destOrd="0" presId="urn:microsoft.com/office/officeart/2008/layout/HorizontalMultiLevelHierarchy"/>
    <dgm:cxn modelId="{447A09DE-0AC9-4AD3-A0D1-47805B393852}" type="presParOf" srcId="{84F28BEB-1677-42DA-A293-74916B87A714}" destId="{51284AE3-94DA-44F0-B54A-234B0F933777}" srcOrd="1" destOrd="0" presId="urn:microsoft.com/office/officeart/2008/layout/HorizontalMultiLevelHierarchy"/>
    <dgm:cxn modelId="{15F6F64D-4A02-4306-A8B9-A9587F09F8BD}" type="presParOf" srcId="{DC32FB13-91C3-4FA8-AC42-8C2408E06B74}" destId="{FD5C9A87-AAFD-4F25-A22A-A4A29725E0FD}" srcOrd="4" destOrd="0" presId="urn:microsoft.com/office/officeart/2008/layout/HorizontalMultiLevelHierarchy"/>
    <dgm:cxn modelId="{EBBB7C98-E3C5-46FA-8DD5-817F6D684942}" type="presParOf" srcId="{FD5C9A87-AAFD-4F25-A22A-A4A29725E0FD}" destId="{B95D4371-5A0A-4605-A2FC-78F3894BDFAB}" srcOrd="0" destOrd="0" presId="urn:microsoft.com/office/officeart/2008/layout/HorizontalMultiLevelHierarchy"/>
    <dgm:cxn modelId="{81ADBD70-4B96-4138-B71D-9D4F1219E8B0}" type="presParOf" srcId="{DC32FB13-91C3-4FA8-AC42-8C2408E06B74}" destId="{AFF46CAB-56F8-43C9-B077-790DFE069BBF}" srcOrd="5" destOrd="0" presId="urn:microsoft.com/office/officeart/2008/layout/HorizontalMultiLevelHierarchy"/>
    <dgm:cxn modelId="{367DC4F8-DDC8-43B9-8285-DF2656683BEC}" type="presParOf" srcId="{AFF46CAB-56F8-43C9-B077-790DFE069BBF}" destId="{1826AE49-F245-4F0B-A673-4C60C63210D6}" srcOrd="0" destOrd="0" presId="urn:microsoft.com/office/officeart/2008/layout/HorizontalMultiLevelHierarchy"/>
    <dgm:cxn modelId="{84160239-6E3F-4909-B3A9-3C7A23E6987F}" type="presParOf" srcId="{AFF46CAB-56F8-43C9-B077-790DFE069BBF}" destId="{8B1F235F-9D8E-462B-B2F9-1221F7FBE69A}" srcOrd="1" destOrd="0" presId="urn:microsoft.com/office/officeart/2008/layout/HorizontalMultiLevelHierarchy"/>
    <dgm:cxn modelId="{50E61818-ECEB-418A-B512-E394E9857933}" type="presParOf" srcId="{DF54BCF1-CBA4-45E6-A6BC-8FCF0C640289}" destId="{70241403-7EFE-429C-AA9D-3F5736D37959}" srcOrd="2" destOrd="0" presId="urn:microsoft.com/office/officeart/2008/layout/HorizontalMultiLevelHierarchy"/>
    <dgm:cxn modelId="{CE2B1FC1-D3ED-4CD7-882D-8CF870D96EAA}" type="presParOf" srcId="{70241403-7EFE-429C-AA9D-3F5736D37959}" destId="{B992BA16-B498-4577-A218-69F71EA77516}" srcOrd="0" destOrd="0" presId="urn:microsoft.com/office/officeart/2008/layout/HorizontalMultiLevelHierarchy"/>
    <dgm:cxn modelId="{3BA44B65-2BC5-486A-ADA4-A4CF1988D64F}" type="presParOf" srcId="{DF54BCF1-CBA4-45E6-A6BC-8FCF0C640289}" destId="{1F55F3B9-6268-4D11-A5E7-29B7F8FC1938}" srcOrd="3" destOrd="0" presId="urn:microsoft.com/office/officeart/2008/layout/HorizontalMultiLevelHierarchy"/>
    <dgm:cxn modelId="{0F3EEB7C-D0A5-491E-BEEC-10FF599CEF62}" type="presParOf" srcId="{1F55F3B9-6268-4D11-A5E7-29B7F8FC1938}" destId="{44A191CA-7502-45B5-A884-EC92412929C2}" srcOrd="0" destOrd="0" presId="urn:microsoft.com/office/officeart/2008/layout/HorizontalMultiLevelHierarchy"/>
    <dgm:cxn modelId="{AED17D66-F16F-42A6-ACC5-80515B5765E2}" type="presParOf" srcId="{1F55F3B9-6268-4D11-A5E7-29B7F8FC1938}" destId="{D48607D4-D15E-49A6-98A2-34835A11B43E}" srcOrd="1" destOrd="0" presId="urn:microsoft.com/office/officeart/2008/layout/HorizontalMultiLevelHierarchy"/>
    <dgm:cxn modelId="{8AFEB032-C4BD-4277-AA72-617973DFDA9A}" type="presParOf" srcId="{D48607D4-D15E-49A6-98A2-34835A11B43E}" destId="{F824F671-B033-4A59-938E-5F1D32D5F7C7}" srcOrd="0" destOrd="0" presId="urn:microsoft.com/office/officeart/2008/layout/HorizontalMultiLevelHierarchy"/>
    <dgm:cxn modelId="{EB2F29FF-A260-462B-A25D-1E0BD8A71A26}" type="presParOf" srcId="{F824F671-B033-4A59-938E-5F1D32D5F7C7}" destId="{E68ABD9B-3E4E-4FD6-B193-BFC52CB179AB}" srcOrd="0" destOrd="0" presId="urn:microsoft.com/office/officeart/2008/layout/HorizontalMultiLevelHierarchy"/>
    <dgm:cxn modelId="{86B6B0E6-DF10-48CA-8E54-762BD7F04D4E}" type="presParOf" srcId="{D48607D4-D15E-49A6-98A2-34835A11B43E}" destId="{F316BFB3-DCFF-4EAF-BD01-F78D8DAC6585}" srcOrd="1" destOrd="0" presId="urn:microsoft.com/office/officeart/2008/layout/HorizontalMultiLevelHierarchy"/>
    <dgm:cxn modelId="{1EA4914C-220C-41E3-857E-72E45369F495}" type="presParOf" srcId="{F316BFB3-DCFF-4EAF-BD01-F78D8DAC6585}" destId="{084228F8-BC65-4252-BC95-6110159BEC18}" srcOrd="0" destOrd="0" presId="urn:microsoft.com/office/officeart/2008/layout/HorizontalMultiLevelHierarchy"/>
    <dgm:cxn modelId="{59CB732D-5B7D-4333-B333-33078C52C00F}" type="presParOf" srcId="{F316BFB3-DCFF-4EAF-BD01-F78D8DAC6585}" destId="{99E70FDF-A9D4-4081-A5A2-74457838F23A}" srcOrd="1" destOrd="0" presId="urn:microsoft.com/office/officeart/2008/layout/HorizontalMultiLevelHierarchy"/>
    <dgm:cxn modelId="{6E4D1883-DFE9-4215-BA6E-5774A59C8F51}" type="presParOf" srcId="{D48607D4-D15E-49A6-98A2-34835A11B43E}" destId="{4F0AC2D9-ED18-4B41-8D7C-6119CD6390FE}" srcOrd="2" destOrd="0" presId="urn:microsoft.com/office/officeart/2008/layout/HorizontalMultiLevelHierarchy"/>
    <dgm:cxn modelId="{E3C6F40D-71E9-433A-900E-E1D8F7787958}" type="presParOf" srcId="{4F0AC2D9-ED18-4B41-8D7C-6119CD6390FE}" destId="{7C49F68B-C025-440F-8E7B-8D0094F130C3}" srcOrd="0" destOrd="0" presId="urn:microsoft.com/office/officeart/2008/layout/HorizontalMultiLevelHierarchy"/>
    <dgm:cxn modelId="{FBC7BAEC-7D72-4F1E-9BF1-071652B0392B}" type="presParOf" srcId="{D48607D4-D15E-49A6-98A2-34835A11B43E}" destId="{1902EDCC-8DD7-4C52-8BCA-9C6568E135E2}" srcOrd="3" destOrd="0" presId="urn:microsoft.com/office/officeart/2008/layout/HorizontalMultiLevelHierarchy"/>
    <dgm:cxn modelId="{7863FA69-A0A9-40AC-B33B-51835D6E4DCE}" type="presParOf" srcId="{1902EDCC-8DD7-4C52-8BCA-9C6568E135E2}" destId="{57203F27-A75C-46AD-94D8-071039564077}" srcOrd="0" destOrd="0" presId="urn:microsoft.com/office/officeart/2008/layout/HorizontalMultiLevelHierarchy"/>
    <dgm:cxn modelId="{705A3C0D-1A48-49DB-88F9-905663A6895F}" type="presParOf" srcId="{1902EDCC-8DD7-4C52-8BCA-9C6568E135E2}" destId="{7B7A6D9F-0336-4ECE-9FA5-041C9412C5DC}" srcOrd="1" destOrd="0" presId="urn:microsoft.com/office/officeart/2008/layout/HorizontalMultiLevelHierarchy"/>
    <dgm:cxn modelId="{5221F69F-B84B-439D-AB12-2DD3AAF4F58F}" type="presParOf" srcId="{DF54BCF1-CBA4-45E6-A6BC-8FCF0C640289}" destId="{74ED39C6-6C36-454B-A356-6129E95928DB}" srcOrd="4" destOrd="0" presId="urn:microsoft.com/office/officeart/2008/layout/HorizontalMultiLevelHierarchy"/>
    <dgm:cxn modelId="{2498E0FE-B4E7-4DFC-A31F-55416CE354E1}" type="presParOf" srcId="{74ED39C6-6C36-454B-A356-6129E95928DB}" destId="{CE0A8D77-8F9E-42B9-A530-4512C43390DF}" srcOrd="0" destOrd="0" presId="urn:microsoft.com/office/officeart/2008/layout/HorizontalMultiLevelHierarchy"/>
    <dgm:cxn modelId="{848DA505-0593-4012-A603-C7239BC76884}" type="presParOf" srcId="{DF54BCF1-CBA4-45E6-A6BC-8FCF0C640289}" destId="{E7B4601F-4A9D-477A-AD13-5072FB8BDFDD}" srcOrd="5" destOrd="0" presId="urn:microsoft.com/office/officeart/2008/layout/HorizontalMultiLevelHierarchy"/>
    <dgm:cxn modelId="{E99E99E8-3AA0-4713-85A6-305B0BC25771}" type="presParOf" srcId="{E7B4601F-4A9D-477A-AD13-5072FB8BDFDD}" destId="{14B353E4-7B9A-48A5-8D31-10BD42F487CF}" srcOrd="0" destOrd="0" presId="urn:microsoft.com/office/officeart/2008/layout/HorizontalMultiLevelHierarchy"/>
    <dgm:cxn modelId="{7A550E50-A1D4-4221-89D2-08FB6FF0A554}" type="presParOf" srcId="{E7B4601F-4A9D-477A-AD13-5072FB8BDFDD}" destId="{7C283264-6090-4B45-9629-F2891046E83A}" srcOrd="1" destOrd="0" presId="urn:microsoft.com/office/officeart/2008/layout/HorizontalMultiLevelHierarchy"/>
    <dgm:cxn modelId="{86C949BB-95F9-4CF3-9A54-A1C72928BC5D}" type="presParOf" srcId="{7C283264-6090-4B45-9629-F2891046E83A}" destId="{F56BADBB-A228-4A17-B264-08BC66329DC9}" srcOrd="0" destOrd="0" presId="urn:microsoft.com/office/officeart/2008/layout/HorizontalMultiLevelHierarchy"/>
    <dgm:cxn modelId="{A40898E9-4A40-45F7-89B2-0E42207C53D6}" type="presParOf" srcId="{F56BADBB-A228-4A17-B264-08BC66329DC9}" destId="{AF2DA56A-2C7B-445A-880D-683FB72722F4}" srcOrd="0" destOrd="0" presId="urn:microsoft.com/office/officeart/2008/layout/HorizontalMultiLevelHierarchy"/>
    <dgm:cxn modelId="{C385F8A9-4C06-4FA5-93B7-0EEBD736146D}" type="presParOf" srcId="{7C283264-6090-4B45-9629-F2891046E83A}" destId="{A9077695-53DA-41B9-9738-BCC2D174C70D}" srcOrd="1" destOrd="0" presId="urn:microsoft.com/office/officeart/2008/layout/HorizontalMultiLevelHierarchy"/>
    <dgm:cxn modelId="{320BEE74-E520-4783-AF0F-DCDCB506063C}" type="presParOf" srcId="{A9077695-53DA-41B9-9738-BCC2D174C70D}" destId="{FC92AE23-A7F3-4798-A2AD-3366A0D7BC0C}" srcOrd="0" destOrd="0" presId="urn:microsoft.com/office/officeart/2008/layout/HorizontalMultiLevelHierarchy"/>
    <dgm:cxn modelId="{C4C992D8-EE6A-41D2-B8B3-6A58F7EAB60C}" type="presParOf" srcId="{A9077695-53DA-41B9-9738-BCC2D174C70D}" destId="{77AA832B-8F66-4272-8547-C6E313D25F2A}" srcOrd="1" destOrd="0" presId="urn:microsoft.com/office/officeart/2008/layout/HorizontalMultiLevelHierarchy"/>
    <dgm:cxn modelId="{82E395AD-9C34-402B-9D60-C8FBE0E0E88C}" type="presParOf" srcId="{7C283264-6090-4B45-9629-F2891046E83A}" destId="{D5BDBF24-7E71-4C9D-9117-29DE0E6C7F35}" srcOrd="2" destOrd="0" presId="urn:microsoft.com/office/officeart/2008/layout/HorizontalMultiLevelHierarchy"/>
    <dgm:cxn modelId="{678CF843-CD74-40B4-8F04-640A31871C3B}" type="presParOf" srcId="{D5BDBF24-7E71-4C9D-9117-29DE0E6C7F35}" destId="{2628EBAA-638A-4695-8A85-0458ACF89F12}" srcOrd="0" destOrd="0" presId="urn:microsoft.com/office/officeart/2008/layout/HorizontalMultiLevelHierarchy"/>
    <dgm:cxn modelId="{4FCCA7EE-8DA9-4D47-8322-7636DDFA229F}" type="presParOf" srcId="{7C283264-6090-4B45-9629-F2891046E83A}" destId="{75B5F5FE-3778-4559-94E6-AB126B6D8F0E}" srcOrd="3" destOrd="0" presId="urn:microsoft.com/office/officeart/2008/layout/HorizontalMultiLevelHierarchy"/>
    <dgm:cxn modelId="{447E099A-10D6-45A0-9E39-2A558E396EAF}" type="presParOf" srcId="{75B5F5FE-3778-4559-94E6-AB126B6D8F0E}" destId="{595B81FA-3809-4483-B7DD-37E03B6EFE69}" srcOrd="0" destOrd="0" presId="urn:microsoft.com/office/officeart/2008/layout/HorizontalMultiLevelHierarchy"/>
    <dgm:cxn modelId="{0FEE73E7-638F-4E63-9932-50288B4C6167}" type="presParOf" srcId="{75B5F5FE-3778-4559-94E6-AB126B6D8F0E}" destId="{650AA54A-2289-4B50-8832-748685CA36B6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13/07/1441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putty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lezilla-project.org/" TargetMode="External"/><Relationship Id="rId5" Type="http://schemas.openxmlformats.org/officeDocument/2006/relationships/hyperlink" Target="https://www.getpostman.co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git-scm.com/" TargetMode="Externa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Flask Course  </a:t>
            </a:r>
            <a:r>
              <a:rPr lang="en-US" dirty="0" err="1" smtClean="0"/>
              <a:t>PreRequisite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Preferred Requirements </a:t>
            </a:r>
          </a:p>
          <a:p>
            <a:pPr lvl="1"/>
            <a:r>
              <a:rPr lang="en-US" sz="2000" dirty="0" smtClean="0"/>
              <a:t>SQL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71173"/>
            <a:ext cx="6172200" cy="54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10000"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Php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3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4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5"/>
              </a:rPr>
              <a:t>Postman</a:t>
            </a:r>
            <a:r>
              <a:rPr lang="en-US" b="1" dirty="0" smtClean="0"/>
              <a:t> Makes API Development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6"/>
              </a:rPr>
              <a:t>filezilla  </a:t>
            </a:r>
            <a:r>
              <a:rPr lang="en-US" b="1" dirty="0" smtClean="0"/>
              <a:t>FTP solution for both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7"/>
              </a:rPr>
              <a:t>PuTTY</a:t>
            </a:r>
            <a:r>
              <a:rPr lang="en-US" dirty="0" smtClean="0"/>
              <a:t> i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an SSH and telnet client</a:t>
            </a:r>
            <a:endParaRPr lang="en-US" b="1" dirty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35052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10200" y="4038600"/>
            <a:ext cx="1428751" cy="751975"/>
          </a:xfrm>
          <a:prstGeom prst="rect">
            <a:avLst/>
          </a:prstGeom>
          <a:noFill/>
        </p:spPr>
      </p:pic>
      <p:pic>
        <p:nvPicPr>
          <p:cNvPr id="9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86600" y="44958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Flask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pip install flask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2448</TotalTime>
  <Words>83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PHP</vt:lpstr>
      <vt:lpstr>Flask Course  PreRequisite </vt:lpstr>
      <vt:lpstr>Client/Server Architecture</vt:lpstr>
      <vt:lpstr>Web programming language </vt:lpstr>
      <vt:lpstr>Environment Setup  </vt:lpstr>
      <vt:lpstr>Flask Architecture</vt:lpstr>
      <vt:lpstr>Install Flask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148</cp:revision>
  <dcterms:created xsi:type="dcterms:W3CDTF">2006-08-16T00:00:00Z</dcterms:created>
  <dcterms:modified xsi:type="dcterms:W3CDTF">2020-03-07T17:10:33Z</dcterms:modified>
</cp:coreProperties>
</file>