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83" r:id="rId3"/>
    <p:sldId id="262" r:id="rId4"/>
    <p:sldId id="261" r:id="rId5"/>
    <p:sldId id="282" r:id="rId6"/>
    <p:sldId id="264" r:id="rId7"/>
    <p:sldId id="258" r:id="rId8"/>
    <p:sldId id="266" r:id="rId9"/>
    <p:sldId id="265" r:id="rId10"/>
    <p:sldId id="256" r:id="rId11"/>
    <p:sldId id="257" r:id="rId12"/>
    <p:sldId id="259" r:id="rId13"/>
    <p:sldId id="267" r:id="rId14"/>
    <p:sldId id="272" r:id="rId15"/>
    <p:sldId id="273" r:id="rId16"/>
    <p:sldId id="269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  <dgm:t>
        <a:bodyPr/>
        <a:lstStyle/>
        <a:p>
          <a:endParaRPr lang="en-US"/>
        </a:p>
      </dgm:t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  <dgm:t>
        <a:bodyPr/>
        <a:lstStyle/>
        <a:p>
          <a:endParaRPr lang="en-US"/>
        </a:p>
      </dgm:t>
    </dgm:pt>
    <dgm:pt modelId="{2A0F5F9E-DC97-473E-A0BD-9AF0703F02DF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180AB2C2-FEDD-4ABA-AFA5-0D19D81B38F2}" type="parTrans" cxnId="{968A653A-8BC2-4AC2-BB7D-AFFED68AF24F}">
      <dgm:prSet/>
      <dgm:spPr/>
      <dgm:t>
        <a:bodyPr/>
        <a:lstStyle/>
        <a:p>
          <a:endParaRPr lang="en-US"/>
        </a:p>
      </dgm:t>
    </dgm:pt>
    <dgm:pt modelId="{201B0C84-F477-4671-BFE0-D39E3A65A16A}" type="sibTrans" cxnId="{968A653A-8BC2-4AC2-BB7D-AFFED68AF24F}">
      <dgm:prSet/>
      <dgm:spPr/>
      <dgm:t>
        <a:bodyPr/>
        <a:lstStyle/>
        <a:p>
          <a:endParaRPr lang="en-US"/>
        </a:p>
      </dgm:t>
    </dgm:pt>
    <dgm:pt modelId="{4B575F15-0C04-46DC-B266-4C859BA61304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60D316EB-8531-4641-AC1E-9D681038A28F}" type="parTrans" cxnId="{CF9B3B61-6852-4CAF-BABE-BF442A4FE6D6}">
      <dgm:prSet/>
      <dgm:spPr/>
      <dgm:t>
        <a:bodyPr/>
        <a:lstStyle/>
        <a:p>
          <a:endParaRPr lang="en-US"/>
        </a:p>
      </dgm:t>
    </dgm:pt>
    <dgm:pt modelId="{E3958471-3CF2-4E8B-BCD5-46285271EB7F}" type="sibTrans" cxnId="{CF9B3B61-6852-4CAF-BABE-BF442A4FE6D6}">
      <dgm:prSet/>
      <dgm:spPr/>
      <dgm:t>
        <a:bodyPr/>
        <a:lstStyle/>
        <a:p>
          <a:endParaRPr lang="en-US"/>
        </a:p>
      </dgm:t>
    </dgm:pt>
    <dgm:pt modelId="{301B3312-CBB1-45ED-BB65-B2267294AAB9}">
      <dgm:prSet/>
      <dgm:spPr/>
      <dgm:t>
        <a:bodyPr/>
        <a:lstStyle/>
        <a:p>
          <a:pPr rtl="1"/>
          <a:r>
            <a:rPr lang="en-US" smtClean="0"/>
            <a:t>React</a:t>
          </a:r>
          <a:endParaRPr lang="ar-EG" dirty="0"/>
        </a:p>
      </dgm:t>
    </dgm:pt>
    <dgm:pt modelId="{DAD788E2-C6C7-44F4-AE00-2ABE6B6737BF}" type="parTrans" cxnId="{18973561-E070-40B7-BB0C-6E61ED872E5D}">
      <dgm:prSet/>
      <dgm:spPr/>
      <dgm:t>
        <a:bodyPr/>
        <a:lstStyle/>
        <a:p>
          <a:endParaRPr lang="en-US"/>
        </a:p>
      </dgm:t>
    </dgm:pt>
    <dgm:pt modelId="{22A63C7A-5A4F-4A88-B613-3A5A15B08D06}" type="sibTrans" cxnId="{18973561-E070-40B7-BB0C-6E61ED872E5D}">
      <dgm:prSet/>
      <dgm:spPr/>
      <dgm:t>
        <a:bodyPr/>
        <a:lstStyle/>
        <a:p>
          <a:endParaRPr lang="en-US"/>
        </a:p>
      </dgm:t>
    </dgm:pt>
    <dgm:pt modelId="{4999C79A-C7D7-47B0-9C52-32817C979A7C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50C68113-1456-4630-B3C3-CD17917B1F93}" type="parTrans" cxnId="{AC9EBB0F-E7D4-4D67-B268-6BC7160146E4}">
      <dgm:prSet/>
      <dgm:spPr/>
      <dgm:t>
        <a:bodyPr/>
        <a:lstStyle/>
        <a:p>
          <a:endParaRPr lang="en-US"/>
        </a:p>
      </dgm:t>
    </dgm:pt>
    <dgm:pt modelId="{0F23C192-4396-4D17-93CD-99B2EDF738A9}" type="sibTrans" cxnId="{AC9EBB0F-E7D4-4D67-B268-6BC7160146E4}">
      <dgm:prSet/>
      <dgm:spPr/>
      <dgm:t>
        <a:bodyPr/>
        <a:lstStyle/>
        <a:p>
          <a:endParaRPr lang="en-US"/>
        </a:p>
      </dgm:t>
    </dgm:pt>
    <dgm:pt modelId="{74926890-8AE5-4A2F-9F9F-8849993189EB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62E22C18-4617-48B7-813B-FA63C12ACE64}" type="parTrans" cxnId="{55623BCC-B8AD-4213-B6A4-996A38AFA797}">
      <dgm:prSet/>
      <dgm:spPr/>
      <dgm:t>
        <a:bodyPr/>
        <a:lstStyle/>
        <a:p>
          <a:endParaRPr lang="en-US"/>
        </a:p>
      </dgm:t>
    </dgm:pt>
    <dgm:pt modelId="{D1A8A804-D387-4D4E-969B-8B54D2569DCC}" type="sibTrans" cxnId="{55623BCC-B8AD-4213-B6A4-996A38AFA797}">
      <dgm:prSet/>
      <dgm:spPr/>
      <dgm:t>
        <a:bodyPr/>
        <a:lstStyle/>
        <a:p>
          <a:endParaRPr lang="en-US"/>
        </a:p>
      </dgm:t>
    </dgm:pt>
    <dgm:pt modelId="{487B4A8B-E266-49D1-A252-87C4BE780DEE}">
      <dgm:prSet/>
      <dgm:spPr/>
      <dgm:t>
        <a:bodyPr/>
        <a:lstStyle/>
        <a:p>
          <a:pPr rtl="1"/>
          <a:r>
            <a:rPr lang="en-US" smtClean="0"/>
            <a:t>symfony</a:t>
          </a:r>
          <a:endParaRPr lang="ar-EG" dirty="0"/>
        </a:p>
      </dgm:t>
    </dgm:pt>
    <dgm:pt modelId="{146439B5-CE99-423D-9CD1-111B9D4754F8}" type="parTrans" cxnId="{9A639963-2DD1-4D52-A57B-1FB9B5249A5B}">
      <dgm:prSet/>
      <dgm:spPr/>
      <dgm:t>
        <a:bodyPr/>
        <a:lstStyle/>
        <a:p>
          <a:endParaRPr lang="en-US"/>
        </a:p>
      </dgm:t>
    </dgm:pt>
    <dgm:pt modelId="{B819C4BC-EEFA-4C02-BC8E-ABF58BA4F5F8}" type="sibTrans" cxnId="{9A639963-2DD1-4D52-A57B-1FB9B5249A5B}">
      <dgm:prSet/>
      <dgm:spPr/>
      <dgm:t>
        <a:bodyPr/>
        <a:lstStyle/>
        <a:p>
          <a:endParaRPr lang="en-US"/>
        </a:p>
      </dgm:t>
    </dgm:pt>
    <dgm:pt modelId="{0D987C52-5717-45FD-B6C1-8EDAC0536D4D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6A517EE7-A4AA-4DB7-B1A1-079AFB6347AF}" type="parTrans" cxnId="{ECA1F19C-C3C5-4334-B983-97E5E2EFB711}">
      <dgm:prSet/>
      <dgm:spPr/>
      <dgm:t>
        <a:bodyPr/>
        <a:lstStyle/>
        <a:p>
          <a:endParaRPr lang="en-US"/>
        </a:p>
      </dgm:t>
    </dgm:pt>
    <dgm:pt modelId="{F63F2E42-6AB1-4988-9EF4-F705420F9E63}" type="sibTrans" cxnId="{ECA1F19C-C3C5-4334-B983-97E5E2EFB711}">
      <dgm:prSet/>
      <dgm:spPr/>
      <dgm:t>
        <a:bodyPr/>
        <a:lstStyle/>
        <a:p>
          <a:endParaRPr lang="en-US"/>
        </a:p>
      </dgm:t>
    </dgm:pt>
    <dgm:pt modelId="{6B9CD93F-F24C-4361-A8E3-D5AD0F018167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F8CE64A8-D78F-4EF2-A4EF-BF006A12428B}" type="parTrans" cxnId="{D22CCA71-F3D6-45DC-8DA2-0937085BED92}">
      <dgm:prSet/>
      <dgm:spPr/>
      <dgm:t>
        <a:bodyPr/>
        <a:lstStyle/>
        <a:p>
          <a:endParaRPr lang="en-US"/>
        </a:p>
      </dgm:t>
    </dgm:pt>
    <dgm:pt modelId="{1935C968-A977-4B94-AD8C-618657A88B00}" type="sibTrans" cxnId="{D22CCA71-F3D6-45DC-8DA2-0937085BED92}">
      <dgm:prSet/>
      <dgm:spPr/>
      <dgm:t>
        <a:bodyPr/>
        <a:lstStyle/>
        <a:p>
          <a:endParaRPr lang="en-US"/>
        </a:p>
      </dgm:t>
    </dgm:pt>
    <dgm:pt modelId="{7AEC20A1-9D12-4DA5-ADA1-B9950015B7DC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521EB5C9-9A5E-4C8B-A965-C19E406B1A4E}" type="parTrans" cxnId="{34B07D3C-D69A-4607-9F58-2C128A93FA7A}">
      <dgm:prSet/>
      <dgm:spPr/>
      <dgm:t>
        <a:bodyPr/>
        <a:lstStyle/>
        <a:p>
          <a:endParaRPr lang="en-US"/>
        </a:p>
      </dgm:t>
    </dgm:pt>
    <dgm:pt modelId="{C40161E7-053F-466A-8B8A-5DAAF726BC58}" type="sibTrans" cxnId="{34B07D3C-D69A-4607-9F58-2C128A93FA7A}">
      <dgm:prSet/>
      <dgm:spPr/>
      <dgm:t>
        <a:bodyPr/>
        <a:lstStyle/>
        <a:p>
          <a:endParaRPr lang="en-US"/>
        </a:p>
      </dgm:t>
    </dgm:pt>
    <dgm:pt modelId="{2AAF2D61-AE3C-4809-B4CF-A2EE4B41D026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0648EC05-FECC-4CD3-BC8C-C002CD33C437}" type="parTrans" cxnId="{7DF76B60-A2E9-482C-A115-7659FBB3BCE1}">
      <dgm:prSet/>
      <dgm:spPr/>
      <dgm:t>
        <a:bodyPr/>
        <a:lstStyle/>
        <a:p>
          <a:endParaRPr lang="en-US"/>
        </a:p>
      </dgm:t>
    </dgm:pt>
    <dgm:pt modelId="{EF1E3F99-52F5-4EA8-9BA4-38B19FF1E9F1}" type="sibTrans" cxnId="{7DF76B60-A2E9-482C-A115-7659FBB3BCE1}">
      <dgm:prSet/>
      <dgm:spPr/>
      <dgm:t>
        <a:bodyPr/>
        <a:lstStyle/>
        <a:p>
          <a:endParaRPr lang="en-US"/>
        </a:p>
      </dgm:t>
    </dgm:pt>
    <dgm:pt modelId="{46DBA30A-8D35-4339-BD41-BC74FB63C78A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62991803-B5B9-4EBC-8F66-0999A935FD9C}" type="parTrans" cxnId="{4C2176DE-270C-4B54-9666-F57BD1BBD9DC}">
      <dgm:prSet/>
      <dgm:spPr/>
      <dgm:t>
        <a:bodyPr/>
        <a:lstStyle/>
        <a:p>
          <a:endParaRPr lang="en-US"/>
        </a:p>
      </dgm:t>
    </dgm:pt>
    <dgm:pt modelId="{D0194DB0-6B4D-42AA-B0BD-BC5CB84EA5F4}" type="sibTrans" cxnId="{4C2176DE-270C-4B54-9666-F57BD1BBD9DC}">
      <dgm:prSet/>
      <dgm:spPr/>
      <dgm:t>
        <a:bodyPr/>
        <a:lstStyle/>
        <a:p>
          <a:endParaRPr lang="en-US"/>
        </a:p>
      </dgm:t>
    </dgm:pt>
    <dgm:pt modelId="{63CCB26B-8F51-4ACF-8164-069CF0F9A8CD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692CB935-5F2C-4025-A566-B28C2C02767A}" type="parTrans" cxnId="{23203EC3-5A65-4FF8-8497-01DDB1D4D956}">
      <dgm:prSet/>
      <dgm:spPr/>
      <dgm:t>
        <a:bodyPr/>
        <a:lstStyle/>
        <a:p>
          <a:endParaRPr lang="en-US"/>
        </a:p>
      </dgm:t>
    </dgm:pt>
    <dgm:pt modelId="{88C5F26C-E7F5-4092-ACC1-15B7AACF7AD0}" type="sibTrans" cxnId="{23203EC3-5A65-4FF8-8497-01DDB1D4D956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04807A9F-3BC2-462D-8EA1-EB99AD722517}" type="pres">
      <dgm:prSet presAssocID="{180AB2C2-FEDD-4ABA-AFA5-0D19D81B38F2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ED7FAD7D-8CBC-45E4-8990-E37B0682F6CA}" type="pres">
      <dgm:prSet presAssocID="{180AB2C2-FEDD-4ABA-AFA5-0D19D81B38F2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32F62F8F-9969-4C46-8297-1DB4460B7003}" type="pres">
      <dgm:prSet presAssocID="{2A0F5F9E-DC97-473E-A0BD-9AF0703F02DF}" presName="root2" presStyleCnt="0"/>
      <dgm:spPr/>
    </dgm:pt>
    <dgm:pt modelId="{32C5BE49-4D72-45BB-B049-6A41C5C7ABB2}" type="pres">
      <dgm:prSet presAssocID="{2A0F5F9E-DC97-473E-A0BD-9AF0703F02DF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678192-A6B6-4F5A-87E4-3DFA25390DE8}" type="pres">
      <dgm:prSet presAssocID="{2A0F5F9E-DC97-473E-A0BD-9AF0703F02DF}" presName="level3hierChild" presStyleCnt="0"/>
      <dgm:spPr/>
    </dgm:pt>
    <dgm:pt modelId="{731E556E-86C8-4456-840D-8D6A567DBC24}" type="pres">
      <dgm:prSet presAssocID="{60D316EB-8531-4641-AC1E-9D681038A28F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B03ED64C-EA62-4CB5-8ABA-3B9788A325C3}" type="pres">
      <dgm:prSet presAssocID="{60D316EB-8531-4641-AC1E-9D681038A28F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AB04D6EB-F82B-4E17-B936-12506BD01161}" type="pres">
      <dgm:prSet presAssocID="{4B575F15-0C04-46DC-B266-4C859BA61304}" presName="root2" presStyleCnt="0"/>
      <dgm:spPr/>
    </dgm:pt>
    <dgm:pt modelId="{5908EB0C-D95C-426B-BE12-0ACAE0C7B061}" type="pres">
      <dgm:prSet presAssocID="{4B575F15-0C04-46DC-B266-4C859BA6130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7606F-8857-44C2-B670-7D0643F41EF8}" type="pres">
      <dgm:prSet presAssocID="{4B575F15-0C04-46DC-B266-4C859BA61304}" presName="level3hierChild" presStyleCnt="0"/>
      <dgm:spPr/>
    </dgm:pt>
    <dgm:pt modelId="{4641E489-76BD-4DB7-90A8-4BA4EAD57ED3}" type="pres">
      <dgm:prSet presAssocID="{DAD788E2-C6C7-44F4-AE00-2ABE6B6737BF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B15E37BB-15FA-4079-ABA6-45FFD534A150}" type="pres">
      <dgm:prSet presAssocID="{DAD788E2-C6C7-44F4-AE00-2ABE6B6737BF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E47FBB93-B52D-43B5-AEB5-119F96D2445D}" type="pres">
      <dgm:prSet presAssocID="{301B3312-CBB1-45ED-BB65-B2267294AAB9}" presName="root2" presStyleCnt="0"/>
      <dgm:spPr/>
    </dgm:pt>
    <dgm:pt modelId="{23D26501-1671-4F66-AA3C-9B27EAE717E1}" type="pres">
      <dgm:prSet presAssocID="{301B3312-CBB1-45ED-BB65-B2267294AAB9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C5331-80FC-4828-A00D-FAECA2AF81F9}" type="pres">
      <dgm:prSet presAssocID="{301B3312-CBB1-45ED-BB65-B2267294AAB9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BB390B16-8AEB-4C17-B677-3E91F19CA19B}" type="pres">
      <dgm:prSet presAssocID="{521EB5C9-9A5E-4C8B-A965-C19E406B1A4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A773895B-F1EA-4018-9EB2-6A1BC6BB89B7}" type="pres">
      <dgm:prSet presAssocID="{521EB5C9-9A5E-4C8B-A965-C19E406B1A4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F18855A-EDD3-490F-9F2E-60B88097A0B8}" type="pres">
      <dgm:prSet presAssocID="{7AEC20A1-9D12-4DA5-ADA1-B9950015B7DC}" presName="root2" presStyleCnt="0"/>
      <dgm:spPr/>
    </dgm:pt>
    <dgm:pt modelId="{FCAE0FB0-4093-4FC8-81D7-33400CDE8C05}" type="pres">
      <dgm:prSet presAssocID="{7AEC20A1-9D12-4DA5-ADA1-B9950015B7DC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8168A-3925-40DC-B121-BF6053ED4E3E}" type="pres">
      <dgm:prSet presAssocID="{7AEC20A1-9D12-4DA5-ADA1-B9950015B7DC}" presName="level3hierChild" presStyleCnt="0"/>
      <dgm:spPr/>
    </dgm:pt>
    <dgm:pt modelId="{ADF22736-8540-42F4-87E9-E80BCE8414AB}" type="pres">
      <dgm:prSet presAssocID="{0648EC05-FECC-4CD3-BC8C-C002CD33C437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A4280F13-3BB9-4EE5-A5D0-7DF38AB06F5A}" type="pres">
      <dgm:prSet presAssocID="{0648EC05-FECC-4CD3-BC8C-C002CD33C437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CA298AD4-A2FC-4DD0-8666-1736B7F5186C}" type="pres">
      <dgm:prSet presAssocID="{2AAF2D61-AE3C-4809-B4CF-A2EE4B41D026}" presName="root2" presStyleCnt="0"/>
      <dgm:spPr/>
    </dgm:pt>
    <dgm:pt modelId="{ACC12A3D-7808-4014-90FE-E84A382390CD}" type="pres">
      <dgm:prSet presAssocID="{2AAF2D61-AE3C-4809-B4CF-A2EE4B41D026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3D63A9-E141-4BD3-8D69-F5FD93F87F23}" type="pres">
      <dgm:prSet presAssocID="{2AAF2D61-AE3C-4809-B4CF-A2EE4B41D026}" presName="level3hierChild" presStyleCnt="0"/>
      <dgm:spPr/>
    </dgm:pt>
    <dgm:pt modelId="{2C26C899-B486-46C0-99C0-3D4059CDC2DE}" type="pres">
      <dgm:prSet presAssocID="{62991803-B5B9-4EBC-8F66-0999A935FD9C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F6781529-0147-4F69-A904-E75B8A546FBD}" type="pres">
      <dgm:prSet presAssocID="{62991803-B5B9-4EBC-8F66-0999A935FD9C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8ED6C4C8-9775-4DFA-99B4-4F741E801754}" type="pres">
      <dgm:prSet presAssocID="{46DBA30A-8D35-4339-BD41-BC74FB63C78A}" presName="root2" presStyleCnt="0"/>
      <dgm:spPr/>
    </dgm:pt>
    <dgm:pt modelId="{0D00A5D8-F81E-4624-9BEE-54C922BFF926}" type="pres">
      <dgm:prSet presAssocID="{46DBA30A-8D35-4339-BD41-BC74FB63C78A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F9B0E-5A51-4F83-9280-41F720485414}" type="pres">
      <dgm:prSet presAssocID="{46DBA30A-8D35-4339-BD41-BC74FB63C78A}" presName="level3hierChild" presStyleCnt="0"/>
      <dgm:spPr/>
    </dgm:pt>
    <dgm:pt modelId="{60C7B758-0790-4D73-B727-789D839E2B35}" type="pres">
      <dgm:prSet presAssocID="{692CB935-5F2C-4025-A566-B28C2C02767A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36BB1D7C-8B39-472B-9930-3558F3025ADF}" type="pres">
      <dgm:prSet presAssocID="{692CB935-5F2C-4025-A566-B28C2C02767A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1B02E268-A848-4301-BE6D-CAD2C5981799}" type="pres">
      <dgm:prSet presAssocID="{63CCB26B-8F51-4ACF-8164-069CF0F9A8CD}" presName="root2" presStyleCnt="0"/>
      <dgm:spPr/>
    </dgm:pt>
    <dgm:pt modelId="{A0901D39-1E40-42D6-AD76-45BACDD34EAB}" type="pres">
      <dgm:prSet presAssocID="{63CCB26B-8F51-4ACF-8164-069CF0F9A8CD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DD1B05-1BEC-40EB-A45A-D3C34ED3C222}" type="pres">
      <dgm:prSet presAssocID="{63CCB26B-8F51-4ACF-8164-069CF0F9A8CD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D3AC903C-5B9C-465D-8B3A-22DCA916ED56}" type="pres">
      <dgm:prSet presAssocID="{62E22C18-4617-48B7-813B-FA63C12ACE64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C4FBDC83-8FC5-4387-AAF1-6BF075A10F39}" type="pres">
      <dgm:prSet presAssocID="{62E22C18-4617-48B7-813B-FA63C12ACE64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CE7033CA-A3DA-46D4-8A1C-DEBF52C43C70}" type="pres">
      <dgm:prSet presAssocID="{74926890-8AE5-4A2F-9F9F-8849993189EB}" presName="root2" presStyleCnt="0"/>
      <dgm:spPr/>
    </dgm:pt>
    <dgm:pt modelId="{921C34CD-C5BC-4102-8416-975FA56A31E7}" type="pres">
      <dgm:prSet presAssocID="{74926890-8AE5-4A2F-9F9F-8849993189EB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3F75B-0A4C-4B5A-8059-1D936611B479}" type="pres">
      <dgm:prSet presAssocID="{74926890-8AE5-4A2F-9F9F-8849993189EB}" presName="level3hierChild" presStyleCnt="0"/>
      <dgm:spPr/>
    </dgm:pt>
    <dgm:pt modelId="{22D9528F-00DE-4B4D-A98D-496CFCD78BA1}" type="pres">
      <dgm:prSet presAssocID="{146439B5-CE99-423D-9CD1-111B9D4754F8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6A6C8BE6-FAB8-4403-A7AC-0385278C5343}" type="pres">
      <dgm:prSet presAssocID="{146439B5-CE99-423D-9CD1-111B9D4754F8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C93C5AA1-554F-4495-B69D-D846C0236B4A}" type="pres">
      <dgm:prSet presAssocID="{487B4A8B-E266-49D1-A252-87C4BE780DEE}" presName="root2" presStyleCnt="0"/>
      <dgm:spPr/>
    </dgm:pt>
    <dgm:pt modelId="{CF58263A-237A-42C6-B391-0808A2FAA77B}" type="pres">
      <dgm:prSet presAssocID="{487B4A8B-E266-49D1-A252-87C4BE780DEE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FA78D-7F2F-4348-9E0E-48658217D358}" type="pres">
      <dgm:prSet presAssocID="{487B4A8B-E266-49D1-A252-87C4BE780DEE}" presName="level3hierChild" presStyleCnt="0"/>
      <dgm:spPr/>
    </dgm:pt>
    <dgm:pt modelId="{BEE0AB04-9F61-4F0F-8C98-32B7805932CF}" type="pres">
      <dgm:prSet presAssocID="{50C68113-1456-4630-B3C3-CD17917B1F93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ACE902A6-DD96-4BE9-A11F-94B8F04449BB}" type="pres">
      <dgm:prSet presAssocID="{50C68113-1456-4630-B3C3-CD17917B1F93}" presName="connTx" presStyleLbl="parChTrans1D3" presStyleIdx="5" presStyleCnt="6"/>
      <dgm:spPr/>
      <dgm:t>
        <a:bodyPr/>
        <a:lstStyle/>
        <a:p>
          <a:endParaRPr lang="en-US"/>
        </a:p>
      </dgm:t>
    </dgm:pt>
    <dgm:pt modelId="{69FCB211-4D5A-4A08-9409-68FC8FE3A888}" type="pres">
      <dgm:prSet presAssocID="{4999C79A-C7D7-47B0-9C52-32817C979A7C}" presName="root2" presStyleCnt="0"/>
      <dgm:spPr/>
    </dgm:pt>
    <dgm:pt modelId="{D915CD90-6D84-46A5-840B-B5C515A12E0E}" type="pres">
      <dgm:prSet presAssocID="{4999C79A-C7D7-47B0-9C52-32817C979A7C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4CCAD-6978-4294-911C-1D8261871AE6}" type="pres">
      <dgm:prSet presAssocID="{4999C79A-C7D7-47B0-9C52-32817C979A7C}" presName="level3hierChild" presStyleCnt="0"/>
      <dgm:spPr/>
    </dgm:pt>
    <dgm:pt modelId="{45F4B9E7-7D41-49A9-ABB0-A661BB7E4100}" type="pres">
      <dgm:prSet presAssocID="{6A517EE7-A4AA-4DB7-B1A1-079AFB6347AF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E16D9403-1E18-4380-AE46-CE76F97267FE}" type="pres">
      <dgm:prSet presAssocID="{6A517EE7-A4AA-4DB7-B1A1-079AFB6347AF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9DAA74B3-1C94-4BE6-8107-D5AC36FA8F91}" type="pres">
      <dgm:prSet presAssocID="{0D987C52-5717-45FD-B6C1-8EDAC0536D4D}" presName="root2" presStyleCnt="0"/>
      <dgm:spPr/>
    </dgm:pt>
    <dgm:pt modelId="{28BF1F41-11A5-4455-852B-960FC5215BC7}" type="pres">
      <dgm:prSet presAssocID="{0D987C52-5717-45FD-B6C1-8EDAC0536D4D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621B2-083F-433A-AEDD-D210779EECB8}" type="pres">
      <dgm:prSet presAssocID="{0D987C52-5717-45FD-B6C1-8EDAC0536D4D}" presName="level3hierChild" presStyleCnt="0"/>
      <dgm:spPr/>
    </dgm:pt>
    <dgm:pt modelId="{B8CF1488-8B1D-4779-A8CE-4AF843877A9B}" type="pres">
      <dgm:prSet presAssocID="{F8CE64A8-D78F-4EF2-A4EF-BF006A12428B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1D39DA2F-C9DF-442D-A258-07EDF17ED95A}" type="pres">
      <dgm:prSet presAssocID="{F8CE64A8-D78F-4EF2-A4EF-BF006A12428B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54E61D26-E328-4F7A-AA8A-577C8FE7EB45}" type="pres">
      <dgm:prSet presAssocID="{6B9CD93F-F24C-4361-A8E3-D5AD0F018167}" presName="root2" presStyleCnt="0"/>
      <dgm:spPr/>
    </dgm:pt>
    <dgm:pt modelId="{1E29C45B-29F5-4F4F-BCAE-CD3CA571FBC2}" type="pres">
      <dgm:prSet presAssocID="{6B9CD93F-F24C-4361-A8E3-D5AD0F018167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E2485-C403-4FDE-AB88-B2770D2CDD25}" type="pres">
      <dgm:prSet presAssocID="{6B9CD93F-F24C-4361-A8E3-D5AD0F018167}" presName="level3hierChild" presStyleCnt="0"/>
      <dgm:spPr/>
    </dgm:pt>
  </dgm:ptLst>
  <dgm:cxnLst>
    <dgm:cxn modelId="{18973561-E070-40B7-BB0C-6E61ED872E5D}" srcId="{1F0A5C00-1778-4EEA-A964-4785D6C81336}" destId="{301B3312-CBB1-45ED-BB65-B2267294AAB9}" srcOrd="2" destOrd="0" parTransId="{DAD788E2-C6C7-44F4-AE00-2ABE6B6737BF}" sibTransId="{22A63C7A-5A4F-4A88-B613-3A5A15B08D06}"/>
    <dgm:cxn modelId="{9091CAD3-E40C-4B09-8415-DA406CEB0086}" type="presOf" srcId="{521EB5C9-9A5E-4C8B-A965-C19E406B1A4E}" destId="{BB390B16-8AEB-4C17-B677-3E91F19CA19B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B626FBB6-17AE-474B-BC3F-5406EF736AAF}" type="presOf" srcId="{60D316EB-8531-4641-AC1E-9D681038A28F}" destId="{731E556E-86C8-4456-840D-8D6A567DBC24}" srcOrd="0" destOrd="0" presId="urn:microsoft.com/office/officeart/2008/layout/HorizontalMultiLevelHierarchy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F5261C95-EBF7-4856-9F60-9F455CE6CE88}" type="presOf" srcId="{46DBA30A-8D35-4339-BD41-BC74FB63C78A}" destId="{0D00A5D8-F81E-4624-9BEE-54C922BFF926}" srcOrd="0" destOrd="0" presId="urn:microsoft.com/office/officeart/2008/layout/HorizontalMultiLevelHierarchy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5DA48DA2-0D35-47E8-BBBA-66ABF54049EF}" type="presOf" srcId="{AB2F6B97-CF44-4B76-BDC6-CA400CCC1428}" destId="{8244DE7B-02A7-4AA3-81CF-E5BACDBAC147}" srcOrd="1" destOrd="0" presId="urn:microsoft.com/office/officeart/2008/layout/HorizontalMultiLevelHierarchy"/>
    <dgm:cxn modelId="{19FA72B4-683C-458D-9AD2-EF58E50CAE73}" type="presOf" srcId="{50C68113-1456-4630-B3C3-CD17917B1F93}" destId="{BEE0AB04-9F61-4F0F-8C98-32B7805932CF}" srcOrd="0" destOrd="0" presId="urn:microsoft.com/office/officeart/2008/layout/HorizontalMultiLevelHierarchy"/>
    <dgm:cxn modelId="{9CBDD30E-43AD-4DCA-9D51-2CBF0D718570}" type="presOf" srcId="{F8CE64A8-D78F-4EF2-A4EF-BF006A12428B}" destId="{1D39DA2F-C9DF-442D-A258-07EDF17ED95A}" srcOrd="1" destOrd="0" presId="urn:microsoft.com/office/officeart/2008/layout/HorizontalMultiLevelHierarchy"/>
    <dgm:cxn modelId="{34B07D3C-D69A-4607-9F58-2C128A93FA7A}" srcId="{E326A895-2F90-4065-B5FA-C72D38057A3E}" destId="{7AEC20A1-9D12-4DA5-ADA1-B9950015B7DC}" srcOrd="0" destOrd="0" parTransId="{521EB5C9-9A5E-4C8B-A965-C19E406B1A4E}" sibTransId="{C40161E7-053F-466A-8B8A-5DAAF726BC58}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F075A2CC-C243-4ECE-971C-44FD0CBF17E3}" type="presOf" srcId="{AB2F6B97-CF44-4B76-BDC6-CA400CCC1428}" destId="{D7335099-362E-4350-9471-2FF49D310126}" srcOrd="0" destOrd="0" presId="urn:microsoft.com/office/officeart/2008/layout/HorizontalMultiLevelHierarchy"/>
    <dgm:cxn modelId="{23203EC3-5A65-4FF8-8497-01DDB1D4D956}" srcId="{7AEC20A1-9D12-4DA5-ADA1-B9950015B7DC}" destId="{63CCB26B-8F51-4ACF-8164-069CF0F9A8CD}" srcOrd="2" destOrd="0" parTransId="{692CB935-5F2C-4025-A566-B28C2C02767A}" sibTransId="{88C5F26C-E7F5-4092-ACC1-15B7AACF7AD0}"/>
    <dgm:cxn modelId="{4684BCF3-FE92-4C8D-B480-08BE490AF4A1}" type="presOf" srcId="{2AAF2D61-AE3C-4809-B4CF-A2EE4B41D026}" destId="{ACC12A3D-7808-4014-90FE-E84A382390CD}" srcOrd="0" destOrd="0" presId="urn:microsoft.com/office/officeart/2008/layout/HorizontalMultiLevelHierarchy"/>
    <dgm:cxn modelId="{074B1E62-7F3F-48BB-BB3A-C1EFB75DF073}" type="presOf" srcId="{7AEC20A1-9D12-4DA5-ADA1-B9950015B7DC}" destId="{FCAE0FB0-4093-4FC8-81D7-33400CDE8C05}" srcOrd="0" destOrd="0" presId="urn:microsoft.com/office/officeart/2008/layout/HorizontalMultiLevelHierarchy"/>
    <dgm:cxn modelId="{645019FA-1DA6-4F42-8F26-9B39A4E7602B}" type="presOf" srcId="{63CCB26B-8F51-4ACF-8164-069CF0F9A8CD}" destId="{A0901D39-1E40-42D6-AD76-45BACDD34EAB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64C5918-8AB8-4869-9D97-DD737F375330}" type="presOf" srcId="{DAD788E2-C6C7-44F4-AE00-2ABE6B6737BF}" destId="{4641E489-76BD-4DB7-90A8-4BA4EAD57ED3}" srcOrd="0" destOrd="0" presId="urn:microsoft.com/office/officeart/2008/layout/HorizontalMultiLevelHierarchy"/>
    <dgm:cxn modelId="{968A653A-8BC2-4AC2-BB7D-AFFED68AF24F}" srcId="{1F0A5C00-1778-4EEA-A964-4785D6C81336}" destId="{2A0F5F9E-DC97-473E-A0BD-9AF0703F02DF}" srcOrd="0" destOrd="0" parTransId="{180AB2C2-FEDD-4ABA-AFA5-0D19D81B38F2}" sibTransId="{201B0C84-F477-4671-BFE0-D39E3A65A16A}"/>
    <dgm:cxn modelId="{67D4B5DA-3AA2-4A21-AD61-3C9FBB2E9471}" type="presOf" srcId="{62991803-B5B9-4EBC-8F66-0999A935FD9C}" destId="{2C26C899-B486-46C0-99C0-3D4059CDC2DE}" srcOrd="0" destOrd="0" presId="urn:microsoft.com/office/officeart/2008/layout/HorizontalMultiLevelHierarchy"/>
    <dgm:cxn modelId="{1080928D-B98D-4B41-8A01-A3C0CD46FB4A}" type="presOf" srcId="{62E22C18-4617-48B7-813B-FA63C12ACE64}" destId="{D3AC903C-5B9C-465D-8B3A-22DCA916ED56}" srcOrd="0" destOrd="0" presId="urn:microsoft.com/office/officeart/2008/layout/HorizontalMultiLevelHierarchy"/>
    <dgm:cxn modelId="{4C2176DE-270C-4B54-9666-F57BD1BBD9DC}" srcId="{7AEC20A1-9D12-4DA5-ADA1-B9950015B7DC}" destId="{46DBA30A-8D35-4339-BD41-BC74FB63C78A}" srcOrd="1" destOrd="0" parTransId="{62991803-B5B9-4EBC-8F66-0999A935FD9C}" sibTransId="{D0194DB0-6B4D-42AA-B0BD-BC5CB84EA5F4}"/>
    <dgm:cxn modelId="{8D03B7D1-CEF0-4F4F-BD78-12B9B04201C8}" type="presOf" srcId="{692CB935-5F2C-4025-A566-B28C2C02767A}" destId="{36BB1D7C-8B39-472B-9930-3558F3025ADF}" srcOrd="1" destOrd="0" presId="urn:microsoft.com/office/officeart/2008/layout/HorizontalMultiLevelHierarchy"/>
    <dgm:cxn modelId="{A919FE71-E0E5-4FF3-A477-4F905E868AF6}" type="presOf" srcId="{62991803-B5B9-4EBC-8F66-0999A935FD9C}" destId="{F6781529-0147-4F69-A904-E75B8A546FBD}" srcOrd="1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469CA5B-C78A-4DE1-9832-86CACCE429CD}" type="presOf" srcId="{52D4B687-2403-4D98-83CB-2FA182AC6DEA}" destId="{95B7BA96-DAFE-45F8-AA8B-44EBA0C2DB70}" srcOrd="0" destOrd="0" presId="urn:microsoft.com/office/officeart/2008/layout/HorizontalMultiLevelHierarchy"/>
    <dgm:cxn modelId="{26D490E6-0A6B-40BF-BA9C-C341AEA24F33}" type="presOf" srcId="{0648EC05-FECC-4CD3-BC8C-C002CD33C437}" destId="{ADF22736-8540-42F4-87E9-E80BCE8414AB}" srcOrd="0" destOrd="0" presId="urn:microsoft.com/office/officeart/2008/layout/HorizontalMultiLevelHierarchy"/>
    <dgm:cxn modelId="{BEFD11B7-5FD9-4515-AB12-A9410DFE2695}" type="presOf" srcId="{521EB5C9-9A5E-4C8B-A965-C19E406B1A4E}" destId="{A773895B-F1EA-4018-9EB2-6A1BC6BB89B7}" srcOrd="1" destOrd="0" presId="urn:microsoft.com/office/officeart/2008/layout/HorizontalMultiLevelHierarchy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058DD9F1-445B-48F7-9CAC-27B7CB37EF5D}" type="presOf" srcId="{487B4A8B-E266-49D1-A252-87C4BE780DEE}" destId="{CF58263A-237A-42C6-B391-0808A2FAA77B}" srcOrd="0" destOrd="0" presId="urn:microsoft.com/office/officeart/2008/layout/HorizontalMultiLevelHierarchy"/>
    <dgm:cxn modelId="{73BA685F-799B-464D-B03C-92BA2CD7A82D}" type="presOf" srcId="{0648EC05-FECC-4CD3-BC8C-C002CD33C437}" destId="{A4280F13-3BB9-4EE5-A5D0-7DF38AB06F5A}" srcOrd="1" destOrd="0" presId="urn:microsoft.com/office/officeart/2008/layout/HorizontalMultiLevelHierarchy"/>
    <dgm:cxn modelId="{97861F06-31EE-41D6-9DFB-F7723F3CEA39}" type="presOf" srcId="{6A517EE7-A4AA-4DB7-B1A1-079AFB6347AF}" destId="{E16D9403-1E18-4380-AE46-CE76F97267FE}" srcOrd="1" destOrd="0" presId="urn:microsoft.com/office/officeart/2008/layout/HorizontalMultiLevelHierarchy"/>
    <dgm:cxn modelId="{9F6F92C2-8FC2-4A88-8FA1-0C1024047758}" type="presOf" srcId="{6A517EE7-A4AA-4DB7-B1A1-079AFB6347AF}" destId="{45F4B9E7-7D41-49A9-ABB0-A661BB7E4100}" srcOrd="0" destOrd="0" presId="urn:microsoft.com/office/officeart/2008/layout/HorizontalMultiLevelHierarchy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F562645D-A326-42B1-B751-070336AC9B7E}" type="presOf" srcId="{146439B5-CE99-423D-9CD1-111B9D4754F8}" destId="{6A6C8BE6-FAB8-4403-A7AC-0385278C5343}" srcOrd="1" destOrd="0" presId="urn:microsoft.com/office/officeart/2008/layout/HorizontalMultiLevelHierarchy"/>
    <dgm:cxn modelId="{97DD793D-31FB-4877-B105-30ED8EA45257}" srcId="{E326A895-2F90-4065-B5FA-C72D38057A3E}" destId="{52D4B687-2403-4D98-83CB-2FA182AC6DEA}" srcOrd="1" destOrd="0" parTransId="{AB2F6B97-CF44-4B76-BDC6-CA400CCC1428}" sibTransId="{A3F62D90-4D43-440D-93D9-836A05CD3432}"/>
    <dgm:cxn modelId="{1E22FA64-4798-47D1-BCB8-68194AD3547A}" type="presOf" srcId="{6B9CD93F-F24C-4361-A8E3-D5AD0F018167}" destId="{1E29C45B-29F5-4F4F-BCAE-CD3CA571FBC2}" srcOrd="0" destOrd="0" presId="urn:microsoft.com/office/officeart/2008/layout/HorizontalMultiLevelHierarchy"/>
    <dgm:cxn modelId="{DB024CFB-7B21-42BF-A5C6-489225DA07D3}" type="presOf" srcId="{180AB2C2-FEDD-4ABA-AFA5-0D19D81B38F2}" destId="{ED7FAD7D-8CBC-45E4-8990-E37B0682F6CA}" srcOrd="1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8DB0C448-78DF-41C2-A6E4-6E02137DB2A4}" type="presOf" srcId="{60D316EB-8531-4641-AC1E-9D681038A28F}" destId="{B03ED64C-EA62-4CB5-8ABA-3B9788A325C3}" srcOrd="1" destOrd="0" presId="urn:microsoft.com/office/officeart/2008/layout/HorizontalMultiLevelHierarchy"/>
    <dgm:cxn modelId="{9A639963-2DD1-4D52-A57B-1FB9B5249A5B}" srcId="{52D4B687-2403-4D98-83CB-2FA182AC6DEA}" destId="{487B4A8B-E266-49D1-A252-87C4BE780DEE}" srcOrd="1" destOrd="0" parTransId="{146439B5-CE99-423D-9CD1-111B9D4754F8}" sibTransId="{B819C4BC-EEFA-4C02-BC8E-ABF58BA4F5F8}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A4ABFFA3-D341-454E-9B7F-B4FC3F1A6D08}" type="presOf" srcId="{180AB2C2-FEDD-4ABA-AFA5-0D19D81B38F2}" destId="{04807A9F-3BC2-462D-8EA1-EB99AD722517}" srcOrd="0" destOrd="0" presId="urn:microsoft.com/office/officeart/2008/layout/HorizontalMultiLevelHierarchy"/>
    <dgm:cxn modelId="{316F722C-C2C9-4AEF-9B16-D54F07E11FF7}" type="presOf" srcId="{301B3312-CBB1-45ED-BB65-B2267294AAB9}" destId="{23D26501-1671-4F66-AA3C-9B27EAE717E1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D3448623-42D0-47BC-988F-FE9C7B93B1CE}" type="presOf" srcId="{62E22C18-4617-48B7-813B-FA63C12ACE64}" destId="{C4FBDC83-8FC5-4387-AAF1-6BF075A10F39}" srcOrd="1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A3271F69-AB98-4915-A1AB-91892C8F6980}" type="presOf" srcId="{DAD788E2-C6C7-44F4-AE00-2ABE6B6737BF}" destId="{B15E37BB-15FA-4079-ABA6-45FFD534A150}" srcOrd="1" destOrd="0" presId="urn:microsoft.com/office/officeart/2008/layout/HorizontalMultiLevelHierarchy"/>
    <dgm:cxn modelId="{4300333E-AE83-4428-9471-A7A326BA7845}" type="presOf" srcId="{2A0F5F9E-DC97-473E-A0BD-9AF0703F02DF}" destId="{32C5BE49-4D72-45BB-B049-6A41C5C7ABB2}" srcOrd="0" destOrd="0" presId="urn:microsoft.com/office/officeart/2008/layout/HorizontalMultiLevelHierarchy"/>
    <dgm:cxn modelId="{66BBE429-8F21-4F47-A141-FB57CA738258}" type="presOf" srcId="{692CB935-5F2C-4025-A566-B28C2C02767A}" destId="{60C7B758-0790-4D73-B727-789D839E2B35}" srcOrd="0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E2442D50-3263-48B5-85FA-0C37B12BC2EB}" type="presOf" srcId="{74926890-8AE5-4A2F-9F9F-8849993189EB}" destId="{921C34CD-C5BC-4102-8416-975FA56A31E7}" srcOrd="0" destOrd="0" presId="urn:microsoft.com/office/officeart/2008/layout/HorizontalMultiLevelHierarchy"/>
    <dgm:cxn modelId="{988646E4-26C1-454F-ACFA-87C0BB2D7658}" type="presOf" srcId="{4B575F15-0C04-46DC-B266-4C859BA61304}" destId="{5908EB0C-D95C-426B-BE12-0ACAE0C7B061}" srcOrd="0" destOrd="0" presId="urn:microsoft.com/office/officeart/2008/layout/HorizontalMultiLevelHierarchy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D22CCA71-F3D6-45DC-8DA2-0937085BED92}" srcId="{4999C79A-C7D7-47B0-9C52-32817C979A7C}" destId="{6B9CD93F-F24C-4361-A8E3-D5AD0F018167}" srcOrd="1" destOrd="0" parTransId="{F8CE64A8-D78F-4EF2-A4EF-BF006A12428B}" sibTransId="{1935C968-A977-4B94-AD8C-618657A88B00}"/>
    <dgm:cxn modelId="{CF9B3B61-6852-4CAF-BABE-BF442A4FE6D6}" srcId="{1F0A5C00-1778-4EEA-A964-4785D6C81336}" destId="{4B575F15-0C04-46DC-B266-4C859BA61304}" srcOrd="1" destOrd="0" parTransId="{60D316EB-8531-4641-AC1E-9D681038A28F}" sibTransId="{E3958471-3CF2-4E8B-BCD5-46285271EB7F}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9EBB0F-E7D4-4D67-B268-6BC7160146E4}" srcId="{E326A895-2F90-4065-B5FA-C72D38057A3E}" destId="{4999C79A-C7D7-47B0-9C52-32817C979A7C}" srcOrd="2" destOrd="0" parTransId="{50C68113-1456-4630-B3C3-CD17917B1F93}" sibTransId="{0F23C192-4396-4D17-93CD-99B2EDF738A9}"/>
    <dgm:cxn modelId="{745385A7-4FBC-4A97-BF38-980E0DC7813A}" type="presOf" srcId="{4999C79A-C7D7-47B0-9C52-32817C979A7C}" destId="{D915CD90-6D84-46A5-840B-B5C515A12E0E}" srcOrd="0" destOrd="0" presId="urn:microsoft.com/office/officeart/2008/layout/HorizontalMultiLevelHierarchy"/>
    <dgm:cxn modelId="{ECA1F19C-C3C5-4334-B983-97E5E2EFB711}" srcId="{4999C79A-C7D7-47B0-9C52-32817C979A7C}" destId="{0D987C52-5717-45FD-B6C1-8EDAC0536D4D}" srcOrd="0" destOrd="0" parTransId="{6A517EE7-A4AA-4DB7-B1A1-079AFB6347AF}" sibTransId="{F63F2E42-6AB1-4988-9EF4-F705420F9E63}"/>
    <dgm:cxn modelId="{C6F0D07B-52AD-4BB4-8701-1E49F47940CF}" type="presOf" srcId="{50C68113-1456-4630-B3C3-CD17917B1F93}" destId="{ACE902A6-DD96-4BE9-A11F-94B8F04449BB}" srcOrd="1" destOrd="0" presId="urn:microsoft.com/office/officeart/2008/layout/HorizontalMultiLevelHierarchy"/>
    <dgm:cxn modelId="{F5B3828A-7DF4-4BAA-8084-5C004F2110B6}" type="presOf" srcId="{146439B5-CE99-423D-9CD1-111B9D4754F8}" destId="{22D9528F-00DE-4B4D-A98D-496CFCD78BA1}" srcOrd="0" destOrd="0" presId="urn:microsoft.com/office/officeart/2008/layout/HorizontalMultiLevelHierarchy"/>
    <dgm:cxn modelId="{55623BCC-B8AD-4213-B6A4-996A38AFA797}" srcId="{52D4B687-2403-4D98-83CB-2FA182AC6DEA}" destId="{74926890-8AE5-4A2F-9F9F-8849993189EB}" srcOrd="0" destOrd="0" parTransId="{62E22C18-4617-48B7-813B-FA63C12ACE64}" sibTransId="{D1A8A804-D387-4D4E-969B-8B54D2569DCC}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32ED6695-93A5-4C3F-82B2-CEBB12BE7C0C}" type="presOf" srcId="{0D987C52-5717-45FD-B6C1-8EDAC0536D4D}" destId="{28BF1F41-11A5-4455-852B-960FC5215BC7}" srcOrd="0" destOrd="0" presId="urn:microsoft.com/office/officeart/2008/layout/HorizontalMultiLevelHierarchy"/>
    <dgm:cxn modelId="{FEA68BCA-01F7-4A2D-9E2D-918CDC4467F4}" type="presOf" srcId="{F8CE64A8-D78F-4EF2-A4EF-BF006A12428B}" destId="{B8CF1488-8B1D-4779-A8CE-4AF843877A9B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DF76B60-A2E9-482C-A115-7659FBB3BCE1}" srcId="{7AEC20A1-9D12-4DA5-ADA1-B9950015B7DC}" destId="{2AAF2D61-AE3C-4809-B4CF-A2EE4B41D026}" srcOrd="0" destOrd="0" parTransId="{0648EC05-FECC-4CD3-BC8C-C002CD33C437}" sibTransId="{EF1E3F99-52F5-4EA8-9BA4-38B19FF1E9F1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C5A5DAE3-DBF3-4D89-81A2-D26FB9B82894}" type="presParOf" srcId="{58D99A8E-9014-4F55-B9F7-3EFE68884BCE}" destId="{04807A9F-3BC2-462D-8EA1-EB99AD722517}" srcOrd="0" destOrd="0" presId="urn:microsoft.com/office/officeart/2008/layout/HorizontalMultiLevelHierarchy"/>
    <dgm:cxn modelId="{43553137-9F98-4143-B0AD-017305FB302C}" type="presParOf" srcId="{04807A9F-3BC2-462D-8EA1-EB99AD722517}" destId="{ED7FAD7D-8CBC-45E4-8990-E37B0682F6CA}" srcOrd="0" destOrd="0" presId="urn:microsoft.com/office/officeart/2008/layout/HorizontalMultiLevelHierarchy"/>
    <dgm:cxn modelId="{016210F3-9F47-49DE-882A-6CD80D213DDA}" type="presParOf" srcId="{58D99A8E-9014-4F55-B9F7-3EFE68884BCE}" destId="{32F62F8F-9969-4C46-8297-1DB4460B7003}" srcOrd="1" destOrd="0" presId="urn:microsoft.com/office/officeart/2008/layout/HorizontalMultiLevelHierarchy"/>
    <dgm:cxn modelId="{4BB25381-D90C-4B3B-946F-046747A7B457}" type="presParOf" srcId="{32F62F8F-9969-4C46-8297-1DB4460B7003}" destId="{32C5BE49-4D72-45BB-B049-6A41C5C7ABB2}" srcOrd="0" destOrd="0" presId="urn:microsoft.com/office/officeart/2008/layout/HorizontalMultiLevelHierarchy"/>
    <dgm:cxn modelId="{D89E570F-EA7D-4177-936D-B4D2FE87F690}" type="presParOf" srcId="{32F62F8F-9969-4C46-8297-1DB4460B7003}" destId="{9F678192-A6B6-4F5A-87E4-3DFA25390DE8}" srcOrd="1" destOrd="0" presId="urn:microsoft.com/office/officeart/2008/layout/HorizontalMultiLevelHierarchy"/>
    <dgm:cxn modelId="{D3A04E8A-4F3F-4572-8873-B77054138009}" type="presParOf" srcId="{58D99A8E-9014-4F55-B9F7-3EFE68884BCE}" destId="{731E556E-86C8-4456-840D-8D6A567DBC24}" srcOrd="2" destOrd="0" presId="urn:microsoft.com/office/officeart/2008/layout/HorizontalMultiLevelHierarchy"/>
    <dgm:cxn modelId="{D05BFEF8-84BB-4DAA-A5CA-51B7FB20D6EE}" type="presParOf" srcId="{731E556E-86C8-4456-840D-8D6A567DBC24}" destId="{B03ED64C-EA62-4CB5-8ABA-3B9788A325C3}" srcOrd="0" destOrd="0" presId="urn:microsoft.com/office/officeart/2008/layout/HorizontalMultiLevelHierarchy"/>
    <dgm:cxn modelId="{7160656C-E577-4E3C-83B0-5213419A11EE}" type="presParOf" srcId="{58D99A8E-9014-4F55-B9F7-3EFE68884BCE}" destId="{AB04D6EB-F82B-4E17-B936-12506BD01161}" srcOrd="3" destOrd="0" presId="urn:microsoft.com/office/officeart/2008/layout/HorizontalMultiLevelHierarchy"/>
    <dgm:cxn modelId="{B2CD37B4-EEDD-49A9-B9E6-F231C639B34A}" type="presParOf" srcId="{AB04D6EB-F82B-4E17-B936-12506BD01161}" destId="{5908EB0C-D95C-426B-BE12-0ACAE0C7B061}" srcOrd="0" destOrd="0" presId="urn:microsoft.com/office/officeart/2008/layout/HorizontalMultiLevelHierarchy"/>
    <dgm:cxn modelId="{3B2F7428-6683-4BC0-BD75-197C6DE55889}" type="presParOf" srcId="{AB04D6EB-F82B-4E17-B936-12506BD01161}" destId="{5867606F-8857-44C2-B670-7D0643F41EF8}" srcOrd="1" destOrd="0" presId="urn:microsoft.com/office/officeart/2008/layout/HorizontalMultiLevelHierarchy"/>
    <dgm:cxn modelId="{37DD6ADA-0F90-41C6-ADF0-AC411BDEF8E1}" type="presParOf" srcId="{58D99A8E-9014-4F55-B9F7-3EFE68884BCE}" destId="{4641E489-76BD-4DB7-90A8-4BA4EAD57ED3}" srcOrd="4" destOrd="0" presId="urn:microsoft.com/office/officeart/2008/layout/HorizontalMultiLevelHierarchy"/>
    <dgm:cxn modelId="{47DC9395-96F8-4D6C-95D6-0CCC31955AF1}" type="presParOf" srcId="{4641E489-76BD-4DB7-90A8-4BA4EAD57ED3}" destId="{B15E37BB-15FA-4079-ABA6-45FFD534A150}" srcOrd="0" destOrd="0" presId="urn:microsoft.com/office/officeart/2008/layout/HorizontalMultiLevelHierarchy"/>
    <dgm:cxn modelId="{6D37C5B0-1604-4556-A581-ADA995593E3B}" type="presParOf" srcId="{58D99A8E-9014-4F55-B9F7-3EFE68884BCE}" destId="{E47FBB93-B52D-43B5-AEB5-119F96D2445D}" srcOrd="5" destOrd="0" presId="urn:microsoft.com/office/officeart/2008/layout/HorizontalMultiLevelHierarchy"/>
    <dgm:cxn modelId="{89BE3543-A8B2-49CA-85F7-99F59BF9AE15}" type="presParOf" srcId="{E47FBB93-B52D-43B5-AEB5-119F96D2445D}" destId="{23D26501-1671-4F66-AA3C-9B27EAE717E1}" srcOrd="0" destOrd="0" presId="urn:microsoft.com/office/officeart/2008/layout/HorizontalMultiLevelHierarchy"/>
    <dgm:cxn modelId="{EEC19F90-7F92-4B63-A838-E8B1FA92569C}" type="presParOf" srcId="{E47FBB93-B52D-43B5-AEB5-119F96D2445D}" destId="{298C5331-80FC-4828-A00D-FAECA2AF81F9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D32A0FA1-590D-4106-B37F-D8AC0F2D6DAC}" type="presParOf" srcId="{D71502CA-510F-4493-8EB9-98E050A2ECC3}" destId="{BB390B16-8AEB-4C17-B677-3E91F19CA19B}" srcOrd="0" destOrd="0" presId="urn:microsoft.com/office/officeart/2008/layout/HorizontalMultiLevelHierarchy"/>
    <dgm:cxn modelId="{D3C262FA-4F39-4EC3-8A2E-D9B90A4B3751}" type="presParOf" srcId="{BB390B16-8AEB-4C17-B677-3E91F19CA19B}" destId="{A773895B-F1EA-4018-9EB2-6A1BC6BB89B7}" srcOrd="0" destOrd="0" presId="urn:microsoft.com/office/officeart/2008/layout/HorizontalMultiLevelHierarchy"/>
    <dgm:cxn modelId="{4F5BC564-8D24-4BE2-A674-9643D1158223}" type="presParOf" srcId="{D71502CA-510F-4493-8EB9-98E050A2ECC3}" destId="{3F18855A-EDD3-490F-9F2E-60B88097A0B8}" srcOrd="1" destOrd="0" presId="urn:microsoft.com/office/officeart/2008/layout/HorizontalMultiLevelHierarchy"/>
    <dgm:cxn modelId="{3843A091-35E3-4D0B-B6D8-956A5C7EC45F}" type="presParOf" srcId="{3F18855A-EDD3-490F-9F2E-60B88097A0B8}" destId="{FCAE0FB0-4093-4FC8-81D7-33400CDE8C05}" srcOrd="0" destOrd="0" presId="urn:microsoft.com/office/officeart/2008/layout/HorizontalMultiLevelHierarchy"/>
    <dgm:cxn modelId="{23E61196-1E8F-488F-BF55-4F5A1F0D05D1}" type="presParOf" srcId="{3F18855A-EDD3-490F-9F2E-60B88097A0B8}" destId="{9E78168A-3925-40DC-B121-BF6053ED4E3E}" srcOrd="1" destOrd="0" presId="urn:microsoft.com/office/officeart/2008/layout/HorizontalMultiLevelHierarchy"/>
    <dgm:cxn modelId="{67B74856-D21C-4CB4-8147-997A06386324}" type="presParOf" srcId="{9E78168A-3925-40DC-B121-BF6053ED4E3E}" destId="{ADF22736-8540-42F4-87E9-E80BCE8414AB}" srcOrd="0" destOrd="0" presId="urn:microsoft.com/office/officeart/2008/layout/HorizontalMultiLevelHierarchy"/>
    <dgm:cxn modelId="{2B007571-5DD0-45AE-A0F3-70FD332363A7}" type="presParOf" srcId="{ADF22736-8540-42F4-87E9-E80BCE8414AB}" destId="{A4280F13-3BB9-4EE5-A5D0-7DF38AB06F5A}" srcOrd="0" destOrd="0" presId="urn:microsoft.com/office/officeart/2008/layout/HorizontalMultiLevelHierarchy"/>
    <dgm:cxn modelId="{1EB8E51E-BF34-4A14-8E4D-28CF990AAB44}" type="presParOf" srcId="{9E78168A-3925-40DC-B121-BF6053ED4E3E}" destId="{CA298AD4-A2FC-4DD0-8666-1736B7F5186C}" srcOrd="1" destOrd="0" presId="urn:microsoft.com/office/officeart/2008/layout/HorizontalMultiLevelHierarchy"/>
    <dgm:cxn modelId="{6D289DA5-3342-4298-9A2B-79446DBA68D2}" type="presParOf" srcId="{CA298AD4-A2FC-4DD0-8666-1736B7F5186C}" destId="{ACC12A3D-7808-4014-90FE-E84A382390CD}" srcOrd="0" destOrd="0" presId="urn:microsoft.com/office/officeart/2008/layout/HorizontalMultiLevelHierarchy"/>
    <dgm:cxn modelId="{E5196E89-94A0-4C7D-A65F-8EDC7377B8BD}" type="presParOf" srcId="{CA298AD4-A2FC-4DD0-8666-1736B7F5186C}" destId="{573D63A9-E141-4BD3-8D69-F5FD93F87F23}" srcOrd="1" destOrd="0" presId="urn:microsoft.com/office/officeart/2008/layout/HorizontalMultiLevelHierarchy"/>
    <dgm:cxn modelId="{36C28499-CDD5-4AF5-8CD5-4565E468156C}" type="presParOf" srcId="{9E78168A-3925-40DC-B121-BF6053ED4E3E}" destId="{2C26C899-B486-46C0-99C0-3D4059CDC2DE}" srcOrd="2" destOrd="0" presId="urn:microsoft.com/office/officeart/2008/layout/HorizontalMultiLevelHierarchy"/>
    <dgm:cxn modelId="{8DC6F11C-DA93-4322-89AA-E408BB971856}" type="presParOf" srcId="{2C26C899-B486-46C0-99C0-3D4059CDC2DE}" destId="{F6781529-0147-4F69-A904-E75B8A546FBD}" srcOrd="0" destOrd="0" presId="urn:microsoft.com/office/officeart/2008/layout/HorizontalMultiLevelHierarchy"/>
    <dgm:cxn modelId="{806B0571-60EB-4538-887F-810E1184BA13}" type="presParOf" srcId="{9E78168A-3925-40DC-B121-BF6053ED4E3E}" destId="{8ED6C4C8-9775-4DFA-99B4-4F741E801754}" srcOrd="3" destOrd="0" presId="urn:microsoft.com/office/officeart/2008/layout/HorizontalMultiLevelHierarchy"/>
    <dgm:cxn modelId="{8C9F4852-FAA1-4791-828D-B268BBA4A42B}" type="presParOf" srcId="{8ED6C4C8-9775-4DFA-99B4-4F741E801754}" destId="{0D00A5D8-F81E-4624-9BEE-54C922BFF926}" srcOrd="0" destOrd="0" presId="urn:microsoft.com/office/officeart/2008/layout/HorizontalMultiLevelHierarchy"/>
    <dgm:cxn modelId="{2A8C2B93-CCA3-4B41-955D-18F053599E7E}" type="presParOf" srcId="{8ED6C4C8-9775-4DFA-99B4-4F741E801754}" destId="{7AFF9B0E-5A51-4F83-9280-41F720485414}" srcOrd="1" destOrd="0" presId="urn:microsoft.com/office/officeart/2008/layout/HorizontalMultiLevelHierarchy"/>
    <dgm:cxn modelId="{597812B7-659C-42C1-B4A0-F840F04E7141}" type="presParOf" srcId="{9E78168A-3925-40DC-B121-BF6053ED4E3E}" destId="{60C7B758-0790-4D73-B727-789D839E2B35}" srcOrd="4" destOrd="0" presId="urn:microsoft.com/office/officeart/2008/layout/HorizontalMultiLevelHierarchy"/>
    <dgm:cxn modelId="{09BE6EDE-DED3-46B4-B967-412DB3447698}" type="presParOf" srcId="{60C7B758-0790-4D73-B727-789D839E2B35}" destId="{36BB1D7C-8B39-472B-9930-3558F3025ADF}" srcOrd="0" destOrd="0" presId="urn:microsoft.com/office/officeart/2008/layout/HorizontalMultiLevelHierarchy"/>
    <dgm:cxn modelId="{98CFFEB0-F877-4D05-9F5D-AC9F50185001}" type="presParOf" srcId="{9E78168A-3925-40DC-B121-BF6053ED4E3E}" destId="{1B02E268-A848-4301-BE6D-CAD2C5981799}" srcOrd="5" destOrd="0" presId="urn:microsoft.com/office/officeart/2008/layout/HorizontalMultiLevelHierarchy"/>
    <dgm:cxn modelId="{7B4ECE01-1FD4-4E4E-9967-36225FD12DC5}" type="presParOf" srcId="{1B02E268-A848-4301-BE6D-CAD2C5981799}" destId="{A0901D39-1E40-42D6-AD76-45BACDD34EAB}" srcOrd="0" destOrd="0" presId="urn:microsoft.com/office/officeart/2008/layout/HorizontalMultiLevelHierarchy"/>
    <dgm:cxn modelId="{00BCF506-E3AB-4294-B018-D8170A581EE1}" type="presParOf" srcId="{1B02E268-A848-4301-BE6D-CAD2C5981799}" destId="{D7DD1B05-1BEC-40EB-A45A-D3C34ED3C222}" srcOrd="1" destOrd="0" presId="urn:microsoft.com/office/officeart/2008/layout/HorizontalMultiLevelHierarchy"/>
    <dgm:cxn modelId="{79B8C658-C519-44B9-9554-19622B1507B4}" type="presParOf" srcId="{D71502CA-510F-4493-8EB9-98E050A2ECC3}" destId="{D7335099-362E-4350-9471-2FF49D310126}" srcOrd="2" destOrd="0" presId="urn:microsoft.com/office/officeart/2008/layout/HorizontalMultiLevelHierarchy"/>
    <dgm:cxn modelId="{E8917AB3-5B9E-406A-B430-911204B0352C}" type="presParOf" srcId="{D7335099-362E-4350-9471-2FF49D310126}" destId="{8244DE7B-02A7-4AA3-81CF-E5BACDBAC147}" srcOrd="0" destOrd="0" presId="urn:microsoft.com/office/officeart/2008/layout/HorizontalMultiLevelHierarchy"/>
    <dgm:cxn modelId="{C87DC6C0-4584-429D-A216-457CB7E086DA}" type="presParOf" srcId="{D71502CA-510F-4493-8EB9-98E050A2ECC3}" destId="{FE2DD5B4-71B4-44C2-8865-49D03DF2E74B}" srcOrd="3" destOrd="0" presId="urn:microsoft.com/office/officeart/2008/layout/HorizontalMultiLevelHierarchy"/>
    <dgm:cxn modelId="{7EA532D5-4762-4BE6-8EA4-3EBE94D4F311}" type="presParOf" srcId="{FE2DD5B4-71B4-44C2-8865-49D03DF2E74B}" destId="{95B7BA96-DAFE-45F8-AA8B-44EBA0C2DB70}" srcOrd="0" destOrd="0" presId="urn:microsoft.com/office/officeart/2008/layout/HorizontalMultiLevelHierarchy"/>
    <dgm:cxn modelId="{211FE4C1-9008-4DEF-90C1-95E5B35FD6F1}" type="presParOf" srcId="{FE2DD5B4-71B4-44C2-8865-49D03DF2E74B}" destId="{AC7A8CA8-D6CC-4925-93C6-0FD93551FEEB}" srcOrd="1" destOrd="0" presId="urn:microsoft.com/office/officeart/2008/layout/HorizontalMultiLevelHierarchy"/>
    <dgm:cxn modelId="{46FA3777-77CD-45D2-B56E-518A43EBB45D}" type="presParOf" srcId="{AC7A8CA8-D6CC-4925-93C6-0FD93551FEEB}" destId="{D3AC903C-5B9C-465D-8B3A-22DCA916ED56}" srcOrd="0" destOrd="0" presId="urn:microsoft.com/office/officeart/2008/layout/HorizontalMultiLevelHierarchy"/>
    <dgm:cxn modelId="{F669EEFA-09FD-4F5B-8A4C-F25E2112D3F1}" type="presParOf" srcId="{D3AC903C-5B9C-465D-8B3A-22DCA916ED56}" destId="{C4FBDC83-8FC5-4387-AAF1-6BF075A10F39}" srcOrd="0" destOrd="0" presId="urn:microsoft.com/office/officeart/2008/layout/HorizontalMultiLevelHierarchy"/>
    <dgm:cxn modelId="{A05ECB5F-76F1-4183-9C08-CB4C02F740F3}" type="presParOf" srcId="{AC7A8CA8-D6CC-4925-93C6-0FD93551FEEB}" destId="{CE7033CA-A3DA-46D4-8A1C-DEBF52C43C70}" srcOrd="1" destOrd="0" presId="urn:microsoft.com/office/officeart/2008/layout/HorizontalMultiLevelHierarchy"/>
    <dgm:cxn modelId="{2BABE585-34F5-4696-B5D9-3D6AAD7621F7}" type="presParOf" srcId="{CE7033CA-A3DA-46D4-8A1C-DEBF52C43C70}" destId="{921C34CD-C5BC-4102-8416-975FA56A31E7}" srcOrd="0" destOrd="0" presId="urn:microsoft.com/office/officeart/2008/layout/HorizontalMultiLevelHierarchy"/>
    <dgm:cxn modelId="{68BD8F4C-2CD5-4F3E-882A-873CC6CB65B0}" type="presParOf" srcId="{CE7033CA-A3DA-46D4-8A1C-DEBF52C43C70}" destId="{79F3F75B-0A4C-4B5A-8059-1D936611B479}" srcOrd="1" destOrd="0" presId="urn:microsoft.com/office/officeart/2008/layout/HorizontalMultiLevelHierarchy"/>
    <dgm:cxn modelId="{D5A97627-8869-4C26-B1E8-B222D0930C2E}" type="presParOf" srcId="{AC7A8CA8-D6CC-4925-93C6-0FD93551FEEB}" destId="{22D9528F-00DE-4B4D-A98D-496CFCD78BA1}" srcOrd="2" destOrd="0" presId="urn:microsoft.com/office/officeart/2008/layout/HorizontalMultiLevelHierarchy"/>
    <dgm:cxn modelId="{09D05BF3-4979-4B0B-9C93-DDD2BD61A44E}" type="presParOf" srcId="{22D9528F-00DE-4B4D-A98D-496CFCD78BA1}" destId="{6A6C8BE6-FAB8-4403-A7AC-0385278C5343}" srcOrd="0" destOrd="0" presId="urn:microsoft.com/office/officeart/2008/layout/HorizontalMultiLevelHierarchy"/>
    <dgm:cxn modelId="{7934E551-6557-410B-9FFF-A8E509D16600}" type="presParOf" srcId="{AC7A8CA8-D6CC-4925-93C6-0FD93551FEEB}" destId="{C93C5AA1-554F-4495-B69D-D846C0236B4A}" srcOrd="3" destOrd="0" presId="urn:microsoft.com/office/officeart/2008/layout/HorizontalMultiLevelHierarchy"/>
    <dgm:cxn modelId="{757098E3-10E4-4C17-9339-E67C8668A7DB}" type="presParOf" srcId="{C93C5AA1-554F-4495-B69D-D846C0236B4A}" destId="{CF58263A-237A-42C6-B391-0808A2FAA77B}" srcOrd="0" destOrd="0" presId="urn:microsoft.com/office/officeart/2008/layout/HorizontalMultiLevelHierarchy"/>
    <dgm:cxn modelId="{F1D94FC9-7F92-49D5-B80A-6C313FF09CA7}" type="presParOf" srcId="{C93C5AA1-554F-4495-B69D-D846C0236B4A}" destId="{406FA78D-7F2F-4348-9E0E-48658217D358}" srcOrd="1" destOrd="0" presId="urn:microsoft.com/office/officeart/2008/layout/HorizontalMultiLevelHierarchy"/>
    <dgm:cxn modelId="{F10A0376-3753-419D-833F-490CA490D106}" type="presParOf" srcId="{D71502CA-510F-4493-8EB9-98E050A2ECC3}" destId="{BEE0AB04-9F61-4F0F-8C98-32B7805932CF}" srcOrd="4" destOrd="0" presId="urn:microsoft.com/office/officeart/2008/layout/HorizontalMultiLevelHierarchy"/>
    <dgm:cxn modelId="{C39F257E-1989-431B-B20D-207F7E4746DE}" type="presParOf" srcId="{BEE0AB04-9F61-4F0F-8C98-32B7805932CF}" destId="{ACE902A6-DD96-4BE9-A11F-94B8F04449BB}" srcOrd="0" destOrd="0" presId="urn:microsoft.com/office/officeart/2008/layout/HorizontalMultiLevelHierarchy"/>
    <dgm:cxn modelId="{80573BFB-56BB-4802-82E9-5B92028B3848}" type="presParOf" srcId="{D71502CA-510F-4493-8EB9-98E050A2ECC3}" destId="{69FCB211-4D5A-4A08-9409-68FC8FE3A888}" srcOrd="5" destOrd="0" presId="urn:microsoft.com/office/officeart/2008/layout/HorizontalMultiLevelHierarchy"/>
    <dgm:cxn modelId="{70408E02-42C2-422E-9B35-905B2EC9839C}" type="presParOf" srcId="{69FCB211-4D5A-4A08-9409-68FC8FE3A888}" destId="{D915CD90-6D84-46A5-840B-B5C515A12E0E}" srcOrd="0" destOrd="0" presId="urn:microsoft.com/office/officeart/2008/layout/HorizontalMultiLevelHierarchy"/>
    <dgm:cxn modelId="{EA05EBB6-0495-4C12-9215-D66D43DAC30A}" type="presParOf" srcId="{69FCB211-4D5A-4A08-9409-68FC8FE3A888}" destId="{4C94CCAD-6978-4294-911C-1D8261871AE6}" srcOrd="1" destOrd="0" presId="urn:microsoft.com/office/officeart/2008/layout/HorizontalMultiLevelHierarchy"/>
    <dgm:cxn modelId="{F118399C-D622-494A-ABAB-183521DB5DDF}" type="presParOf" srcId="{4C94CCAD-6978-4294-911C-1D8261871AE6}" destId="{45F4B9E7-7D41-49A9-ABB0-A661BB7E4100}" srcOrd="0" destOrd="0" presId="urn:microsoft.com/office/officeart/2008/layout/HorizontalMultiLevelHierarchy"/>
    <dgm:cxn modelId="{3A9FF263-6232-4C91-8300-9A3A88671246}" type="presParOf" srcId="{45F4B9E7-7D41-49A9-ABB0-A661BB7E4100}" destId="{E16D9403-1E18-4380-AE46-CE76F97267FE}" srcOrd="0" destOrd="0" presId="urn:microsoft.com/office/officeart/2008/layout/HorizontalMultiLevelHierarchy"/>
    <dgm:cxn modelId="{746A40E1-26D8-439A-9C97-621AB3986974}" type="presParOf" srcId="{4C94CCAD-6978-4294-911C-1D8261871AE6}" destId="{9DAA74B3-1C94-4BE6-8107-D5AC36FA8F91}" srcOrd="1" destOrd="0" presId="urn:microsoft.com/office/officeart/2008/layout/HorizontalMultiLevelHierarchy"/>
    <dgm:cxn modelId="{EE5E1C64-EC75-429B-B8F6-18DE38D9B2A9}" type="presParOf" srcId="{9DAA74B3-1C94-4BE6-8107-D5AC36FA8F91}" destId="{28BF1F41-11A5-4455-852B-960FC5215BC7}" srcOrd="0" destOrd="0" presId="urn:microsoft.com/office/officeart/2008/layout/HorizontalMultiLevelHierarchy"/>
    <dgm:cxn modelId="{90DA81CC-E2FE-47CB-99C2-CC72926A0B10}" type="presParOf" srcId="{9DAA74B3-1C94-4BE6-8107-D5AC36FA8F91}" destId="{AC7621B2-083F-433A-AEDD-D210779EECB8}" srcOrd="1" destOrd="0" presId="urn:microsoft.com/office/officeart/2008/layout/HorizontalMultiLevelHierarchy"/>
    <dgm:cxn modelId="{B089ABFF-6D6E-4C6C-AC65-2E4B336F1641}" type="presParOf" srcId="{4C94CCAD-6978-4294-911C-1D8261871AE6}" destId="{B8CF1488-8B1D-4779-A8CE-4AF843877A9B}" srcOrd="2" destOrd="0" presId="urn:microsoft.com/office/officeart/2008/layout/HorizontalMultiLevelHierarchy"/>
    <dgm:cxn modelId="{EAC56FF7-CDAC-4782-9475-0A5896154409}" type="presParOf" srcId="{B8CF1488-8B1D-4779-A8CE-4AF843877A9B}" destId="{1D39DA2F-C9DF-442D-A258-07EDF17ED95A}" srcOrd="0" destOrd="0" presId="urn:microsoft.com/office/officeart/2008/layout/HorizontalMultiLevelHierarchy"/>
    <dgm:cxn modelId="{9F4BC462-E624-4C03-83C3-464BF58F4D6A}" type="presParOf" srcId="{4C94CCAD-6978-4294-911C-1D8261871AE6}" destId="{54E61D26-E328-4F7A-AA8A-577C8FE7EB45}" srcOrd="3" destOrd="0" presId="urn:microsoft.com/office/officeart/2008/layout/HorizontalMultiLevelHierarchy"/>
    <dgm:cxn modelId="{1A16BCAD-1C48-4A06-9250-050840F8619C}" type="presParOf" srcId="{54E61D26-E328-4F7A-AA8A-577C8FE7EB45}" destId="{1E29C45B-29F5-4F4F-BCAE-CD3CA571FBC2}" srcOrd="0" destOrd="0" presId="urn:microsoft.com/office/officeart/2008/layout/HorizontalMultiLevelHierarchy"/>
    <dgm:cxn modelId="{72022285-FB5E-4D5A-A589-4CF624E4B779}" type="presParOf" srcId="{54E61D26-E328-4F7A-AA8A-577C8FE7EB45}" destId="{C16E2485-C403-4FDE-AB88-B2770D2CDD25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14/02/1441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8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Vue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482" name="Picture 2" descr="https://octref.gallerycdn.vsassets.io/extensions/octref/vetur/0.22.4/1569997051470/Microsoft.VisualStudio.Services.Icons.Defaul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0438" y="2792413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Setup </a:t>
            </a:r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964890" cy="2425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0" y="5638800"/>
            <a:ext cx="231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https://nodejs.org/en/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IDE Setup 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88" y="2619262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visual studio code IDE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smtClean="0"/>
              <a:t>Vue VS Code Extension Pack</a:t>
            </a:r>
            <a:endParaRPr lang="en-US" dirty="0" smtClean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 install -g @</a:t>
            </a:r>
            <a:r>
              <a:rPr lang="en-US" dirty="0" err="1" smtClean="0"/>
              <a:t>vue</a:t>
            </a:r>
            <a:r>
              <a:rPr lang="en-US" dirty="0" smtClean="0"/>
              <a:t>/</a:t>
            </a:r>
            <a:r>
              <a:rPr lang="en-US" dirty="0" err="1" smtClean="0"/>
              <a:t>cli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 create application-name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 run serve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https://cli.vuejs.org/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</p:txBody>
      </p:sp>
      <p:pic>
        <p:nvPicPr>
          <p:cNvPr id="1026" name="Picture 2" descr="F:\RTC\AngularCourse\AnglerCourseGit\0-Appendix\Angular\1-over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" y="1447800"/>
            <a:ext cx="8888413" cy="452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505200" y="0"/>
            <a:ext cx="3052439" cy="11387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Source Sans Pro"/>
                <a:cs typeface="Arial" pitchFamily="34" charset="0"/>
              </a:rPr>
              <a:t>Course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04800" y="685800"/>
            <a:ext cx="7528279" cy="56323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1 :Introduction to the Course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2 :Data Binding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3 :Directives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4 :Project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5 :Routes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6 :Forms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7 :Project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8 :</a:t>
            </a:r>
            <a:r>
              <a:rPr lang="en-US" sz="3600" dirty="0" err="1" smtClean="0"/>
              <a:t>HttpClint</a:t>
            </a:r>
            <a:r>
              <a:rPr lang="en-US" sz="3600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9 :Animations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10:Linting Testing Deploying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Course  </a:t>
            </a:r>
            <a:r>
              <a:rPr lang="en-US" dirty="0" err="1" smtClean="0"/>
              <a:t>PreRequisite</a:t>
            </a:r>
            <a:r>
              <a:rPr lang="en-US" dirty="0" smtClean="0"/>
              <a:t> 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Necessary Requirements 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smtClean="0"/>
              <a:t>JS</a:t>
            </a:r>
          </a:p>
          <a:p>
            <a:endParaRPr lang="en-US" sz="2400" dirty="0" smtClean="0"/>
          </a:p>
          <a:p>
            <a:r>
              <a:rPr lang="en-US" sz="2400" b="1" smtClean="0"/>
              <a:t>Preferred Requirements </a:t>
            </a:r>
            <a:endParaRPr lang="en-US" sz="2400" b="1" dirty="0" smtClean="0"/>
          </a:p>
          <a:p>
            <a:pPr lvl="1"/>
            <a:r>
              <a:rPr lang="en-US" sz="2000" dirty="0" smtClean="0"/>
              <a:t>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4" name="Content Placeholder 3" descr="HTML  JS C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4925"/>
            <a:ext cx="7239000" cy="40538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7820"/>
            <a:ext cx="7696200" cy="461772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841300"/>
            <a:ext cx="7696200" cy="415075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943600" cy="448091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159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Vue </vt:lpstr>
      <vt:lpstr>Slide 2</vt:lpstr>
      <vt:lpstr>Client/Server Architecture</vt:lpstr>
      <vt:lpstr>Web programming language </vt:lpstr>
      <vt:lpstr>Course  PreRequisite  </vt:lpstr>
      <vt:lpstr>client side</vt:lpstr>
      <vt:lpstr>Slide 7</vt:lpstr>
      <vt:lpstr>Slide 8</vt:lpstr>
      <vt:lpstr>HTML  Hyper Text Markup Language </vt:lpstr>
      <vt:lpstr>HTML  Hyper Text Markup Language </vt:lpstr>
      <vt:lpstr>HTML Versions</vt:lpstr>
      <vt:lpstr>CSS : Cascading Style Sheets</vt:lpstr>
      <vt:lpstr>Environment Setup  </vt:lpstr>
      <vt:lpstr>Environment Setup  </vt:lpstr>
      <vt:lpstr>Environment Setup  </vt:lpstr>
      <vt:lpstr>Project Setup</vt:lpstr>
      <vt:lpstr>Overview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47</cp:revision>
  <dcterms:created xsi:type="dcterms:W3CDTF">2006-08-16T00:00:00Z</dcterms:created>
  <dcterms:modified xsi:type="dcterms:W3CDTF">2019-10-13T04:03:35Z</dcterms:modified>
</cp:coreProperties>
</file>