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8" r:id="rId2"/>
    <p:sldId id="29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27/05/1440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572500" cy="523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Vue.js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JavaScript Quick </a:t>
            </a:r>
            <a:r>
              <a:rPr lang="en-US" sz="2000" b="1" dirty="0" smtClean="0"/>
              <a:t>review</a:t>
            </a:r>
          </a:p>
          <a:p>
            <a:pPr>
              <a:buFont typeface="+mj-lt"/>
              <a:buAutoNum type="arabicPeriod"/>
            </a:pPr>
            <a:r>
              <a:rPr lang="en-US" sz="2000" b="1" dirty="0" err="1" smtClean="0"/>
              <a:t>Databindings</a:t>
            </a:r>
            <a:r>
              <a:rPr lang="en-US" sz="2000" b="1" dirty="0" smtClean="0"/>
              <a:t> Directives </a:t>
            </a:r>
            <a:r>
              <a:rPr lang="en-US" sz="2000" dirty="0" smtClean="0"/>
              <a:t>v-model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Conditional rendering </a:t>
            </a:r>
            <a:r>
              <a:rPr lang="en-US" sz="2000" b="1" dirty="0" smtClean="0"/>
              <a:t>Directives </a:t>
            </a:r>
            <a:r>
              <a:rPr lang="en-US" sz="2000" dirty="0" smtClean="0"/>
              <a:t>v-if </a:t>
            </a:r>
            <a:r>
              <a:rPr lang="en-US" sz="2000" dirty="0" smtClean="0"/>
              <a:t>, v-else and </a:t>
            </a:r>
            <a:r>
              <a:rPr lang="ar-EG" sz="2000" dirty="0" smtClean="0"/>
              <a:t> </a:t>
            </a:r>
            <a:r>
              <a:rPr lang="en-US" sz="2000" dirty="0" smtClean="0"/>
              <a:t>v-show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List</a:t>
            </a:r>
            <a:r>
              <a:rPr lang="en-US" sz="2000" dirty="0" smtClean="0"/>
              <a:t> </a:t>
            </a:r>
            <a:r>
              <a:rPr lang="en-US" sz="2000" b="1" dirty="0" smtClean="0"/>
              <a:t>rendering </a:t>
            </a:r>
            <a:r>
              <a:rPr lang="en-US" sz="2000" b="1" dirty="0" smtClean="0"/>
              <a:t>Directives </a:t>
            </a:r>
            <a:r>
              <a:rPr lang="en-US" sz="2000" dirty="0" smtClean="0"/>
              <a:t>v-for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Class and style bindings </a:t>
            </a:r>
            <a:r>
              <a:rPr lang="en-US" sz="2000" b="1" dirty="0" smtClean="0"/>
              <a:t>Directives </a:t>
            </a:r>
            <a:r>
              <a:rPr lang="en-US" sz="2000" dirty="0" smtClean="0"/>
              <a:t>:</a:t>
            </a:r>
            <a:r>
              <a:rPr lang="en-US" sz="2000" dirty="0" smtClean="0"/>
              <a:t>class and style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Handle native DOM </a:t>
            </a:r>
            <a:r>
              <a:rPr lang="en-US" sz="2000" b="1" dirty="0" smtClean="0"/>
              <a:t>events Directives </a:t>
            </a:r>
            <a:r>
              <a:rPr lang="en-US" sz="2000" b="1" dirty="0" smtClean="0"/>
              <a:t>: </a:t>
            </a:r>
            <a:r>
              <a:rPr lang="en-US" sz="2000" dirty="0" smtClean="0"/>
              <a:t>@click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computed</a:t>
            </a:r>
            <a:r>
              <a:rPr lang="en-US" sz="2000" dirty="0" smtClean="0"/>
              <a:t> </a:t>
            </a:r>
            <a:r>
              <a:rPr lang="en-US" sz="2000" dirty="0" smtClean="0"/>
              <a:t>properties </a:t>
            </a:r>
            <a:r>
              <a:rPr lang="en-US" sz="2000" dirty="0" err="1" smtClean="0"/>
              <a:t>vs</a:t>
            </a:r>
            <a:r>
              <a:rPr lang="en-US" sz="2000" dirty="0" smtClean="0"/>
              <a:t> watch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components</a:t>
            </a:r>
            <a:r>
              <a:rPr lang="en-US" sz="2000" dirty="0" smtClean="0"/>
              <a:t> ?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HTTP with </a:t>
            </a:r>
            <a:r>
              <a:rPr lang="en-US" sz="2000" b="1" dirty="0" err="1" smtClean="0"/>
              <a:t>vue</a:t>
            </a:r>
            <a:r>
              <a:rPr lang="en-US" sz="2000" b="1" dirty="0" smtClean="0"/>
              <a:t>-resource 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Project</a:t>
            </a:r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3050</TotalTime>
  <Words>48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Vue.js Course  layout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169</cp:revision>
  <dcterms:created xsi:type="dcterms:W3CDTF">2006-08-16T00:00:00Z</dcterms:created>
  <dcterms:modified xsi:type="dcterms:W3CDTF">2019-02-02T16:41:24Z</dcterms:modified>
</cp:coreProperties>
</file>