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8" r:id="rId2"/>
    <p:sldId id="29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A38CB6D-63C9-464B-889E-D8FE438905A2}" type="datetimeFigureOut">
              <a:rPr lang="ar-EG" smtClean="0"/>
              <a:pPr/>
              <a:t>27/05/1440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514A012-B6E3-4BCB-B8A9-32C6E6F59745}" type="slidenum">
              <a:rPr lang="ar-EG" smtClean="0"/>
              <a:pPr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ÙØªÙØ¬Ø© Ø¨Ø­Ø« Ø§ÙØµÙØ± Ø¹Ù âªvueâ¬â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8572500" cy="523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Vue.js Course  layout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endParaRPr lang="ar-EG" sz="2000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JavaScript Quick review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Conditional rendering  </a:t>
            </a:r>
            <a:r>
              <a:rPr lang="en-US" sz="2000" dirty="0" smtClean="0"/>
              <a:t>v-if , v-else and </a:t>
            </a:r>
            <a:r>
              <a:rPr lang="ar-EG" sz="2000" dirty="0" smtClean="0"/>
              <a:t> </a:t>
            </a:r>
            <a:r>
              <a:rPr lang="en-US" sz="2000" dirty="0" smtClean="0"/>
              <a:t>v-show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List</a:t>
            </a:r>
            <a:r>
              <a:rPr lang="en-US" sz="2000" dirty="0" smtClean="0"/>
              <a:t> </a:t>
            </a:r>
            <a:r>
              <a:rPr lang="en-US" sz="2000" b="1" dirty="0" smtClean="0"/>
              <a:t>rendering </a:t>
            </a:r>
            <a:r>
              <a:rPr lang="en-US" sz="2000" b="1" dirty="0" smtClean="0"/>
              <a:t> </a:t>
            </a:r>
            <a:r>
              <a:rPr lang="en-US" sz="2000" dirty="0" smtClean="0"/>
              <a:t>v-for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Class and style </a:t>
            </a:r>
            <a:r>
              <a:rPr lang="en-US" sz="2000" b="1" dirty="0" smtClean="0"/>
              <a:t>bindings </a:t>
            </a:r>
            <a:r>
              <a:rPr lang="en-US" sz="2000" dirty="0" smtClean="0"/>
              <a:t>:class and style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Handle native DOM </a:t>
            </a:r>
            <a:r>
              <a:rPr lang="en-US" sz="2000" b="1" dirty="0" smtClean="0"/>
              <a:t>events : </a:t>
            </a:r>
            <a:r>
              <a:rPr lang="en-US" sz="2000" dirty="0" smtClean="0"/>
              <a:t>@click</a:t>
            </a:r>
            <a:endParaRPr lang="en-US" sz="2000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input binding v-model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forms , </a:t>
            </a:r>
            <a:r>
              <a:rPr lang="en-US" sz="2000" dirty="0" err="1" smtClean="0"/>
              <a:t>Textarea</a:t>
            </a:r>
            <a:r>
              <a:rPr lang="en-US" sz="2000" dirty="0" smtClean="0"/>
              <a:t> , checkbox ,radio buttons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computed properties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smtClean="0"/>
              <a:t>watch</a:t>
            </a:r>
          </a:p>
          <a:p>
            <a:pPr>
              <a:buFont typeface="+mj-lt"/>
              <a:buAutoNum type="arabicPeriod"/>
            </a:pPr>
            <a:r>
              <a:rPr lang="en-US" sz="2000" dirty="0" smtClean="0"/>
              <a:t>components ?</a:t>
            </a:r>
          </a:p>
          <a:p>
            <a:pPr>
              <a:buFont typeface="+mj-lt"/>
              <a:buAutoNum type="arabicPeriod"/>
            </a:pPr>
            <a:r>
              <a:rPr lang="en-US" sz="2000" b="1" dirty="0" smtClean="0"/>
              <a:t>HTTP with </a:t>
            </a:r>
            <a:r>
              <a:rPr lang="en-US" sz="2000" b="1" dirty="0" err="1" smtClean="0"/>
              <a:t>vue</a:t>
            </a:r>
            <a:r>
              <a:rPr lang="en-US" sz="2000" b="1" dirty="0" smtClean="0"/>
              <a:t>-resource </a:t>
            </a:r>
            <a:endParaRPr lang="en-US" sz="2000" b="1" dirty="0" smtClean="0"/>
          </a:p>
          <a:p>
            <a:pPr>
              <a:buFont typeface="+mj-lt"/>
              <a:buAutoNum type="arabicPeriod"/>
            </a:pPr>
            <a:r>
              <a:rPr lang="en-US" sz="2000" dirty="0" smtClean="0"/>
              <a:t>project</a:t>
            </a:r>
            <a:endParaRPr lang="en-US" sz="20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2490</TotalTime>
  <Words>52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Vue.js Course  layout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Client/Server Architecture</dc:title>
  <dc:creator>Teto</dc:creator>
  <cp:lastModifiedBy>Teto</cp:lastModifiedBy>
  <cp:revision>160</cp:revision>
  <dcterms:created xsi:type="dcterms:W3CDTF">2006-08-16T00:00:00Z</dcterms:created>
  <dcterms:modified xsi:type="dcterms:W3CDTF">2019-02-01T22:57:56Z</dcterms:modified>
</cp:coreProperties>
</file>