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8" r:id="rId2"/>
    <p:sldId id="29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26/05/1440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ÙØªÙØ¬Ø© Ø¨Ø­Ø« Ø§ÙØµÙØ± Ø¹Ù âªvueâ¬â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572500" cy="523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Vue.js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JavaScript Quick review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v-if , v-else and </a:t>
            </a:r>
            <a:r>
              <a:rPr lang="ar-EG" sz="2000" dirty="0" smtClean="0"/>
              <a:t> </a:t>
            </a:r>
            <a:r>
              <a:rPr lang="en-US" sz="2000" dirty="0" smtClean="0"/>
              <a:t>v-show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v-for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click events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input binding v-model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forms , </a:t>
            </a:r>
            <a:r>
              <a:rPr lang="en-US" sz="2000" dirty="0" err="1" smtClean="0"/>
              <a:t>Textarea</a:t>
            </a:r>
            <a:r>
              <a:rPr lang="en-US" sz="2000" dirty="0" smtClean="0"/>
              <a:t> , checkbox ,radio buttons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computed properties </a:t>
            </a:r>
            <a:r>
              <a:rPr lang="en-US" sz="2000" dirty="0" err="1" smtClean="0"/>
              <a:t>vs</a:t>
            </a:r>
            <a:r>
              <a:rPr lang="en-US" sz="2000" dirty="0" smtClean="0"/>
              <a:t> watch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components ?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components  bootstrap cart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project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2479</TotalTime>
  <Words>35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Vue.js Course  layout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154</cp:revision>
  <dcterms:created xsi:type="dcterms:W3CDTF">2006-08-16T00:00:00Z</dcterms:created>
  <dcterms:modified xsi:type="dcterms:W3CDTF">2019-02-01T21:04:47Z</dcterms:modified>
</cp:coreProperties>
</file>