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embeddedFontLst>
    <p:embeddedFont>
      <p:font typeface="PT Sans Narrow" charset="0"/>
      <p:regular r:id="rId10"/>
      <p:bold r:id="rId11"/>
    </p:embeddedFont>
    <p:embeddedFont>
      <p:font typeface="Open Sans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074" y="-2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8330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39248d86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539248d86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53dc2049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53dc2049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 and develop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54cb3b08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54cb3b08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53dc2049e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53dc2049e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Architecture:      	x86_64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Thread(s):  	   	64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Thread(s) per core:	2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Core(s) per socket:	8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Socket(s):         	4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Processor Model:   	AMD Opteron(tm) Processor 6376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Memory (RAM):      	256GB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Storage:           	26TB</a:t>
            </a:r>
            <a:endParaRPr>
              <a:solidFill>
                <a:srgbClr val="22222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Networking:        	6 Ethernet (2 x 1GBs and 4 x 100MBs)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53dc2049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53dc2049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3f1ee45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3f1ee45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0" name="Google Shape;60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3" name="Google Shape;63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4" name="Google Shape;64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6" name="Google Shape;66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5400"/>
              <a:buNone/>
              <a:defRPr sz="5400">
                <a:solidFill>
                  <a:srgbClr val="674EA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3600"/>
              <a:buNone/>
              <a:defRPr>
                <a:solidFill>
                  <a:srgbClr val="674EA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3600"/>
              <a:buNone/>
              <a:defRPr>
                <a:solidFill>
                  <a:srgbClr val="674E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FFF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453600" y="282000"/>
            <a:ext cx="8565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5400"/>
              <a:buNone/>
              <a:defRPr sz="5400" b="0">
                <a:solidFill>
                  <a:srgbClr val="674E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6200" y="4735688"/>
            <a:ext cx="940926" cy="3316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6435400" y="4735625"/>
            <a:ext cx="2297700" cy="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</a:rPr>
              <a:t> @Calkibet</a:t>
            </a:r>
            <a:endParaRPr sz="1200">
              <a:solidFill>
                <a:srgbClr val="3C78D8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4">
            <a:alphaModFix/>
          </a:blip>
          <a:srcRect t="15696" r="10578" b="15337"/>
          <a:stretch/>
        </p:blipFill>
        <p:spPr>
          <a:xfrm>
            <a:off x="6159625" y="4842013"/>
            <a:ext cx="351975" cy="2714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ctrTitle"/>
          </p:nvPr>
        </p:nvSpPr>
        <p:spPr>
          <a:xfrm>
            <a:off x="846050" y="1827650"/>
            <a:ext cx="78852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Bioinformatics Resources available at </a:t>
            </a:r>
            <a:r>
              <a:rPr lang="en" i="1"/>
              <a:t>icipe</a:t>
            </a:r>
            <a:endParaRPr i="1"/>
          </a:p>
        </p:txBody>
      </p:sp>
      <p:sp>
        <p:nvSpPr>
          <p:cNvPr id="115" name="Google Shape;115;p25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Caleb and Ouso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@calkibet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453600" y="282000"/>
            <a:ext cx="8565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Training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title"/>
          </p:nvPr>
        </p:nvSpPr>
        <p:spPr>
          <a:xfrm>
            <a:off x="453600" y="403400"/>
            <a:ext cx="8565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Genomic Data analysis support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>
            <a:spLocks noGrp="1"/>
          </p:cNvSpPr>
          <p:nvPr>
            <p:ph type="title"/>
          </p:nvPr>
        </p:nvSpPr>
        <p:spPr>
          <a:xfrm>
            <a:off x="453600" y="282000"/>
            <a:ext cx="8565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Computer Resources: Large scale and resource intensive analysis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>
            <a:spLocks noGrp="1"/>
          </p:cNvSpPr>
          <p:nvPr>
            <p:ph type="title"/>
          </p:nvPr>
        </p:nvSpPr>
        <p:spPr>
          <a:xfrm>
            <a:off x="453600" y="282000"/>
            <a:ext cx="8565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Genomic pipelines and storage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>
            <a:spLocks noGrp="1"/>
          </p:cNvSpPr>
          <p:nvPr>
            <p:ph type="title"/>
          </p:nvPr>
        </p:nvSpPr>
        <p:spPr>
          <a:xfrm>
            <a:off x="453600" y="282000"/>
            <a:ext cx="85659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High-speed internet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PT Sans Narrow</vt:lpstr>
      <vt:lpstr>Courier New</vt:lpstr>
      <vt:lpstr>Open Sans</vt:lpstr>
      <vt:lpstr>Simple Dark</vt:lpstr>
      <vt:lpstr>Tropic</vt:lpstr>
      <vt:lpstr>Bioinformatics Resources available at icipe</vt:lpstr>
      <vt:lpstr>Training</vt:lpstr>
      <vt:lpstr>Genomic Data analysis support </vt:lpstr>
      <vt:lpstr>Computer Resources: Large scale and resource intensive analysis</vt:lpstr>
      <vt:lpstr>Genomic pipelines and storage</vt:lpstr>
      <vt:lpstr>High-speed internet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Resources available at icipe</dc:title>
  <dc:creator>user</dc:creator>
  <cp:lastModifiedBy>Tarekegn Fite, PhD student</cp:lastModifiedBy>
  <cp:revision>1</cp:revision>
  <dcterms:modified xsi:type="dcterms:W3CDTF">2019-06-10T08:00:47Z</dcterms:modified>
</cp:coreProperties>
</file>