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48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39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EK AKRAM ALHOURI" userId="4f0f11e5-b22e-48f1-83e7-cdd812e0f462" providerId="ADAL" clId="{F0AF8BD4-4DFF-4FFE-BC80-023642FE655D}"/>
    <pc:docChg chg="undo custSel addSld delSld modSld sldOrd addMainMaster modMainMaster">
      <pc:chgData name="TAREK AKRAM ALHOURI" userId="4f0f11e5-b22e-48f1-83e7-cdd812e0f462" providerId="ADAL" clId="{F0AF8BD4-4DFF-4FFE-BC80-023642FE655D}" dt="2025-04-19T21:30:30.475" v="50" actId="478"/>
      <pc:docMkLst>
        <pc:docMk/>
      </pc:docMkLst>
      <pc:sldChg chg="add">
        <pc:chgData name="TAREK AKRAM ALHOURI" userId="4f0f11e5-b22e-48f1-83e7-cdd812e0f462" providerId="ADAL" clId="{F0AF8BD4-4DFF-4FFE-BC80-023642FE655D}" dt="2025-04-19T21:26:11.988" v="1"/>
        <pc:sldMkLst>
          <pc:docMk/>
          <pc:sldMk cId="393956966" sldId="261"/>
        </pc:sldMkLst>
      </pc:sldChg>
      <pc:sldChg chg="add">
        <pc:chgData name="TAREK AKRAM ALHOURI" userId="4f0f11e5-b22e-48f1-83e7-cdd812e0f462" providerId="ADAL" clId="{F0AF8BD4-4DFF-4FFE-BC80-023642FE655D}" dt="2025-04-19T21:26:11.988" v="1"/>
        <pc:sldMkLst>
          <pc:docMk/>
          <pc:sldMk cId="3573883295" sldId="262"/>
        </pc:sldMkLst>
      </pc:sldChg>
      <pc:sldChg chg="add">
        <pc:chgData name="TAREK AKRAM ALHOURI" userId="4f0f11e5-b22e-48f1-83e7-cdd812e0f462" providerId="ADAL" clId="{F0AF8BD4-4DFF-4FFE-BC80-023642FE655D}" dt="2025-04-19T21:26:11.988" v="1"/>
        <pc:sldMkLst>
          <pc:docMk/>
          <pc:sldMk cId="523595843" sldId="263"/>
        </pc:sldMkLst>
      </pc:sldChg>
      <pc:sldChg chg="add">
        <pc:chgData name="TAREK AKRAM ALHOURI" userId="4f0f11e5-b22e-48f1-83e7-cdd812e0f462" providerId="ADAL" clId="{F0AF8BD4-4DFF-4FFE-BC80-023642FE655D}" dt="2025-04-19T21:26:11.988" v="1"/>
        <pc:sldMkLst>
          <pc:docMk/>
          <pc:sldMk cId="1686242064" sldId="264"/>
        </pc:sldMkLst>
      </pc:sldChg>
      <pc:sldChg chg="add">
        <pc:chgData name="TAREK AKRAM ALHOURI" userId="4f0f11e5-b22e-48f1-83e7-cdd812e0f462" providerId="ADAL" clId="{F0AF8BD4-4DFF-4FFE-BC80-023642FE655D}" dt="2025-04-19T21:26:11.988" v="1"/>
        <pc:sldMkLst>
          <pc:docMk/>
          <pc:sldMk cId="808915712" sldId="265"/>
        </pc:sldMkLst>
      </pc:sldChg>
      <pc:sldChg chg="add del">
        <pc:chgData name="TAREK AKRAM ALHOURI" userId="4f0f11e5-b22e-48f1-83e7-cdd812e0f462" providerId="ADAL" clId="{F0AF8BD4-4DFF-4FFE-BC80-023642FE655D}" dt="2025-04-19T21:28:41.411" v="35" actId="47"/>
        <pc:sldMkLst>
          <pc:docMk/>
          <pc:sldMk cId="469988494" sldId="266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229791805" sldId="267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4189795505" sldId="268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2188867314" sldId="269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3763108268" sldId="270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2467817028" sldId="271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2948675622" sldId="272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1670412324" sldId="273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3760496328" sldId="274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732342555" sldId="275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673877990" sldId="276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1195256405" sldId="277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4166820261" sldId="278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613676833" sldId="279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321757932" sldId="280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4200649521" sldId="281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3236952246" sldId="282"/>
        </pc:sldMkLst>
      </pc:sldChg>
      <pc:sldChg chg="add">
        <pc:chgData name="TAREK AKRAM ALHOURI" userId="4f0f11e5-b22e-48f1-83e7-cdd812e0f462" providerId="ADAL" clId="{F0AF8BD4-4DFF-4FFE-BC80-023642FE655D}" dt="2025-04-19T21:27:28.673" v="3"/>
        <pc:sldMkLst>
          <pc:docMk/>
          <pc:sldMk cId="4073354555" sldId="283"/>
        </pc:sldMkLst>
      </pc:sldChg>
      <pc:sldChg chg="modSp add mod ord">
        <pc:chgData name="TAREK AKRAM ALHOURI" userId="4f0f11e5-b22e-48f1-83e7-cdd812e0f462" providerId="ADAL" clId="{F0AF8BD4-4DFF-4FFE-BC80-023642FE655D}" dt="2025-04-19T21:28:30.249" v="34" actId="14100"/>
        <pc:sldMkLst>
          <pc:docMk/>
          <pc:sldMk cId="1162662121" sldId="284"/>
        </pc:sldMkLst>
        <pc:spChg chg="mod">
          <ac:chgData name="TAREK AKRAM ALHOURI" userId="4f0f11e5-b22e-48f1-83e7-cdd812e0f462" providerId="ADAL" clId="{F0AF8BD4-4DFF-4FFE-BC80-023642FE655D}" dt="2025-04-19T21:28:30.249" v="34" actId="14100"/>
          <ac:spMkLst>
            <pc:docMk/>
            <pc:sldMk cId="1162662121" sldId="284"/>
            <ac:spMk id="2" creationId="{6C40E3C2-1301-8D08-A552-43E2A4CFEB7F}"/>
          </ac:spMkLst>
        </pc:spChg>
      </pc:sldChg>
      <pc:sldChg chg="delSp add mod delAnim">
        <pc:chgData name="TAREK AKRAM ALHOURI" userId="4f0f11e5-b22e-48f1-83e7-cdd812e0f462" providerId="ADAL" clId="{F0AF8BD4-4DFF-4FFE-BC80-023642FE655D}" dt="2025-04-19T21:30:00.087" v="39" actId="478"/>
        <pc:sldMkLst>
          <pc:docMk/>
          <pc:sldMk cId="3556077429" sldId="285"/>
        </pc:sldMkLst>
        <pc:picChg chg="del">
          <ac:chgData name="TAREK AKRAM ALHOURI" userId="4f0f11e5-b22e-48f1-83e7-cdd812e0f462" providerId="ADAL" clId="{F0AF8BD4-4DFF-4FFE-BC80-023642FE655D}" dt="2025-04-19T21:30:00.087" v="39" actId="478"/>
          <ac:picMkLst>
            <pc:docMk/>
            <pc:sldMk cId="3556077429" sldId="285"/>
            <ac:picMk id="35" creationId="{69FD8084-97A1-0457-2A91-1FF1B4A46119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03.359" v="40" actId="478"/>
        <pc:sldMkLst>
          <pc:docMk/>
          <pc:sldMk cId="699199277" sldId="286"/>
        </pc:sldMkLst>
        <pc:picChg chg="del">
          <ac:chgData name="TAREK AKRAM ALHOURI" userId="4f0f11e5-b22e-48f1-83e7-cdd812e0f462" providerId="ADAL" clId="{F0AF8BD4-4DFF-4FFE-BC80-023642FE655D}" dt="2025-04-19T21:30:03.359" v="40" actId="478"/>
          <ac:picMkLst>
            <pc:docMk/>
            <pc:sldMk cId="699199277" sldId="286"/>
            <ac:picMk id="12" creationId="{805CCB2E-AA2F-AE16-8F4C-07393A93C684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06.406" v="41" actId="478"/>
        <pc:sldMkLst>
          <pc:docMk/>
          <pc:sldMk cId="2434351038" sldId="287"/>
        </pc:sldMkLst>
        <pc:picChg chg="del">
          <ac:chgData name="TAREK AKRAM ALHOURI" userId="4f0f11e5-b22e-48f1-83e7-cdd812e0f462" providerId="ADAL" clId="{F0AF8BD4-4DFF-4FFE-BC80-023642FE655D}" dt="2025-04-19T21:30:06.406" v="41" actId="478"/>
          <ac:picMkLst>
            <pc:docMk/>
            <pc:sldMk cId="2434351038" sldId="287"/>
            <ac:picMk id="5" creationId="{3CF60270-AF76-1F36-6CEE-02DF21715F27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10.642" v="42" actId="478"/>
        <pc:sldMkLst>
          <pc:docMk/>
          <pc:sldMk cId="2477568024" sldId="288"/>
        </pc:sldMkLst>
        <pc:picChg chg="del">
          <ac:chgData name="TAREK AKRAM ALHOURI" userId="4f0f11e5-b22e-48f1-83e7-cdd812e0f462" providerId="ADAL" clId="{F0AF8BD4-4DFF-4FFE-BC80-023642FE655D}" dt="2025-04-19T21:30:10.642" v="42" actId="478"/>
          <ac:picMkLst>
            <pc:docMk/>
            <pc:sldMk cId="2477568024" sldId="288"/>
            <ac:picMk id="4" creationId="{40A2E9BF-9511-E263-3896-08ADCF91ADE7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29:53.412" v="38" actId="478"/>
        <pc:sldMkLst>
          <pc:docMk/>
          <pc:sldMk cId="407219287" sldId="289"/>
        </pc:sldMkLst>
        <pc:picChg chg="del">
          <ac:chgData name="TAREK AKRAM ALHOURI" userId="4f0f11e5-b22e-48f1-83e7-cdd812e0f462" providerId="ADAL" clId="{F0AF8BD4-4DFF-4FFE-BC80-023642FE655D}" dt="2025-04-19T21:29:53.412" v="38" actId="478"/>
          <ac:picMkLst>
            <pc:docMk/>
            <pc:sldMk cId="407219287" sldId="289"/>
            <ac:picMk id="5" creationId="{F7899CA4-296D-65E4-38A0-14554A32AAA0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15.685" v="43" actId="478"/>
        <pc:sldMkLst>
          <pc:docMk/>
          <pc:sldMk cId="2641077857" sldId="290"/>
        </pc:sldMkLst>
        <pc:picChg chg="del">
          <ac:chgData name="TAREK AKRAM ALHOURI" userId="4f0f11e5-b22e-48f1-83e7-cdd812e0f462" providerId="ADAL" clId="{F0AF8BD4-4DFF-4FFE-BC80-023642FE655D}" dt="2025-04-19T21:30:15.685" v="43" actId="478"/>
          <ac:picMkLst>
            <pc:docMk/>
            <pc:sldMk cId="2641077857" sldId="290"/>
            <ac:picMk id="5" creationId="{F0046376-1EBD-B4DE-947D-404DC2BC13DB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0.163" v="44" actId="478"/>
        <pc:sldMkLst>
          <pc:docMk/>
          <pc:sldMk cId="2834318929" sldId="291"/>
        </pc:sldMkLst>
        <pc:picChg chg="del">
          <ac:chgData name="TAREK AKRAM ALHOURI" userId="4f0f11e5-b22e-48f1-83e7-cdd812e0f462" providerId="ADAL" clId="{F0AF8BD4-4DFF-4FFE-BC80-023642FE655D}" dt="2025-04-19T21:30:20.163" v="44" actId="478"/>
          <ac:picMkLst>
            <pc:docMk/>
            <pc:sldMk cId="2834318929" sldId="291"/>
            <ac:picMk id="5" creationId="{52AF6490-6E44-AA84-C39D-DB4DC5CDDF4B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2.806" v="45" actId="478"/>
        <pc:sldMkLst>
          <pc:docMk/>
          <pc:sldMk cId="339056980" sldId="292"/>
        </pc:sldMkLst>
        <pc:picChg chg="del">
          <ac:chgData name="TAREK AKRAM ALHOURI" userId="4f0f11e5-b22e-48f1-83e7-cdd812e0f462" providerId="ADAL" clId="{F0AF8BD4-4DFF-4FFE-BC80-023642FE655D}" dt="2025-04-19T21:30:22.806" v="45" actId="478"/>
          <ac:picMkLst>
            <pc:docMk/>
            <pc:sldMk cId="339056980" sldId="292"/>
            <ac:picMk id="6" creationId="{794A44AD-8825-DB6F-3CED-ED576C352383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4.950" v="46" actId="478"/>
        <pc:sldMkLst>
          <pc:docMk/>
          <pc:sldMk cId="227429446" sldId="293"/>
        </pc:sldMkLst>
        <pc:picChg chg="del">
          <ac:chgData name="TAREK AKRAM ALHOURI" userId="4f0f11e5-b22e-48f1-83e7-cdd812e0f462" providerId="ADAL" clId="{F0AF8BD4-4DFF-4FFE-BC80-023642FE655D}" dt="2025-04-19T21:30:24.950" v="46" actId="478"/>
          <ac:picMkLst>
            <pc:docMk/>
            <pc:sldMk cId="227429446" sldId="293"/>
            <ac:picMk id="4" creationId="{81B3B95D-3F59-14BA-AFA7-6D8395174283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6.388" v="47" actId="478"/>
        <pc:sldMkLst>
          <pc:docMk/>
          <pc:sldMk cId="1747805712" sldId="294"/>
        </pc:sldMkLst>
        <pc:picChg chg="del">
          <ac:chgData name="TAREK AKRAM ALHOURI" userId="4f0f11e5-b22e-48f1-83e7-cdd812e0f462" providerId="ADAL" clId="{F0AF8BD4-4DFF-4FFE-BC80-023642FE655D}" dt="2025-04-19T21:30:26.388" v="47" actId="478"/>
          <ac:picMkLst>
            <pc:docMk/>
            <pc:sldMk cId="1747805712" sldId="294"/>
            <ac:picMk id="4" creationId="{41A65300-4910-AD47-9466-9B32D1F85202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7.791" v="48" actId="478"/>
        <pc:sldMkLst>
          <pc:docMk/>
          <pc:sldMk cId="286431604" sldId="295"/>
        </pc:sldMkLst>
        <pc:picChg chg="del">
          <ac:chgData name="TAREK AKRAM ALHOURI" userId="4f0f11e5-b22e-48f1-83e7-cdd812e0f462" providerId="ADAL" clId="{F0AF8BD4-4DFF-4FFE-BC80-023642FE655D}" dt="2025-04-19T21:30:27.791" v="48" actId="478"/>
          <ac:picMkLst>
            <pc:docMk/>
            <pc:sldMk cId="286431604" sldId="295"/>
            <ac:picMk id="4" creationId="{934F10C5-B9C1-DBC7-1CEE-CA48DB5B4A3B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29.153" v="49" actId="478"/>
        <pc:sldMkLst>
          <pc:docMk/>
          <pc:sldMk cId="1838114567" sldId="296"/>
        </pc:sldMkLst>
        <pc:picChg chg="del">
          <ac:chgData name="TAREK AKRAM ALHOURI" userId="4f0f11e5-b22e-48f1-83e7-cdd812e0f462" providerId="ADAL" clId="{F0AF8BD4-4DFF-4FFE-BC80-023642FE655D}" dt="2025-04-19T21:30:29.153" v="49" actId="478"/>
          <ac:picMkLst>
            <pc:docMk/>
            <pc:sldMk cId="1838114567" sldId="296"/>
            <ac:picMk id="5" creationId="{F237B92A-3A36-4CCA-6D99-11BFC7A317A3}"/>
          </ac:picMkLst>
        </pc:picChg>
      </pc:sldChg>
      <pc:sldChg chg="delSp add mod delAnim">
        <pc:chgData name="TAREK AKRAM ALHOURI" userId="4f0f11e5-b22e-48f1-83e7-cdd812e0f462" providerId="ADAL" clId="{F0AF8BD4-4DFF-4FFE-BC80-023642FE655D}" dt="2025-04-19T21:30:30.475" v="50" actId="478"/>
        <pc:sldMkLst>
          <pc:docMk/>
          <pc:sldMk cId="3228024419" sldId="297"/>
        </pc:sldMkLst>
        <pc:picChg chg="del">
          <ac:chgData name="TAREK AKRAM ALHOURI" userId="4f0f11e5-b22e-48f1-83e7-cdd812e0f462" providerId="ADAL" clId="{F0AF8BD4-4DFF-4FFE-BC80-023642FE655D}" dt="2025-04-19T21:30:30.475" v="50" actId="478"/>
          <ac:picMkLst>
            <pc:docMk/>
            <pc:sldMk cId="3228024419" sldId="297"/>
            <ac:picMk id="5" creationId="{6CD64CB4-BAA7-5BD4-BE5A-5AFFA6B9D63D}"/>
          </ac:picMkLst>
        </pc:picChg>
      </pc:sldChg>
      <pc:sldMasterChg chg="add addSldLayout">
        <pc:chgData name="TAREK AKRAM ALHOURI" userId="4f0f11e5-b22e-48f1-83e7-cdd812e0f462" providerId="ADAL" clId="{F0AF8BD4-4DFF-4FFE-BC80-023642FE655D}" dt="2025-04-19T21:29:33.244" v="36" actId="27028"/>
        <pc:sldMasterMkLst>
          <pc:docMk/>
          <pc:sldMasterMk cId="2404685574" sldId="2147483648"/>
        </pc:sldMasterMkLst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998841026" sldId="2147483649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1194904191" sldId="2147483650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1302965437" sldId="2147483651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1510734261" sldId="2147483652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1971944051" sldId="2147483653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1085973443" sldId="2147483654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3707842132" sldId="2147483655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2131812540" sldId="2147483656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595209509" sldId="2147483657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22002844" sldId="2147483658"/>
          </pc:sldLayoutMkLst>
        </pc:sldLayoutChg>
        <pc:sldLayoutChg chg="ad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2404685574" sldId="2147483648"/>
            <pc:sldLayoutMk cId="422426264" sldId="2147483659"/>
          </pc:sldLayoutMkLst>
        </pc:sldLayoutChg>
      </pc:sldMasterChg>
      <pc:sldMasterChg chg="replId modSldLayout">
        <pc:chgData name="TAREK AKRAM ALHOURI" userId="4f0f11e5-b22e-48f1-83e7-cdd812e0f462" providerId="ADAL" clId="{F0AF8BD4-4DFF-4FFE-BC80-023642FE655D}" dt="2025-04-19T21:27:28.673" v="2" actId="27028"/>
        <pc:sldMasterMkLst>
          <pc:docMk/>
          <pc:sldMasterMk cId="1081933585" sldId="2147483660"/>
        </pc:sldMasterMkLst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2526057289" sldId="2147483661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1222898129" sldId="2147483662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61315971" sldId="2147483663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44525303" sldId="2147483664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3227418728" sldId="2147483665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905330168" sldId="2147483666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261556473" sldId="2147483667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255060977" sldId="2147483668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899508841" sldId="2147483669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4002677371" sldId="2147483670"/>
          </pc:sldLayoutMkLst>
        </pc:sldLayoutChg>
        <pc:sldLayoutChg chg="replId">
          <pc:chgData name="TAREK AKRAM ALHOURI" userId="4f0f11e5-b22e-48f1-83e7-cdd812e0f462" providerId="ADAL" clId="{F0AF8BD4-4DFF-4FFE-BC80-023642FE655D}" dt="2025-04-19T21:27:28.673" v="2" actId="27028"/>
          <pc:sldLayoutMkLst>
            <pc:docMk/>
            <pc:sldMasterMk cId="1081933585" sldId="2147483660"/>
            <pc:sldLayoutMk cId="1191798181" sldId="2147483671"/>
          </pc:sldLayoutMkLst>
        </pc:sldLayoutChg>
      </pc:sldMasterChg>
      <pc:sldMasterChg chg="add replId addSldLayout modSldLayout">
        <pc:chgData name="TAREK AKRAM ALHOURI" userId="4f0f11e5-b22e-48f1-83e7-cdd812e0f462" providerId="ADAL" clId="{F0AF8BD4-4DFF-4FFE-BC80-023642FE655D}" dt="2025-04-19T21:29:33.244" v="36" actId="27028"/>
        <pc:sldMasterMkLst>
          <pc:docMk/>
          <pc:sldMasterMk cId="1395914874" sldId="2147483672"/>
        </pc:sldMasterMkLst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3743491691" sldId="2147483673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481168216" sldId="2147483674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1138423724" sldId="2147483675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710481015" sldId="2147483676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3567657617" sldId="2147483677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2572126807" sldId="2147483678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800440333" sldId="2147483679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13533037" sldId="2147483680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1039792526" sldId="2147483681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2497554371" sldId="2147483682"/>
          </pc:sldLayoutMkLst>
        </pc:sldLayoutChg>
        <pc:sldLayoutChg chg="add replId">
          <pc:chgData name="TAREK AKRAM ALHOURI" userId="4f0f11e5-b22e-48f1-83e7-cdd812e0f462" providerId="ADAL" clId="{F0AF8BD4-4DFF-4FFE-BC80-023642FE655D}" dt="2025-04-19T21:29:33.244" v="36" actId="27028"/>
          <pc:sldLayoutMkLst>
            <pc:docMk/>
            <pc:sldMasterMk cId="1395914874" sldId="2147483672"/>
            <pc:sldLayoutMk cId="3168429427" sldId="2147483683"/>
          </pc:sldLayoutMkLst>
        </pc:sldLayoutChg>
      </pc:sldMasterChg>
    </pc:docChg>
  </pc:docChgLst>
  <pc:docChgLst>
    <pc:chgData name="TAREK AKRAM ALHOURI" userId="4f0f11e5-b22e-48f1-83e7-cdd812e0f462" providerId="ADAL" clId="{30EB7B6C-FCD8-4479-82F1-20FE31375052}"/>
    <pc:docChg chg="undo addSld delSld modSld">
      <pc:chgData name="TAREK AKRAM ALHOURI" userId="4f0f11e5-b22e-48f1-83e7-cdd812e0f462" providerId="ADAL" clId="{30EB7B6C-FCD8-4479-82F1-20FE31375052}" dt="2025-04-19T21:24:00.464" v="2" actId="27028"/>
      <pc:docMkLst>
        <pc:docMk/>
      </pc:docMkLst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1241324787" sldId="261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3442988034" sldId="262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310032541" sldId="263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1042553279" sldId="264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405573544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4E7F-5281-4F06-829A-49F35421E1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3F0C-074D-46C8-9881-477A843A5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4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5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0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6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983F0C-074D-46C8-9881-477A843A54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E6F-345F-C64E-08A0-28443C20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6183-2778-B742-5273-700C257D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AC26-DAA8-75A3-8A60-242D098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422C-05DA-E356-599D-179543D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2FD2-E85B-DF3F-8634-A62A7E5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9EE-B6BF-735E-E373-06AEE966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81D2-3FBD-9A8F-0531-0BAB6A4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BF1A-FE68-B1AC-D435-A543142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6ACF-D9D7-94EB-5688-C1E1967E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4B86-50BA-DDEE-60B3-17CFC69D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A1457-33A4-CFDB-AF16-1D488FEF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E95F-C931-06A8-D222-BE24ACC0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7ACC-63F0-B24B-A7A5-0A40B13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AA30-5148-3E0C-F0B3-93F3A1E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9782-5B03-CD7C-1336-59BB865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E26-DA88-AB29-877A-D544BCCC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57469-BE04-18C8-6E85-BA90A4828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C4F6-A383-0FDA-1652-3798CFE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8F61-705E-E846-EA3E-0D04361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8681-1067-649C-81C4-D895C6A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1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CD2-88E6-3002-C8DC-6B183991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61F4-17B7-64E1-A857-2B23B8A4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899C-C7CC-AFBE-E31E-F3BB619C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917A-371C-1C55-178B-80FEAD6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9ABC-A497-ABAF-3DD1-79C1731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D576-D747-DE00-F823-6AB80BE8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7AFD-3AFE-AEF5-EDBA-65388B4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B5D4-633F-0DBB-9B57-7EAE6DC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9D03-975F-AC56-4E12-BADD2D8F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D06E-C221-E019-9667-1136820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721B-2879-C3EA-6C44-3A45F730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B4E1-AAA2-281E-9331-9C167EC2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DEFD-1D2C-ABED-A57B-051955C7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CD27-29D8-9EB2-0493-9AA4C2B0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5042-7CF4-B014-A044-AF1CB28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1F07-20DB-5E84-B599-C2D5DA0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7AB2-3E8E-E78A-7EB9-A0606CF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2EB-E3DD-784C-A2F8-313FC336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8753-41D5-F795-E2B9-D4DA5379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71A-8B5C-C1C0-8AC6-CF9A2B0E0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B3DB4-CDF3-2046-1A35-E5AD3CE48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5AF60-7D13-3E59-2656-BCA1701E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939D1-5A99-4A41-E9C6-B8D4D74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077FE-5572-D57A-FE97-C3D4F46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F7EA-85CD-BC78-F3C4-97CB3A5E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48AAC-F315-5659-C2A9-582B6411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06D79-473D-BB61-62B2-A64B7FFF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A4B5-FAE4-B6A5-7E5C-CF6D4C71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CF356-7479-3897-251D-164C6A78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5584E-9063-0B84-15AF-9CE58950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59B13-01B7-0893-87C8-D2991C8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7B62-DD3E-FC81-B948-2CBA60FF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5FC-CE59-4974-4E82-7423E344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A7A7D-FFB7-6062-EC85-BE3C1C4D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AB5D-CC33-85F6-1C75-92DA530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FBA05-D741-BF5C-3B63-A3C510C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5626-823E-3CB5-463A-54D38060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19CB-372A-5E61-E255-1008F58A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BAF6-C145-F671-9A1D-3BA28931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EC51-184D-B396-FB99-D7EDBFB0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84B8-B3B7-C645-43C5-2AE37C7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BBAF-73A5-2AAA-BA6B-AF31549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2ECC-B5DE-9945-77F3-6D114BD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250F0-EA82-A4D8-EFA4-518C59A39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7D643-8460-E8BE-6CCF-68194E0B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63FF-1B28-B0D7-99B6-3AA47D8A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39ED-12B4-15F4-AA71-8691B60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3C08-F9B0-6DE9-0C94-42194F7B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2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D88C-9823-EAA3-29DE-342E508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8FAB-FC47-B1EE-74BD-D6C28F88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E338-87DC-2BFE-2A37-A7EBE7A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F685-28DC-C90F-3330-AC89D163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4B2C-A67D-45BE-1B21-B72052C3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D3C90-6112-029A-D77C-29B32CE42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25218-0F10-A760-44EB-5A549CC2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CC3F-2709-284C-4A7B-E09ABD77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38BA-DF02-8E79-2B45-954ABCB2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0E86-8C8E-D982-0817-6F50C693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9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8BBF-17A2-BCAB-0399-3B95E5F8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884B3-5B71-876A-045D-FDC199426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6B04-0807-9A4B-1BA0-16543910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4918-6F17-C6A1-A460-1D384C97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0113-9316-2991-94C7-8A73A02A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ABC4-4C57-9405-9C6D-06B3EE7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E02D-DB45-272D-A3DF-BC19D1E3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865D-06C3-775B-816E-FB7100A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C515-1457-04AE-390B-08C87B65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5097-5E01-9A8C-E7C9-55B1FC7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4DF6-F99B-C4DB-1F04-F435CAF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BC1E5-439C-A06C-5545-AA4323F4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F8FE-08DA-3B32-3C66-305BFFF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2724-CC69-099A-7D69-19939BA1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687C-F135-A971-B8E3-B5DB397E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5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970D-5067-25B8-7228-CBAFA568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C0AB-9BBF-9306-559F-C901E0450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5E9C4-7A3B-2E50-7307-DEDC6322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F055-D1FF-E4C6-5A1D-647123F7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133F-039E-E4B3-8076-8197243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B873-A5D0-8607-7075-D184DD7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4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905-DD63-3144-7C41-ED89E801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A4A4-6727-3CA4-C30E-E8B91A36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9567-7FC3-DDE6-EC77-D2D6F7E9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D6305-34EC-CBDA-1A17-1660E13D1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B6236-764F-0EF6-AE68-46E5872CE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A8A1A-359C-977D-99E8-B784C775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C1D26-FB1D-B081-B3C6-5F4AB73E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43B02-E2D0-AEAF-4B73-01DF16C7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4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81E7-D37D-D108-6D3B-8027D13B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1B72A-2E74-684E-5E9E-79A6DDA2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94FC4-B0EE-8ADB-9C33-84AFD03A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BD5C8-82A2-9903-5FB0-5D89A38F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3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5AA89-03E9-17DD-4118-0A51362A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A0AB2-A927-C25B-6DDF-6DEE766C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5011-BB6E-F9AF-977B-3677A93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BAF-E552-B67C-F248-C1C98AE2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FA6F-EFF8-A98F-C106-E2DB4A2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357-D795-61EC-BF21-167A273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D7B8-59E6-630B-F6F4-AF934A71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B3E-A98D-C4AF-3D3C-8310E3D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9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F3D-F6BA-8393-F2B4-ED2C0C32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356F-3265-143A-5699-9D1268E7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B0CFC-6D9F-22B7-C0B8-CC64DDDB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FC94-4C31-9D80-34A2-41A51E35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0F22-AEAC-A910-F977-5A08EA5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BE81A-2FCB-4268-26F7-DFB0542B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CE76-F66B-C3D7-DE42-105F948B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37479-BF41-BF95-6093-F2A55E42C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44E3-8999-95C4-098C-CD3CB858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9D30-D605-C79C-0CCC-10CDC90A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E0F99-B8F8-EE5A-513E-39F77D55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B6926-E04C-19E7-4561-953562B4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9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1700-8106-CE20-3DCE-25CDE7D4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C3BC3-8E45-B60D-022C-B73E0F1CE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91BE-095E-CEB0-D8C0-1F49185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8CB8-49A2-1CAC-6532-316A6EC0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1210-03E1-1ABE-2261-2A5DEE3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CDBC-AC15-9038-164A-5B2F6FC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56D77-174D-A3A1-A922-26CE4EB8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6194-F455-4375-D027-F75C0C6D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CF22-3110-DCC4-5CB1-BE59317C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740F-67A8-364E-B875-B0190438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453-7F72-EB2A-8E81-3D52F73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6751-282A-EC33-23C1-267945EA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3535-F656-9EB6-E031-E9886B6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B98E-9AD9-08BA-61EF-3D436F8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F9C6-861F-CA20-74E0-3482D00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DBB-7AA3-D4FC-D82F-5877958F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F5B-12BE-52BE-1CE5-B4A043CE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5C47-B5A4-FCE4-ACFD-0533F95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36C6-6A72-945D-13D6-649D7C2F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14A6-5AFE-4AF4-E110-99B80FC90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D92AC-74A0-D87C-95DA-4DF1FE1E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0BC2F-4199-0EB1-4713-01781F4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CA8E-0530-B213-22CF-14723E5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970F-C85B-5DB4-B5DF-C3BB5120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6DF6-195D-4561-A5D3-D56C440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C25F-410D-DB22-03EE-7DD188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CAFE5-F742-0304-C888-F1DDBCC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C4A0-CF33-8ACA-8688-B62336F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9439A-4C0B-473B-6C59-6F531B6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E8D5-3E17-28C2-4B50-DA2007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BCA-DE64-EAFF-5597-55B0191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564-BEA6-2C93-745B-E9F319B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D51-E09D-8745-0CE8-635A8B67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CBC4-BC73-EC23-DBAC-FA6A0EF5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626-2100-DA3B-1B73-E11A865F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487A-EA12-8CB4-5D02-CE9ECF2B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A347-39D7-A415-7B14-C4215F3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A6EE-AA0B-C74B-FC96-021783F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60DA2-4254-3FCC-5266-E6A6BE4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10C6-E0CF-C077-AF9D-037DBB8D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7437-5CC7-721A-6385-041DA29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293A-B579-F797-0DD3-D1DFDCD8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D9F-35B5-1EA2-DDC4-AF349CD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C83A-F375-B608-77AA-40635AD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459A-9FA9-6DAB-03CD-031EFF43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C894-4153-471D-C416-60015627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DE29-6D7A-028F-B4D2-519B105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4591-C3F1-159C-73A7-07ADB00E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3AFF4-BD34-0D4D-353C-9EF689FC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1AD0-F8B4-DE6D-7A77-94F084D4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90E1-2F4F-0054-0AC7-A00E4358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E5336-2054-4825-BF3D-9DF13C892F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52DC-E873-6712-4D61-C81D03F7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2EED-986C-3CDB-4145-BF74C312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27A21-2A76-4517-B56E-D80DA600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2278-6BC8-B37A-73EA-277E355A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3E77-984D-A60E-6650-9FAA7D44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AA83-0CF1-BF0D-A2A7-580743AB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F09B9-3D9C-46C6-9B1C-10880E19BD3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9378-DFCD-DCAA-5327-E4AE05C3D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2BE5-3F56-9FC2-3C4B-E3BDEE3D1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B27BB-8460-477C-8C46-90CD7F20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Time Domain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0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8"/>
    </mc:Choice>
    <mc:Fallback xmlns="">
      <p:transition spd="slow" advTm="272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1071-534C-96A2-1BFB-80A4E16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Extraction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38A3A-84EE-A4E1-7C67-85F9ACC7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71B6975-C5A2-5FEB-FD82-4F306B2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85291"/>
            <a:ext cx="6903720" cy="44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A1333-DB99-C2DD-1D69-3604FBE0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9D94FE-6140-11D4-8884-68CAB2285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6EBFA-ABF1-B164-1FC0-E93F8729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0E3C2-1301-8D08-A552-43E2A4CFE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Wavelet Transform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6666738-6B80-4B33-F7C9-93676D29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4438B7D-18F5-2A8D-F4E8-3DEAC09D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E7C0FF-1244-314B-14D6-85A58996D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432442-0D1B-1E56-D9E0-36EC53D1E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2FEA42-F397-7D52-7869-B7F3BD91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66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DEB-1088-B132-E0DC-375A6405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192651"/>
            <a:ext cx="3834823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AB6D-E222-CA7D-6C34-C59089D2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94" y="786879"/>
            <a:ext cx="4119670" cy="2642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8F81C-30C7-D35D-8F5C-B3910750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33" y="3510116"/>
            <a:ext cx="7481822" cy="2866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84B95-11FA-2746-7BA0-FA7CAB0A6F07}"/>
              </a:ext>
            </a:extLst>
          </p:cNvPr>
          <p:cNvSpPr txBox="1"/>
          <p:nvPr/>
        </p:nvSpPr>
        <p:spPr>
          <a:xfrm>
            <a:off x="688258" y="1759974"/>
            <a:ext cx="2654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the needed libraries.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Preparing the audio files.</a:t>
            </a:r>
          </a:p>
        </p:txBody>
      </p:sp>
    </p:spTree>
    <p:extLst>
      <p:ext uri="{BB962C8B-B14F-4D97-AF65-F5344CB8AC3E}">
        <p14:creationId xmlns:p14="http://schemas.microsoft.com/office/powerpoint/2010/main" val="22979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EC18-483E-C37D-DEC6-F646995E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FB9-5D7D-F864-68FB-485E90C9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815159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E829-7CF0-8248-CCC6-AB7209BFD871}"/>
              </a:ext>
            </a:extLst>
          </p:cNvPr>
          <p:cNvSpPr txBox="1"/>
          <p:nvPr/>
        </p:nvSpPr>
        <p:spPr>
          <a:xfrm>
            <a:off x="653142" y="1366467"/>
            <a:ext cx="6209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Decomposing the signal</a:t>
            </a:r>
          </a:p>
          <a:p>
            <a:endParaRPr lang="en-US" dirty="0"/>
          </a:p>
          <a:p>
            <a:r>
              <a:rPr lang="en-US" dirty="0"/>
              <a:t>Storing the details and approximations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the smallest coefficient which help in compressing. </a:t>
            </a:r>
          </a:p>
          <a:p>
            <a:endParaRPr lang="en-US" dirty="0"/>
          </a:p>
          <a:p>
            <a:r>
              <a:rPr lang="en-US" dirty="0"/>
              <a:t>Computes the Nyquist frequency for bands labeling. </a:t>
            </a:r>
          </a:p>
          <a:p>
            <a:endParaRPr lang="en-US" dirty="0"/>
          </a:p>
          <a:p>
            <a:r>
              <a:rPr lang="en-US" dirty="0"/>
              <a:t>Display mode with 3 choices which are:  (coefficients – heatmap – energy distribution)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17CD0-FA5A-C4FF-202B-54A2BCEF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0" y="1484181"/>
            <a:ext cx="5730910" cy="1396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2C5940-385D-4BA4-D9E7-402F3DC3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32" y="3680209"/>
            <a:ext cx="403916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52AA9-D359-2B00-719D-33CBF2A2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672-17B5-A44C-9F73-3E23C8B3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903649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BBDC1-4C0B-C75B-B3AE-125B38C7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44" y="2090057"/>
            <a:ext cx="3790064" cy="1711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28C9E9-9A67-3D48-3103-D2570C23E35E}"/>
                  </a:ext>
                </a:extLst>
              </p:cNvPr>
              <p:cNvSpPr txBox="1"/>
              <p:nvPr/>
            </p:nvSpPr>
            <p:spPr>
              <a:xfrm>
                <a:off x="844062" y="1245996"/>
                <a:ext cx="585818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b="1" dirty="0"/>
                  <a:t>Widgets module</a:t>
                </a:r>
                <a:r>
                  <a:rPr lang="en-US" dirty="0"/>
                  <a:t>: a Python library that allows you to build interactive UI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𝐽𝑢𝑝𝑦𝑡𝑒𝑟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𝑁𝑜𝑡𝑒𝑏𝑜𝑜𝑘𝑠</m:t>
                    </m:r>
                  </m:oMath>
                </a14:m>
                <a:r>
                  <a:rPr lang="en-US" dirty="0"/>
                  <a:t>. These elements can include dropdowns, sliders, buttons, checkboxes,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wavelet family (e.g., 'db4’,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h𝑎𝑎𝑟</m:t>
                    </m:r>
                  </m:oMath>
                </a14:m>
                <a:r>
                  <a:rPr lang="en-US" dirty="0"/>
                  <a:t>', etc.)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decomposition levels (1 to 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between plots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drop smallest wavelet coefficients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adding noise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28C9E9-9A67-3D48-3103-D2570C23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1245996"/>
                <a:ext cx="5858189" cy="4247317"/>
              </a:xfrm>
              <a:prstGeom prst="rect">
                <a:avLst/>
              </a:prstGeom>
              <a:blipFill>
                <a:blip r:embed="rId3"/>
                <a:stretch>
                  <a:fillRect l="-832" r="-937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86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0C3F-26A8-2B3B-5DCE-4B7DC995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7385-23C0-468E-B065-D70CC1F8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795494" cy="900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8E89-8D60-0AD5-84AB-6EE9D3A1E64F}"/>
              </a:ext>
            </a:extLst>
          </p:cNvPr>
          <p:cNvSpPr txBox="1"/>
          <p:nvPr/>
        </p:nvSpPr>
        <p:spPr>
          <a:xfrm>
            <a:off x="993058" y="1091381"/>
            <a:ext cx="957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mode </a:t>
            </a:r>
            <a:r>
              <a:rPr lang="en-US" dirty="0"/>
              <a:t>with 3 choices: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1B4E1-B530-532D-27CA-2EDEB036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4" y="1892791"/>
            <a:ext cx="9851923" cy="34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DC4E4-0312-B637-15E2-FC046098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7E48-FF05-7C0C-481C-B33B0E0C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B430E-F956-D11A-29BD-311E5571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04" y="936302"/>
            <a:ext cx="8614787" cy="4744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B580B-3F5F-BC81-C5A8-A7F33A94DF82}"/>
              </a:ext>
            </a:extLst>
          </p:cNvPr>
          <p:cNvSpPr txBox="1"/>
          <p:nvPr/>
        </p:nvSpPr>
        <p:spPr>
          <a:xfrm>
            <a:off x="1116203" y="5781431"/>
            <a:ext cx="922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frequency bands vs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46781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AC27-ECC9-064F-6262-4EBE1F1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40D-808C-0FD6-1414-1BDDFB91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7AEE5-1DB2-61E7-3979-736D7B18B602}"/>
              </a:ext>
            </a:extLst>
          </p:cNvPr>
          <p:cNvSpPr txBox="1"/>
          <p:nvPr/>
        </p:nvSpPr>
        <p:spPr>
          <a:xfrm>
            <a:off x="4559595" y="566970"/>
            <a:ext cx="30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Studying the effect of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B2C1-223B-0AF7-DA85-FDFEA30E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24" y="1792136"/>
            <a:ext cx="8734694" cy="1676016"/>
          </a:xfrm>
          <a:prstGeom prst="rect">
            <a:avLst/>
          </a:prstGeom>
        </p:spPr>
      </p:pic>
      <p:pic>
        <p:nvPicPr>
          <p:cNvPr id="7" name="Picture 6" descr="A blue sound wave&#10;&#10;AI-generated content may be incorrect.">
            <a:extLst>
              <a:ext uri="{FF2B5EF4-FFF2-40B4-BE49-F238E27FC236}">
                <a16:creationId xmlns:a16="http://schemas.microsoft.com/office/drawing/2014/main" id="{308F6C22-5AE1-67CE-679F-B85FA160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24" y="4323986"/>
            <a:ext cx="8948950" cy="1676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6E9E3-E903-A410-706D-8E1F8C4B7B8C}"/>
              </a:ext>
            </a:extLst>
          </p:cNvPr>
          <p:cNvSpPr txBox="1"/>
          <p:nvPr/>
        </p:nvSpPr>
        <p:spPr>
          <a:xfrm>
            <a:off x="1616149" y="1392865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level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EC770-8786-7F8F-9C5A-9BEA0D500D33}"/>
              </a:ext>
            </a:extLst>
          </p:cNvPr>
          <p:cNvSpPr txBox="1"/>
          <p:nvPr/>
        </p:nvSpPr>
        <p:spPr>
          <a:xfrm>
            <a:off x="1616149" y="3746845"/>
            <a:ext cx="22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level = 0.5</a:t>
            </a:r>
          </a:p>
        </p:txBody>
      </p:sp>
    </p:spTree>
    <p:extLst>
      <p:ext uri="{BB962C8B-B14F-4D97-AF65-F5344CB8AC3E}">
        <p14:creationId xmlns:p14="http://schemas.microsoft.com/office/powerpoint/2010/main" val="294867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2258-6ACE-3D50-C114-F6C7415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2087-4A30-677A-A49A-ABC0324E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96" y="35335"/>
            <a:ext cx="3569352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discrete 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34782-8899-4BF1-1FE5-56CD3D83F9A1}"/>
              </a:ext>
            </a:extLst>
          </p:cNvPr>
          <p:cNvSpPr txBox="1"/>
          <p:nvPr/>
        </p:nvSpPr>
        <p:spPr>
          <a:xfrm>
            <a:off x="4073302" y="472717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comparison between db4 and </a:t>
            </a:r>
            <a:r>
              <a:rPr lang="en-US" b="1" dirty="0" err="1"/>
              <a:t>haar</a:t>
            </a:r>
            <a:endParaRPr lang="en-US" b="1" dirty="0"/>
          </a:p>
        </p:txBody>
      </p:sp>
      <p:pic>
        <p:nvPicPr>
          <p:cNvPr id="6" name="Picture 5" descr="A graph with blue squares&#10;&#10;AI-generated content may be incorrect.">
            <a:extLst>
              <a:ext uri="{FF2B5EF4-FFF2-40B4-BE49-F238E27FC236}">
                <a16:creationId xmlns:a16="http://schemas.microsoft.com/office/drawing/2014/main" id="{AE16A418-EA4C-733F-7047-0DD67553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52603"/>
            <a:ext cx="5943600" cy="2070735"/>
          </a:xfrm>
          <a:prstGeom prst="rect">
            <a:avLst/>
          </a:prstGeom>
        </p:spPr>
      </p:pic>
      <p:pic>
        <p:nvPicPr>
          <p:cNvPr id="7" name="Picture 6" descr="A blue and yellow striped background&#10;&#10;AI-generated content may be incorrect.">
            <a:extLst>
              <a:ext uri="{FF2B5EF4-FFF2-40B4-BE49-F238E27FC236}">
                <a16:creationId xmlns:a16="http://schemas.microsoft.com/office/drawing/2014/main" id="{CE90D9D0-C19F-3966-A0E1-B3CFDB79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6" y="3895074"/>
            <a:ext cx="5943600" cy="262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59868-5F29-B7E6-AD4A-A685378A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671" y="3871261"/>
            <a:ext cx="5943600" cy="2668270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E097656B-EC47-57C0-9EA7-6CC7DDAC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96" y="1689893"/>
            <a:ext cx="5943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D912-3D8F-1E32-F558-82A679F6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6" y="112027"/>
            <a:ext cx="2789903" cy="132556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wavelet-based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8A10F-7857-9BAE-8605-CE4F0F850F18}"/>
              </a:ext>
            </a:extLst>
          </p:cNvPr>
          <p:cNvSpPr txBox="1"/>
          <p:nvPr/>
        </p:nvSpPr>
        <p:spPr>
          <a:xfrm>
            <a:off x="766916" y="1612490"/>
            <a:ext cx="1058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extract the </a:t>
            </a:r>
            <a:r>
              <a:rPr lang="en-US" b="1" dirty="0"/>
              <a:t>energy, entropy, max, min, std, mean , and zero crossing rate. 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69F4-974D-CBDC-7AC4-89D87FDC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58" y="2680842"/>
            <a:ext cx="5306165" cy="2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4D9B2-AA63-85FF-CED7-0443D294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58" y="2938053"/>
            <a:ext cx="5036743" cy="33968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F4BF3-1D01-EA81-D0DA-E0879C03806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62168" y="2809448"/>
            <a:ext cx="1498190" cy="3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2DF44-BA2D-1578-3E9E-E6E61BE7F2C7}"/>
              </a:ext>
            </a:extLst>
          </p:cNvPr>
          <p:cNvSpPr txBox="1"/>
          <p:nvPr/>
        </p:nvSpPr>
        <p:spPr>
          <a:xfrm>
            <a:off x="1058219" y="2357676"/>
            <a:ext cx="342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Decomposing the audio signal to details and approximation levels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5FB29-48C0-C82C-161B-5889185EC7B2}"/>
              </a:ext>
            </a:extLst>
          </p:cNvPr>
          <p:cNvCxnSpPr>
            <a:cxnSpLocks/>
          </p:cNvCxnSpPr>
          <p:nvPr/>
        </p:nvCxnSpPr>
        <p:spPr>
          <a:xfrm flipH="1" flipV="1">
            <a:off x="4534153" y="3432371"/>
            <a:ext cx="1846982" cy="21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3C50EA-62D4-3804-7769-BE88C3452141}"/>
              </a:ext>
            </a:extLst>
          </p:cNvPr>
          <p:cNvSpPr txBox="1"/>
          <p:nvPr/>
        </p:nvSpPr>
        <p:spPr>
          <a:xfrm>
            <a:off x="609600" y="3205675"/>
            <a:ext cx="3795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Energy: it is sum of squares of coefficients.</a:t>
            </a:r>
          </a:p>
          <a:p>
            <a:endParaRPr lang="en-US" sz="1600" dirty="0"/>
          </a:p>
          <a:p>
            <a:r>
              <a:rPr lang="en-US" sz="1600" dirty="0"/>
              <a:t>Entropy, it measures the uncertainty in the frequency band and the higher it is the more complex the signal. Its formula is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60EAA-E43A-56E9-C19C-FCA0FC697B4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4198374" y="4955458"/>
            <a:ext cx="2290916" cy="6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B091C7-FB72-48BE-A732-E22EB6A487B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286865" y="5553308"/>
            <a:ext cx="2202425" cy="712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270ED6-68CB-A739-ED27-67712EA5707B}"/>
              </a:ext>
            </a:extLst>
          </p:cNvPr>
          <p:cNvSpPr txBox="1"/>
          <p:nvPr/>
        </p:nvSpPr>
        <p:spPr>
          <a:xfrm>
            <a:off x="727588" y="5973867"/>
            <a:ext cx="355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Extracting the zero - crossing rate, </a:t>
            </a:r>
          </a:p>
          <a:p>
            <a:r>
              <a:rPr lang="en-US" sz="1600" dirty="0"/>
              <a:t>Higher ZCR implies higher frequency.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283D2-DA92-261F-A4F9-F2B75CC4E0EA}"/>
              </a:ext>
            </a:extLst>
          </p:cNvPr>
          <p:cNvSpPr txBox="1"/>
          <p:nvPr/>
        </p:nvSpPr>
        <p:spPr>
          <a:xfrm>
            <a:off x="639097" y="5331680"/>
            <a:ext cx="355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Minimum – Maximum – Standard deviation - Mean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BCCDD9-0E73-3DF0-030D-746EF2D7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92" y="4729702"/>
            <a:ext cx="1739552" cy="3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92D-97DB-8936-AECB-76A8BBC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574432" cy="146304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audio files &amp; samples visualization.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D2F96F8-D788-8791-079D-1E8DD2E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3C5A-53F1-FACD-501A-99EB022B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52" y="2514600"/>
            <a:ext cx="1021514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4"/>
    </mc:Choice>
    <mc:Fallback xmlns="">
      <p:transition spd="slow" advTm="3054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0354-39DF-124F-67CD-3337C846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CBF3-352D-1DAC-B240-3D53751B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89822"/>
            <a:ext cx="3143865" cy="1325563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wavelet-based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D46B2-260D-14DD-3FF2-F9139E416F9C}"/>
              </a:ext>
            </a:extLst>
          </p:cNvPr>
          <p:cNvSpPr txBox="1"/>
          <p:nvPr/>
        </p:nvSpPr>
        <p:spPr>
          <a:xfrm>
            <a:off x="838200" y="3661200"/>
            <a:ext cx="453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Saves the features to a CSV file for the purpose of using them in the next step ( Classification system 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688AC-9362-2FC5-9119-0FEC70C3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60" y="1956618"/>
            <a:ext cx="6374139" cy="25465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32D74-7EEA-9026-82A3-FBD1117A5D9D}"/>
              </a:ext>
            </a:extLst>
          </p:cNvPr>
          <p:cNvCxnSpPr>
            <a:cxnSpLocks/>
          </p:cNvCxnSpPr>
          <p:nvPr/>
        </p:nvCxnSpPr>
        <p:spPr>
          <a:xfrm flipH="1">
            <a:off x="3893574" y="2803304"/>
            <a:ext cx="2290916" cy="6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4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65ED-1208-D20B-88D6-74A5ECA4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48815"/>
            <a:ext cx="3409335" cy="775417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DWT with STFT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898B2-A23F-5313-2B91-0E861FDC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001650"/>
            <a:ext cx="11441122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6E0A97-ABFE-7AB7-ADEB-69E52DAFB256}"/>
              </a:ext>
            </a:extLst>
          </p:cNvPr>
          <p:cNvSpPr txBox="1"/>
          <p:nvPr/>
        </p:nvSpPr>
        <p:spPr>
          <a:xfrm>
            <a:off x="4778477" y="1435509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STFT heatmap</a:t>
            </a:r>
          </a:p>
        </p:txBody>
      </p:sp>
    </p:spTree>
    <p:extLst>
      <p:ext uri="{BB962C8B-B14F-4D97-AF65-F5344CB8AC3E}">
        <p14:creationId xmlns:p14="http://schemas.microsoft.com/office/powerpoint/2010/main" val="67387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FD24-B1FB-89AE-96CC-5A62E0F6B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222F-EF92-555B-9AE9-448AAAEB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40277" cy="972062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DWT with STFT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0CAE6-FE38-6980-4D42-A2D56495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242707"/>
            <a:ext cx="11288700" cy="437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87698-4947-218A-14B5-F646E445F77F}"/>
              </a:ext>
            </a:extLst>
          </p:cNvPr>
          <p:cNvSpPr txBox="1"/>
          <p:nvPr/>
        </p:nvSpPr>
        <p:spPr>
          <a:xfrm>
            <a:off x="4650658" y="842597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DWT heatmap</a:t>
            </a:r>
          </a:p>
        </p:txBody>
      </p:sp>
    </p:spTree>
    <p:extLst>
      <p:ext uri="{BB962C8B-B14F-4D97-AF65-F5344CB8AC3E}">
        <p14:creationId xmlns:p14="http://schemas.microsoft.com/office/powerpoint/2010/main" val="119525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3EB94-DC38-34FD-C673-C10ED4C6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ED57-CF0E-5AEF-F0BA-9444C0C8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7"/>
            <a:ext cx="4117258" cy="95540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6E9C0F-C293-DACC-70EC-E9E500FC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0" y="1746216"/>
            <a:ext cx="10360500" cy="439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3FB08C-62B6-95F6-E9CE-1B8E4ACC814F}"/>
              </a:ext>
            </a:extLst>
          </p:cNvPr>
          <p:cNvSpPr txBox="1"/>
          <p:nvPr/>
        </p:nvSpPr>
        <p:spPr>
          <a:xfrm>
            <a:off x="4493341" y="1346106"/>
            <a:ext cx="320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STFT energy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6682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0E6E-5C13-C8D0-BAFA-8FEE88CD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14E-7D59-A848-44F9-4DCFF8E5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691" y="-78657"/>
            <a:ext cx="3891116" cy="130769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D6BDF-DD87-F743-793E-E7A75311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2147708"/>
            <a:ext cx="12079386" cy="2562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014FB-2E1F-8C27-AA04-60B4CB515357}"/>
              </a:ext>
            </a:extLst>
          </p:cNvPr>
          <p:cNvSpPr txBox="1"/>
          <p:nvPr/>
        </p:nvSpPr>
        <p:spPr>
          <a:xfrm>
            <a:off x="4493341" y="1488316"/>
            <a:ext cx="320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DWT energy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1367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93841D-D372-25D1-7BF5-E7A81844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691" y="-78657"/>
            <a:ext cx="3891116" cy="130769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STFT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5469B-AAB3-1216-90D7-4CF55249C1AD}"/>
              </a:ext>
            </a:extLst>
          </p:cNvPr>
          <p:cNvSpPr txBox="1"/>
          <p:nvPr/>
        </p:nvSpPr>
        <p:spPr>
          <a:xfrm>
            <a:off x="1897626" y="1612490"/>
            <a:ext cx="8131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</a:t>
            </a:r>
            <a:r>
              <a:rPr lang="en-US" dirty="0"/>
              <a:t> </a:t>
            </a:r>
            <a:r>
              <a:rPr lang="en-US" b="1" dirty="0"/>
              <a:t>distribution</a:t>
            </a:r>
            <a:r>
              <a:rPr lang="en-US" dirty="0"/>
              <a:t> is different.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Basis functions used for the decomposition are different.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DWT provides more resolution for low frequencies, so if the signal itself has more energy content at low frequency, it will be captured clearly by DWT.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STFT treats all frequencies equally. Also, energy that should be at specific frequency may leak  into nearby frequency in the STFT. </a:t>
            </a:r>
          </a:p>
        </p:txBody>
      </p:sp>
    </p:spTree>
    <p:extLst>
      <p:ext uri="{BB962C8B-B14F-4D97-AF65-F5344CB8AC3E}">
        <p14:creationId xmlns:p14="http://schemas.microsoft.com/office/powerpoint/2010/main" val="32175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35B77-06EE-5184-FC17-F3D78F3E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35E-D3EE-E64F-B446-1DA390B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94471" cy="1242707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14F65-FA7B-A8D7-E28B-CBBFE138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8" y="1390190"/>
            <a:ext cx="11288700" cy="437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8886E-24B1-1CAC-B4E4-13DB8BEEEF66}"/>
              </a:ext>
            </a:extLst>
          </p:cNvPr>
          <p:cNvSpPr txBox="1"/>
          <p:nvPr/>
        </p:nvSpPr>
        <p:spPr>
          <a:xfrm>
            <a:off x="3458496" y="5910258"/>
            <a:ext cx="488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Higher frequency </a:t>
            </a:r>
            <a:r>
              <a:rPr lang="en-US" b="1" dirty="0">
                <a:sym typeface="Wingdings" panose="05000000000000000000" pitchFamily="2" charset="2"/>
              </a:rPr>
              <a:t> Shorter time segment</a:t>
            </a:r>
          </a:p>
          <a:p>
            <a:r>
              <a:rPr lang="en-US" b="1" dirty="0">
                <a:sym typeface="Wingdings" panose="05000000000000000000" pitchFamily="2" charset="2"/>
              </a:rPr>
              <a:t>Lower frequency   Longer time segment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3B70A-245B-D689-1475-1073BD7A011A}"/>
              </a:ext>
            </a:extLst>
          </p:cNvPr>
          <p:cNvSpPr txBox="1"/>
          <p:nvPr/>
        </p:nvSpPr>
        <p:spPr>
          <a:xfrm>
            <a:off x="4621162" y="990080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DWT heatmap</a:t>
            </a:r>
          </a:p>
        </p:txBody>
      </p:sp>
    </p:spTree>
    <p:extLst>
      <p:ext uri="{BB962C8B-B14F-4D97-AF65-F5344CB8AC3E}">
        <p14:creationId xmlns:p14="http://schemas.microsoft.com/office/powerpoint/2010/main" val="420064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D4943-5B6E-104B-B5E5-C20C3A18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D0EA-3A2E-F16C-4D6C-A2B78BDF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7" y="217642"/>
            <a:ext cx="3340510" cy="873740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D2C6A-E45E-809F-BF6F-D78E75A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1667810"/>
            <a:ext cx="11441122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F06EB-0D10-3E6C-3934-506CA140CEE1}"/>
              </a:ext>
            </a:extLst>
          </p:cNvPr>
          <p:cNvSpPr txBox="1"/>
          <p:nvPr/>
        </p:nvSpPr>
        <p:spPr>
          <a:xfrm>
            <a:off x="3652684" y="5987901"/>
            <a:ext cx="488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time segment was fixed, regardless of whether the frequency was low or high.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02E74-1AE7-EDA9-2FF5-15EEDC1C6D6E}"/>
              </a:ext>
            </a:extLst>
          </p:cNvPr>
          <p:cNvSpPr txBox="1"/>
          <p:nvPr/>
        </p:nvSpPr>
        <p:spPr>
          <a:xfrm>
            <a:off x="4699818" y="1235387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STFT heatmap</a:t>
            </a:r>
          </a:p>
        </p:txBody>
      </p:sp>
    </p:spTree>
    <p:extLst>
      <p:ext uri="{BB962C8B-B14F-4D97-AF65-F5344CB8AC3E}">
        <p14:creationId xmlns:p14="http://schemas.microsoft.com/office/powerpoint/2010/main" val="323695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A351-AF7F-15F2-3623-12DF859E6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088-4AC7-183A-217B-00CB075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0" y="148815"/>
            <a:ext cx="3379839" cy="785249"/>
          </a:xfrm>
        </p:spPr>
        <p:txBody>
          <a:bodyPr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time-frequency resolution benefits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D46A8-0208-06B4-D340-6129F6029571}"/>
              </a:ext>
            </a:extLst>
          </p:cNvPr>
          <p:cNvGraphicFramePr>
            <a:graphicFrameLocks noGrp="1"/>
          </p:cNvGraphicFramePr>
          <p:nvPr/>
        </p:nvGraphicFramePr>
        <p:xfrm>
          <a:off x="1943510" y="160456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35410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232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higher frequency, time resolution will be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window width regardless of the frequency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lower frequency, frequency resolution will be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85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5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Classification System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07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99"/>
    </mc:Choice>
    <mc:Fallback>
      <p:transition spd="slow" advTm="22899"/>
    </mc:Fallback>
  </mc:AlternateContent>
  <p:extLst>
    <p:ext uri="{3A86A75C-4F4B-4683-9AE1-C65F6400EC91}">
      <p14:laserTraceLst xmlns:p14="http://schemas.microsoft.com/office/powerpoint/2010/main">
        <p14:tracePtLst>
          <p14:tracePt t="1308" x="6205538" y="1806575"/>
          <p14:tracePt t="3303" x="6205538" y="1797050"/>
          <p14:tracePt t="3477" x="6196013" y="1797050"/>
          <p14:tracePt t="3501" x="6186488" y="1797050"/>
          <p14:tracePt t="3507" x="6186488" y="1806575"/>
          <p14:tracePt t="3523" x="6176963" y="1844675"/>
          <p14:tracePt t="3524" x="6176963" y="1854200"/>
          <p14:tracePt t="3526" x="6176963" y="1863725"/>
          <p14:tracePt t="3528" x="6167438" y="1882775"/>
          <p14:tracePt t="3540" x="6157913" y="1930400"/>
          <p14:tracePt t="3542" x="6148388" y="1930400"/>
          <p14:tracePt t="3544" x="6148388" y="1939925"/>
          <p14:tracePt t="3556" x="6129338" y="1995488"/>
          <p14:tracePt t="3558" x="6129338" y="2005013"/>
          <p14:tracePt t="3560" x="6119813" y="2024063"/>
          <p14:tracePt t="3562" x="6110288" y="2033588"/>
          <p14:tracePt t="3563" x="6110288" y="2052638"/>
          <p14:tracePt t="3565" x="6110288" y="2071688"/>
          <p14:tracePt t="3567" x="6100763" y="2081213"/>
          <p14:tracePt t="3569" x="6091238" y="2119313"/>
          <p14:tracePt t="3571" x="6091238" y="2147888"/>
          <p14:tracePt t="3573" x="6081713" y="2166938"/>
          <p14:tracePt t="3575" x="6072188" y="2203450"/>
          <p14:tracePt t="3578" x="6072188" y="2260600"/>
          <p14:tracePt t="3580" x="6053138" y="2289175"/>
          <p14:tracePt t="3583" x="6043613" y="2374900"/>
          <p14:tracePt t="3586" x="6043613" y="2420938"/>
          <p14:tracePt t="3588" x="6034088" y="2468563"/>
          <p14:tracePt t="3590" x="6034088" y="2516188"/>
          <p14:tracePt t="3593" x="6024563" y="2592388"/>
          <p14:tracePt t="3596" x="6024563" y="2657475"/>
          <p14:tracePt t="3598" x="6005513" y="2705100"/>
          <p14:tracePt t="3601" x="6005513" y="2800350"/>
          <p14:tracePt t="3603" x="6005513" y="2838450"/>
          <p14:tracePt t="3607" x="5995988" y="2932113"/>
          <p14:tracePt t="3609" x="5986463" y="3017838"/>
          <p14:tracePt t="3612" x="5986463" y="3074988"/>
          <p14:tracePt t="3615" x="5978525" y="3178175"/>
          <p14:tracePt t="3619" x="5978525" y="3244850"/>
          <p14:tracePt t="3622" x="5969000" y="3292475"/>
          <p14:tracePt t="3626" x="5969000" y="3395663"/>
          <p14:tracePt t="3630" x="5949950" y="3490913"/>
          <p14:tracePt t="3635" x="5949950" y="3594100"/>
          <p14:tracePt t="3638" x="5949950" y="3641725"/>
          <p14:tracePt t="3642" x="5949950" y="3736975"/>
          <p14:tracePt t="3648" x="5949950" y="3821113"/>
          <p14:tracePt t="3651" x="5949950" y="3859213"/>
          <p14:tracePt t="3654" x="5949950" y="3906838"/>
          <p14:tracePt t="3655" x="5949950" y="3925888"/>
          <p14:tracePt t="3657" x="5949950" y="3973513"/>
          <p14:tracePt t="3661" x="5949950" y="4010025"/>
          <p14:tracePt t="3665" x="5949950" y="4067175"/>
          <p14:tracePt t="3669" x="5949950" y="4105275"/>
          <p14:tracePt t="3673" x="5949950" y="4152900"/>
          <p14:tracePt t="3676" x="5949950" y="4171950"/>
          <p14:tracePt t="3677" x="5949950" y="4191000"/>
          <p14:tracePt t="3679" x="5940425" y="4200525"/>
          <p14:tracePt t="3682" x="5940425" y="4210050"/>
          <p14:tracePt t="3683" x="5940425" y="4219575"/>
          <p14:tracePt t="3691" x="5940425" y="4246563"/>
          <p14:tracePt t="3693" x="5940425" y="4265613"/>
          <p14:tracePt t="3708" x="5940425" y="4294188"/>
          <p14:tracePt t="3723" x="5940425" y="4322763"/>
          <p14:tracePt t="3725" x="5940425" y="4332288"/>
          <p14:tracePt t="3741" x="5930900" y="4351338"/>
          <p14:tracePt t="3744" x="5930900" y="4360863"/>
          <p14:tracePt t="3746" x="5930900" y="4370388"/>
          <p14:tracePt t="3756" x="5930900" y="4389438"/>
          <p14:tracePt t="3758" x="5930900" y="4398963"/>
          <p14:tracePt t="3773" x="5930900" y="4437063"/>
          <p14:tracePt t="3775" x="5930900" y="4446588"/>
          <p14:tracePt t="3777" x="5930900" y="4456113"/>
          <p14:tracePt t="3790" x="5930900" y="4473575"/>
          <p14:tracePt t="3807" x="5930900" y="4511675"/>
          <p14:tracePt t="3823" x="5930900" y="4549775"/>
          <p14:tracePt t="3824" x="5930900" y="4559300"/>
          <p14:tracePt t="3827" x="5930900" y="4568825"/>
          <p14:tracePt t="3840" x="5930900" y="4635500"/>
          <p14:tracePt t="3842" x="5930900" y="4654550"/>
          <p14:tracePt t="3844" x="5930900" y="4664075"/>
          <p14:tracePt t="3846" x="5930900" y="4683125"/>
          <p14:tracePt t="3856" x="5940425" y="4729163"/>
          <p14:tracePt t="3859" x="5940425" y="4748213"/>
          <p14:tracePt t="3861" x="5940425" y="4757738"/>
          <p14:tracePt t="3862" x="5940425" y="4767263"/>
          <p14:tracePt t="3863" x="5940425" y="4776788"/>
          <p14:tracePt t="3873" x="5949950" y="4833938"/>
          <p14:tracePt t="3877" x="5949950" y="4862513"/>
          <p14:tracePt t="3882" x="5949950" y="4891088"/>
          <p14:tracePt t="3886" x="5949950" y="4918075"/>
          <p14:tracePt t="3888" x="5949950" y="4937125"/>
          <p14:tracePt t="3891" x="5949950" y="4946650"/>
          <p14:tracePt t="3897" x="5949950" y="4956175"/>
          <p14:tracePt t="3906" x="5949950" y="4965700"/>
          <p14:tracePt t="3908" x="5949950" y="4975225"/>
          <p14:tracePt t="4084" x="5949950" y="4965700"/>
          <p14:tracePt t="4091" x="5949950" y="4956175"/>
          <p14:tracePt t="4105" x="5949950" y="4937125"/>
          <p14:tracePt t="4122" x="5949950" y="4900613"/>
          <p14:tracePt t="4140" x="5949950" y="4852988"/>
          <p14:tracePt t="4143" x="5949950" y="4833938"/>
          <p14:tracePt t="4145" x="5949950" y="4824413"/>
          <p14:tracePt t="4146" x="5949950" y="4814888"/>
          <p14:tracePt t="4155" x="5949950" y="4767263"/>
          <p14:tracePt t="4158" x="5940425" y="4748213"/>
          <p14:tracePt t="4173" x="5940425" y="4645025"/>
          <p14:tracePt t="4190" x="5940425" y="4530725"/>
          <p14:tracePt t="4192" x="5940425" y="4492625"/>
          <p14:tracePt t="4194" x="5940425" y="4483100"/>
          <p14:tracePt t="4196" x="5940425" y="4473575"/>
          <p14:tracePt t="4198" x="5940425" y="4456113"/>
          <p14:tracePt t="4200" x="5940425" y="4437063"/>
          <p14:tracePt t="4202" x="5940425" y="4427538"/>
          <p14:tracePt t="4204" x="5940425" y="4418013"/>
          <p14:tracePt t="4206" x="5940425" y="4389438"/>
          <p14:tracePt t="4222" x="5940425" y="4246563"/>
          <p14:tracePt t="4224" x="5940425" y="4229100"/>
          <p14:tracePt t="4226" x="5940425" y="4210050"/>
          <p14:tracePt t="4228" x="5940425" y="4191000"/>
          <p14:tracePt t="4230" x="5940425" y="4171950"/>
          <p14:tracePt t="4232" x="5940425" y="4162425"/>
          <p14:tracePt t="4238" x="5940425" y="4105275"/>
          <p14:tracePt t="4240" x="5940425" y="4086225"/>
          <p14:tracePt t="4242" x="5949950" y="4067175"/>
          <p14:tracePt t="4244" x="5949950" y="4057650"/>
          <p14:tracePt t="4246" x="5949950" y="4048125"/>
          <p14:tracePt t="4256" x="5959475" y="3963988"/>
          <p14:tracePt t="4257" x="5969000" y="3944938"/>
          <p14:tracePt t="4259" x="5969000" y="3935413"/>
          <p14:tracePt t="4260" x="5969000" y="3906838"/>
          <p14:tracePt t="4273" x="5995988" y="3821113"/>
          <p14:tracePt t="4275" x="5995988" y="3792538"/>
          <p14:tracePt t="4276" x="6005513" y="3783013"/>
          <p14:tracePt t="4289" x="6024563" y="3708400"/>
          <p14:tracePt t="4306" x="6053138" y="3632200"/>
          <p14:tracePt t="4323" x="6072188" y="3538538"/>
          <p14:tracePt t="4340" x="6091238" y="3471863"/>
          <p14:tracePt t="4343" x="6091238" y="3452813"/>
          <p14:tracePt t="4355" x="6110288" y="3414713"/>
          <p14:tracePt t="4356" x="6110288" y="3405188"/>
          <p14:tracePt t="4389" x="6167438" y="3292475"/>
          <p14:tracePt t="4406" x="6223000" y="3216275"/>
          <p14:tracePt t="4408" x="6232525" y="3206750"/>
          <p14:tracePt t="4409" x="6232525" y="3187700"/>
          <p14:tracePt t="4411" x="6251575" y="3178175"/>
          <p14:tracePt t="4422" x="6280150" y="3140075"/>
          <p14:tracePt t="4424" x="6289675" y="3140075"/>
          <p14:tracePt t="4425" x="6299200" y="3130550"/>
          <p14:tracePt t="4427" x="6299200" y="3121025"/>
          <p14:tracePt t="4428" x="6308725" y="3111500"/>
          <p14:tracePt t="4430" x="6318250" y="3111500"/>
          <p14:tracePt t="4431" x="6327775" y="3101975"/>
          <p14:tracePt t="4439" x="6337300" y="3084513"/>
          <p14:tracePt t="4441" x="6346825" y="3074988"/>
          <p14:tracePt t="4455" x="6403975" y="3046413"/>
          <p14:tracePt t="4456" x="6413500" y="3046413"/>
          <p14:tracePt t="4458" x="6423025" y="3036888"/>
          <p14:tracePt t="4472" x="6459538" y="3036888"/>
          <p14:tracePt t="4489" x="6469063" y="3036888"/>
          <p14:tracePt t="4506" x="6478588" y="3036888"/>
          <p14:tracePt t="4508" x="6488113" y="3036888"/>
          <p14:tracePt t="4523" x="6526213" y="3027363"/>
          <p14:tracePt t="4526" x="6554788" y="3027363"/>
          <p14:tracePt t="4528" x="6573838" y="3017838"/>
          <p14:tracePt t="4531" x="6592888" y="3017838"/>
          <p14:tracePt t="4533" x="6602413" y="3017838"/>
          <p14:tracePt t="4534" x="6611938" y="3008313"/>
          <p14:tracePt t="4534" x="6630988" y="3008313"/>
          <p14:tracePt t="4539" x="6667500" y="2998788"/>
          <p14:tracePt t="4555" x="6894513" y="2941638"/>
          <p14:tracePt t="4557" x="6932613" y="2903538"/>
          <p14:tracePt t="4559" x="6951663" y="2903538"/>
          <p14:tracePt t="4561" x="6980238" y="2894013"/>
          <p14:tracePt t="4562" x="7018338" y="2874963"/>
          <p14:tracePt t="4564" x="7046913" y="2865438"/>
          <p14:tracePt t="4566" x="7056438" y="2865438"/>
          <p14:tracePt t="4567" x="7085013" y="2857500"/>
          <p14:tracePt t="4569" x="7104063" y="2857500"/>
          <p14:tracePt t="4571" x="7112000" y="2847975"/>
          <p14:tracePt t="4573" x="7169150" y="2828925"/>
          <p14:tracePt t="4574" x="7178675" y="2819400"/>
          <p14:tracePt t="4576" x="7216775" y="2809875"/>
          <p14:tracePt t="4578" x="7226300" y="2800350"/>
          <p14:tracePt t="4580" x="7254875" y="2781300"/>
          <p14:tracePt t="4582" x="7292975" y="2771775"/>
          <p14:tracePt t="4584" x="7312025" y="2762250"/>
          <p14:tracePt t="4585" x="7321550" y="2752725"/>
          <p14:tracePt t="4587" x="7348538" y="2752725"/>
          <p14:tracePt t="4589" x="7367588" y="2743200"/>
          <p14:tracePt t="4591" x="7386638" y="2733675"/>
          <p14:tracePt t="4592" x="7405688" y="2724150"/>
          <p14:tracePt t="4594" x="7415213" y="2724150"/>
          <p14:tracePt t="4595" x="7424738" y="2714625"/>
          <p14:tracePt t="4597" x="7434263" y="2705100"/>
          <p14:tracePt t="4599" x="7462838" y="2705100"/>
          <p14:tracePt t="4600" x="7472363" y="2705100"/>
          <p14:tracePt t="4602" x="7481888" y="2695575"/>
          <p14:tracePt t="4603" x="7491413" y="2695575"/>
          <p14:tracePt t="4610" x="7558088" y="2667000"/>
          <p14:tracePt t="4621" x="7613650" y="2647950"/>
          <p14:tracePt t="4624" x="7651750" y="2638425"/>
          <p14:tracePt t="4626" x="7661275" y="2628900"/>
          <p14:tracePt t="4627" x="7670800" y="2628900"/>
          <p14:tracePt t="4629" x="7689850" y="2620963"/>
          <p14:tracePt t="4630" x="7699375" y="2620963"/>
          <p14:tracePt t="4639" x="7766050" y="2592388"/>
          <p14:tracePt t="4641" x="7812088" y="2592388"/>
          <p14:tracePt t="4643" x="7831138" y="2582863"/>
          <p14:tracePt t="4644" x="7850188" y="2582863"/>
          <p14:tracePt t="4646" x="7859713" y="2573338"/>
          <p14:tracePt t="4655" x="7983538" y="2535238"/>
          <p14:tracePt t="4657" x="8012113" y="2535238"/>
          <p14:tracePt t="4658" x="8029575" y="2525713"/>
          <p14:tracePt t="4660" x="8039100" y="2525713"/>
          <p14:tracePt t="4662" x="8067675" y="2506663"/>
          <p14:tracePt t="4663" x="8105775" y="2497138"/>
          <p14:tracePt t="4665" x="8115300" y="2497138"/>
          <p14:tracePt t="4666" x="8124825" y="2487613"/>
          <p14:tracePt t="4668" x="8153400" y="2478088"/>
          <p14:tracePt t="4670" x="8181975" y="2468563"/>
          <p14:tracePt t="4676" x="8275638" y="2449513"/>
          <p14:tracePt t="4678" x="8323263" y="2439988"/>
          <p14:tracePt t="4679" x="8351838" y="2430463"/>
          <p14:tracePt t="4681" x="8370888" y="2430463"/>
          <p14:tracePt t="4682" x="8418513" y="2430463"/>
          <p14:tracePt t="4684" x="8437563" y="2430463"/>
          <p14:tracePt t="4685" x="8474075" y="2420938"/>
          <p14:tracePt t="4687" x="8502650" y="2420938"/>
          <p14:tracePt t="4693" x="8626475" y="2411413"/>
          <p14:tracePt t="4695" x="8655050" y="2393950"/>
          <p14:tracePt t="4696" x="8674100" y="2393950"/>
          <p14:tracePt t="4698" x="8739188" y="2393950"/>
          <p14:tracePt t="4700" x="8748713" y="2393950"/>
          <p14:tracePt t="4701" x="8786813" y="2393950"/>
          <p14:tracePt t="4703" x="8796338" y="2384425"/>
          <p14:tracePt t="4708" x="8891588" y="2384425"/>
          <p14:tracePt t="4710" x="8901113" y="2374900"/>
          <p14:tracePt t="4712" x="8918575" y="2374900"/>
          <p14:tracePt t="4713" x="8937625" y="2374900"/>
          <p14:tracePt t="4715" x="8966200" y="2374900"/>
          <p14:tracePt t="4716" x="8994775" y="2374900"/>
          <p14:tracePt t="4718" x="9004300" y="2374900"/>
          <p14:tracePt t="4719" x="9023350" y="2374900"/>
          <p14:tracePt t="4726" x="9070975" y="2374900"/>
          <p14:tracePt t="4728" x="9080500" y="2374900"/>
          <p14:tracePt t="4730" x="9099550" y="2374900"/>
          <p14:tracePt t="4732" x="9109075" y="2384425"/>
          <p14:tracePt t="4755" x="9212263" y="2439988"/>
          <p14:tracePt t="4772" x="9372600" y="2544763"/>
          <p14:tracePt t="4775" x="9429750" y="2592388"/>
          <p14:tracePt t="4777" x="9467850" y="2611438"/>
          <p14:tracePt t="4779" x="9515475" y="2647950"/>
          <p14:tracePt t="4780" x="9534525" y="2667000"/>
          <p14:tracePt t="4782" x="9582150" y="2705100"/>
          <p14:tracePt t="4783" x="9628188" y="2743200"/>
          <p14:tracePt t="4785" x="9656763" y="2771775"/>
          <p14:tracePt t="4786" x="9694863" y="2790825"/>
          <p14:tracePt t="4788" x="9732963" y="2828925"/>
          <p14:tracePt t="4790" x="9818688" y="2884488"/>
          <p14:tracePt t="4792" x="9836150" y="2913063"/>
          <p14:tracePt t="4793" x="9902825" y="2951163"/>
          <p14:tracePt t="4795" x="9921875" y="2960688"/>
          <p14:tracePt t="4796" x="9959975" y="2998788"/>
          <p14:tracePt t="4797" x="10026650" y="3036888"/>
          <p14:tracePt t="4798" x="10045700" y="3065463"/>
          <p14:tracePt t="4800" x="10072688" y="3084513"/>
          <p14:tracePt t="4802" x="10139363" y="3140075"/>
          <p14:tracePt t="4810" x="10356850" y="3311525"/>
          <p14:tracePt t="4812" x="10394950" y="3357563"/>
          <p14:tracePt t="4814" x="10452100" y="3414713"/>
          <p14:tracePt t="4816" x="10498138" y="3452813"/>
          <p14:tracePt t="4817" x="10545763" y="3500438"/>
          <p14:tracePt t="4818" x="10574338" y="3529013"/>
          <p14:tracePt t="4820" x="10593388" y="3546475"/>
          <p14:tracePt t="4830" x="10782300" y="3773488"/>
          <p14:tracePt t="4832" x="10820400" y="3821113"/>
          <p14:tracePt t="4833" x="10858500" y="3859213"/>
          <p14:tracePt t="4835" x="10896600" y="3916363"/>
          <p14:tracePt t="4837" x="10915650" y="3944938"/>
          <p14:tracePt t="4839" x="10961688" y="3992563"/>
          <p14:tracePt t="4841" x="10971213" y="4000500"/>
          <p14:tracePt t="4842" x="10990263" y="4048125"/>
          <p14:tracePt t="4844" x="11009313" y="4076700"/>
          <p14:tracePt t="4845" x="11028363" y="4095750"/>
          <p14:tracePt t="4847" x="11037888" y="4114800"/>
          <p14:tracePt t="4848" x="11056938" y="4143375"/>
          <p14:tracePt t="4849" x="11066463" y="4162425"/>
          <p14:tracePt t="4851" x="11075988" y="4171950"/>
          <p14:tracePt t="4852" x="11095038" y="4191000"/>
          <p14:tracePt t="4853" x="11095038" y="4200525"/>
          <p14:tracePt t="4861" x="11133138" y="4275138"/>
          <p14:tracePt t="4863" x="11133138" y="4294188"/>
          <p14:tracePt t="4865" x="11133138" y="4313238"/>
          <p14:tracePt t="4866" x="11142663" y="4322763"/>
          <p14:tracePt t="4873" x="11142663" y="4360863"/>
          <p14:tracePt t="4888" x="11133138" y="4427538"/>
          <p14:tracePt t="4905" x="11085513" y="4464050"/>
          <p14:tracePt t="4907" x="11075988" y="4464050"/>
          <p14:tracePt t="4909" x="11075988" y="4473575"/>
          <p14:tracePt t="4921" x="11028363" y="4492625"/>
          <p14:tracePt t="4924" x="11009313" y="4492625"/>
          <p14:tracePt t="4926" x="10990263" y="4502150"/>
          <p14:tracePt t="4938" x="10944225" y="4521200"/>
          <p14:tracePt t="4941" x="10915650" y="4521200"/>
          <p14:tracePt t="4944" x="10906125" y="4530725"/>
          <p14:tracePt t="4957" x="10820400" y="4559300"/>
          <p14:tracePt t="4960" x="10801350" y="4559300"/>
          <p14:tracePt t="4962" x="10791825" y="4568825"/>
          <p14:tracePt t="4973" x="10707688" y="4578350"/>
          <p14:tracePt t="4975" x="10698163" y="4587875"/>
          <p14:tracePt t="4978" x="10669588" y="4587875"/>
          <p14:tracePt t="4981" x="10650538" y="4597400"/>
          <p14:tracePt t="4984" x="10631488" y="4597400"/>
          <p14:tracePt t="4985" x="10621963" y="4597400"/>
          <p14:tracePt t="4990" x="10602913" y="4597400"/>
          <p14:tracePt t="4992" x="10593388" y="4597400"/>
          <p14:tracePt t="5005" x="10545763" y="4606925"/>
          <p14:tracePt t="5022" x="10526713" y="4606925"/>
          <p14:tracePt t="5039" x="10526713" y="4597400"/>
          <p14:tracePt t="5056" x="10517188" y="4587875"/>
          <p14:tracePt t="5059" x="10507663" y="4578350"/>
          <p14:tracePt t="5073" x="10490200" y="4549775"/>
          <p14:tracePt t="5076" x="10490200" y="4540250"/>
          <p14:tracePt t="5090" x="10471150" y="4521200"/>
          <p14:tracePt t="5093" x="10471150" y="4511675"/>
          <p14:tracePt t="5106" x="10461625" y="4492625"/>
          <p14:tracePt t="5109" x="10452100" y="4492625"/>
          <p14:tracePt t="5123" x="10452100" y="4483100"/>
          <p14:tracePt t="5125" x="10442575" y="4483100"/>
          <p14:tracePt t="5139" x="10433050" y="4483100"/>
          <p14:tracePt t="5156" x="10404475" y="4483100"/>
          <p14:tracePt t="5158" x="10394950" y="4483100"/>
          <p14:tracePt t="5161" x="10385425" y="4483100"/>
          <p14:tracePt t="5173" x="10356850" y="4483100"/>
          <p14:tracePt t="5190" x="10347325" y="4473575"/>
          <p14:tracePt t="5191" x="10337800" y="4473575"/>
          <p14:tracePt t="5204" x="10328275" y="4473575"/>
          <p14:tracePt t="5221" x="10309225" y="4464050"/>
          <p14:tracePt t="5223" x="10309225" y="4456113"/>
          <p14:tracePt t="5238" x="10299700" y="4446588"/>
          <p14:tracePt t="5255" x="10280650" y="4427538"/>
          <p14:tracePt t="5257" x="10280650" y="4418013"/>
          <p14:tracePt t="5272" x="10263188" y="4398963"/>
          <p14:tracePt t="5274" x="10253663" y="4389438"/>
          <p14:tracePt t="5289" x="10234613" y="4360863"/>
          <p14:tracePt t="5292" x="10234613" y="4351338"/>
          <p14:tracePt t="5304" x="10215563" y="4322763"/>
          <p14:tracePt t="5307" x="10215563" y="4313238"/>
          <p14:tracePt t="5323" x="10186988" y="4294188"/>
          <p14:tracePt t="5324" x="10186988" y="4284663"/>
          <p14:tracePt t="5326" x="10177463" y="4275138"/>
          <p14:tracePt t="5337" x="10158413" y="4256088"/>
          <p14:tracePt t="5339" x="10148888" y="4246563"/>
          <p14:tracePt t="5355" x="10129838" y="4229100"/>
          <p14:tracePt t="5371" x="10110788" y="4219575"/>
          <p14:tracePt t="5388" x="10091738" y="4200525"/>
          <p14:tracePt t="5404" x="10082213" y="4181475"/>
          <p14:tracePt t="5421" x="10072688" y="4171950"/>
          <p14:tracePt t="5438" x="10053638" y="4152900"/>
          <p14:tracePt t="5441" x="10053638" y="4143375"/>
          <p14:tracePt t="5442" x="10045700" y="4133850"/>
          <p14:tracePt t="5454" x="10036175" y="4114800"/>
          <p14:tracePt t="5471" x="10007600" y="4086225"/>
          <p14:tracePt t="5474" x="10007600" y="4076700"/>
          <p14:tracePt t="5488" x="9998075" y="4038600"/>
          <p14:tracePt t="5489" x="9988550" y="4038600"/>
          <p14:tracePt t="5504" x="9969500" y="4010025"/>
          <p14:tracePt t="5521" x="9940925" y="3992563"/>
          <p14:tracePt t="5538" x="9931400" y="3973513"/>
          <p14:tracePt t="5540" x="9931400" y="3954463"/>
          <p14:tracePt t="5541" x="9921875" y="3954463"/>
          <p14:tracePt t="5555" x="9912350" y="3925888"/>
          <p14:tracePt t="5557" x="9912350" y="3916363"/>
          <p14:tracePt t="5571" x="9893300" y="3897313"/>
          <p14:tracePt t="5573" x="9893300" y="3887788"/>
          <p14:tracePt t="5574" x="9883775" y="3887788"/>
          <p14:tracePt t="5588" x="9864725" y="3859213"/>
          <p14:tracePt t="5605" x="9845675" y="3840163"/>
          <p14:tracePt t="5622" x="9826625" y="3821113"/>
          <p14:tracePt t="5638" x="9809163" y="3792538"/>
          <p14:tracePt t="5639" x="9799638" y="3792538"/>
          <p14:tracePt t="5654" x="9790113" y="3773488"/>
          <p14:tracePt t="5656" x="9780588" y="3773488"/>
          <p14:tracePt t="5670" x="9761538" y="3746500"/>
          <p14:tracePt t="5673" x="9752013" y="3727450"/>
          <p14:tracePt t="5687" x="9742488" y="3708400"/>
          <p14:tracePt t="5704" x="9732963" y="3698875"/>
          <p14:tracePt t="5705" x="9723438" y="3689350"/>
          <p14:tracePt t="5720" x="9713913" y="3679825"/>
          <p14:tracePt t="5723" x="9713913" y="3670300"/>
          <p14:tracePt t="5738" x="9704388" y="3660775"/>
          <p14:tracePt t="5754" x="9704388" y="3651250"/>
          <p14:tracePt t="5770" x="9694863" y="3641725"/>
          <p14:tracePt t="5787" x="9675813" y="3632200"/>
          <p14:tracePt t="5804" x="9666288" y="3622675"/>
          <p14:tracePt t="5820" x="9656763" y="3603625"/>
          <p14:tracePt t="5837" x="9647238" y="3594100"/>
          <p14:tracePt t="5871" x="9637713" y="3584575"/>
          <p14:tracePt t="5893" x="9637713" y="3575050"/>
          <p14:tracePt t="5938" x="9637713" y="3565525"/>
          <p14:tracePt t="5955" x="9628188" y="3565525"/>
          <p14:tracePt t="5973" x="9628188" y="3546475"/>
          <p14:tracePt t="6055" x="9618663" y="3546475"/>
          <p14:tracePt t="6203" x="9609138" y="3546475"/>
          <p14:tracePt t="6230" x="9609138" y="3556000"/>
          <p14:tracePt t="6238" x="9599613" y="3556000"/>
          <p14:tracePt t="6254" x="9591675" y="3556000"/>
          <p14:tracePt t="6395" x="9582150" y="3556000"/>
          <p14:tracePt t="6444" x="9572625" y="3556000"/>
          <p14:tracePt t="6477" x="9563100" y="3556000"/>
          <p14:tracePt t="6587" x="9563100" y="3546475"/>
          <p14:tracePt t="6621" x="9544050" y="3546475"/>
          <p14:tracePt t="6704" x="9544050" y="3538538"/>
          <p14:tracePt t="6728" x="9544050" y="3529013"/>
          <p14:tracePt t="6733" x="9534525" y="3529013"/>
          <p14:tracePt t="6753" x="9534525" y="3509963"/>
          <p14:tracePt t="6772" x="9534525" y="3500438"/>
          <p14:tracePt t="6804" x="9525000" y="3481388"/>
          <p14:tracePt t="6820" x="9515475" y="3471863"/>
          <p14:tracePt t="6837" x="9515475" y="3462338"/>
          <p14:tracePt t="6854" x="9505950" y="3462338"/>
          <p14:tracePt t="6887" x="9505950" y="3452813"/>
          <p14:tracePt t="6927" x="9496425" y="3452813"/>
          <p14:tracePt t="6976" x="9486900" y="3452813"/>
          <p14:tracePt t="7164" x="9477375" y="3452813"/>
          <p14:tracePt t="7186" x="9467850" y="3452813"/>
          <p14:tracePt t="7203" x="9458325" y="3452813"/>
          <p14:tracePt t="7205" x="9448800" y="3452813"/>
          <p14:tracePt t="7220" x="9420225" y="3452813"/>
          <p14:tracePt t="7237" x="9391650" y="3452813"/>
          <p14:tracePt t="7239" x="9382125" y="3452813"/>
          <p14:tracePt t="7241" x="9372600" y="3452813"/>
          <p14:tracePt t="7253" x="9345613" y="3452813"/>
          <p14:tracePt t="7255" x="9336088" y="3452813"/>
          <p14:tracePt t="7258" x="9326563" y="3452813"/>
          <p14:tracePt t="7270" x="9288463" y="3452813"/>
          <p14:tracePt t="7272" x="9278938" y="3452813"/>
          <p14:tracePt t="7274" x="9269413" y="3452813"/>
          <p14:tracePt t="7287" x="9231313" y="3452813"/>
          <p14:tracePt t="7289" x="9221788" y="3452813"/>
          <p14:tracePt t="7291" x="9221788" y="3462338"/>
          <p14:tracePt t="7303" x="9202738" y="3462338"/>
          <p14:tracePt t="7305" x="9193213" y="3462338"/>
          <p14:tracePt t="7320" x="9183688" y="3462338"/>
          <p14:tracePt t="7321" x="9174163" y="3462338"/>
          <p14:tracePt t="7337" x="9164638" y="3462338"/>
          <p14:tracePt t="7456" x="9145588" y="3462338"/>
          <p14:tracePt t="7518" x="9137650" y="3462338"/>
          <p14:tracePt t="7668" x="9137650" y="3452813"/>
          <p14:tracePt t="7686" x="9128125" y="3452813"/>
          <p14:tracePt t="7702" x="9128125" y="3443288"/>
          <p14:tracePt t="7754" x="9128125" y="3433763"/>
          <p14:tracePt t="7830" x="9128125" y="3424238"/>
          <p14:tracePt t="7999" x="9118600" y="3424238"/>
          <p14:tracePt t="8483" x="9118600" y="3414713"/>
          <p14:tracePt t="8504" x="9118600" y="3405188"/>
          <p14:tracePt t="8512" x="9109075" y="3405188"/>
          <p14:tracePt t="8517" x="9109075" y="3395663"/>
          <p14:tracePt t="8535" x="9109075" y="3386138"/>
          <p14:tracePt t="8568" x="9109075" y="3376613"/>
          <p14:tracePt t="8830" x="9099550" y="3376613"/>
          <p14:tracePt t="8923" x="9090025" y="3376613"/>
          <p14:tracePt t="8943" x="9080500" y="3376613"/>
          <p14:tracePt t="8955" x="9070975" y="3376613"/>
          <p14:tracePt t="8985" x="9061450" y="3376613"/>
          <p14:tracePt t="9002" x="9042400" y="3386138"/>
          <p14:tracePt t="9019" x="9023350" y="3386138"/>
          <p14:tracePt t="9035" x="8985250" y="3405188"/>
          <p14:tracePt t="9051" x="8966200" y="3405188"/>
          <p14:tracePt t="9068" x="8937625" y="3414713"/>
          <p14:tracePt t="9070" x="8928100" y="3414713"/>
          <p14:tracePt t="9085" x="8901113" y="3414713"/>
          <p14:tracePt t="9102" x="8863013" y="3414713"/>
          <p14:tracePt t="9119" x="8824913" y="3414713"/>
          <p14:tracePt t="9135" x="8786813" y="3424238"/>
          <p14:tracePt t="9152" x="8729663" y="3433763"/>
          <p14:tracePt t="9155" x="8710613" y="3433763"/>
          <p14:tracePt t="9186" x="8588375" y="3443288"/>
          <p14:tracePt t="9189" x="8569325" y="3443288"/>
          <p14:tracePt t="9191" x="8569325" y="3452813"/>
          <p14:tracePt t="9194" x="8550275" y="3452813"/>
          <p14:tracePt t="9202" x="8521700" y="3452813"/>
          <p14:tracePt t="9204" x="8512175" y="3452813"/>
          <p14:tracePt t="9206" x="8502650" y="3452813"/>
          <p14:tracePt t="9219" x="8466138" y="3452813"/>
          <p14:tracePt t="9221" x="8456613" y="3452813"/>
          <p14:tracePt t="9224" x="8447088" y="3452813"/>
          <p14:tracePt t="9227" x="8437563" y="3452813"/>
          <p14:tracePt t="9235" x="8428038" y="3452813"/>
          <p14:tracePt t="9237" x="8418513" y="3452813"/>
          <p14:tracePt t="9252" x="8389938" y="3452813"/>
          <p14:tracePt t="9269" x="8380413" y="3452813"/>
          <p14:tracePt t="9286" x="8370888" y="3452813"/>
          <p14:tracePt t="9302" x="8361363" y="3452813"/>
          <p14:tracePt t="9319" x="8332788" y="3452813"/>
          <p14:tracePt t="9321" x="8323263" y="3452813"/>
          <p14:tracePt t="9335" x="8304213" y="3452813"/>
          <p14:tracePt t="9336" x="8304213" y="3443288"/>
          <p14:tracePt t="9352" x="8266113" y="3443288"/>
          <p14:tracePt t="9355" x="8256588" y="3443288"/>
          <p14:tracePt t="9357" x="8247063" y="3443288"/>
          <p14:tracePt t="9369" x="8220075" y="3433763"/>
          <p14:tracePt t="9385" x="8181975" y="3433763"/>
          <p14:tracePt t="9402" x="8162925" y="3424238"/>
          <p14:tracePt t="9404" x="8153400" y="3424238"/>
          <p14:tracePt t="9419" x="8143875" y="3424238"/>
          <p14:tracePt t="9470" x="8134350" y="3414713"/>
          <p14:tracePt t="9815" x="8134350" y="3405188"/>
          <p14:tracePt t="9831" x="8134350" y="3395663"/>
          <p14:tracePt t="9843" x="8134350" y="3386138"/>
          <p14:tracePt t="9868" x="8134350" y="3376613"/>
          <p14:tracePt t="9987" x="8124825" y="3376613"/>
          <p14:tracePt t="10174" x="8115300" y="3376613"/>
          <p14:tracePt t="10225" x="8105775" y="3376613"/>
          <p14:tracePt t="10251" x="8096250" y="3376613"/>
          <p14:tracePt t="11121" x="8086725" y="3376613"/>
          <p14:tracePt t="11194" x="8077200" y="3376613"/>
          <p14:tracePt t="11522" x="8067675" y="3376613"/>
          <p14:tracePt t="11674" x="8058150" y="3376613"/>
          <p14:tracePt t="11861" x="8058150" y="3367088"/>
          <p14:tracePt t="11883" x="8048625" y="3367088"/>
          <p14:tracePt t="11900" x="8048625" y="3357563"/>
          <p14:tracePt t="11934" x="8048625" y="3348038"/>
          <p14:tracePt t="12721" x="8039100" y="3348038"/>
          <p14:tracePt t="13095" x="8029575" y="3348038"/>
          <p14:tracePt t="13169" x="8020050" y="3348038"/>
          <p14:tracePt t="14573" x="8012113" y="3348038"/>
          <p14:tracePt t="14694" x="8002588" y="3348038"/>
          <p14:tracePt t="14707" x="7993063" y="3348038"/>
          <p14:tracePt t="14731" x="7983538" y="3348038"/>
          <p14:tracePt t="14746" x="7974013" y="3348038"/>
          <p14:tracePt t="14763" x="7964488" y="3348038"/>
          <p14:tracePt t="14780" x="7954963" y="3348038"/>
          <p14:tracePt t="14813" x="7935913" y="3348038"/>
          <p14:tracePt t="15138" x="7935913" y="3338513"/>
          <p14:tracePt t="15216" x="7935913" y="3328988"/>
          <p14:tracePt t="15246" x="7935913" y="3319463"/>
          <p14:tracePt t="15290" x="7935913" y="3311525"/>
          <p14:tracePt t="16471" x="7926388" y="3311525"/>
          <p14:tracePt t="16536" x="7916863" y="3311525"/>
          <p14:tracePt t="16568" x="7907338" y="3311525"/>
          <p14:tracePt t="16721" x="7897813" y="3311525"/>
          <p14:tracePt t="16731" x="7888288" y="3311525"/>
          <p14:tracePt t="16746" x="7869238" y="3311525"/>
          <p14:tracePt t="16762" x="7821613" y="3328988"/>
          <p14:tracePt t="16763" x="7812088" y="3338513"/>
          <p14:tracePt t="16778" x="7775575" y="3357563"/>
          <p14:tracePt t="16812" x="7737475" y="3433763"/>
          <p14:tracePt t="16815" x="7727950" y="3443288"/>
          <p14:tracePt t="16829" x="7718425" y="3490913"/>
          <p14:tracePt t="16846" x="7708900" y="3538538"/>
          <p14:tracePt t="16849" x="7699375" y="3538538"/>
          <p14:tracePt t="16862" x="7699375" y="3565525"/>
          <p14:tracePt t="16864" x="7699375" y="3575050"/>
          <p14:tracePt t="16878" x="7699375" y="3603625"/>
          <p14:tracePt t="16896" x="7699375" y="3632200"/>
          <p14:tracePt t="16928" x="7699375" y="3641725"/>
          <p14:tracePt t="16945" x="7708900" y="3651250"/>
          <p14:tracePt t="16962" x="7718425" y="3651250"/>
          <p14:tracePt t="16978" x="7737475" y="3651250"/>
          <p14:tracePt t="16995" x="7747000" y="3660775"/>
          <p14:tracePt t="17012" x="7756525" y="3670300"/>
          <p14:tracePt t="17014" x="7766050" y="3670300"/>
          <p14:tracePt t="17029" x="7775575" y="3670300"/>
          <p14:tracePt t="17044" x="7785100" y="3679825"/>
          <p14:tracePt t="17062" x="7812088" y="3679825"/>
          <p14:tracePt t="17063" x="7821613" y="3679825"/>
          <p14:tracePt t="17079" x="7850188" y="3689350"/>
          <p14:tracePt t="17081" x="7869238" y="3689350"/>
          <p14:tracePt t="17083" x="7869238" y="3698875"/>
          <p14:tracePt t="17085" x="7878763" y="3698875"/>
          <p14:tracePt t="17094" x="7916863" y="3698875"/>
          <p14:tracePt t="17096" x="7945438" y="3708400"/>
          <p14:tracePt t="17098" x="7954963" y="3708400"/>
          <p14:tracePt t="17111" x="8039100" y="3717925"/>
          <p14:tracePt t="17114" x="8048625" y="3717925"/>
          <p14:tracePt t="17128" x="8124825" y="3727450"/>
          <p14:tracePt t="17130" x="8134350" y="3727450"/>
          <p14:tracePt t="17132" x="8153400" y="3727450"/>
          <p14:tracePt t="17145" x="8201025" y="3736975"/>
          <p14:tracePt t="17162" x="8247063" y="3746500"/>
          <p14:tracePt t="17163" x="8266113" y="3746500"/>
          <p14:tracePt t="17165" x="8275638" y="3746500"/>
          <p14:tracePt t="17179" x="8342313" y="3756025"/>
          <p14:tracePt t="17195" x="8380413" y="3765550"/>
          <p14:tracePt t="17214" x="8389938" y="3765550"/>
          <p14:tracePt t="17246" x="8389938" y="3773488"/>
          <p14:tracePt t="17405" x="8399463" y="3773488"/>
          <p14:tracePt t="17429" x="8418513" y="3773488"/>
          <p14:tracePt t="17446" x="8437563" y="3783013"/>
          <p14:tracePt t="17448" x="8456613" y="3783013"/>
          <p14:tracePt t="17451" x="8466138" y="3792538"/>
          <p14:tracePt t="17454" x="8474075" y="3792538"/>
          <p14:tracePt t="17461" x="8493125" y="3802063"/>
          <p14:tracePt t="17463" x="8521700" y="3802063"/>
          <p14:tracePt t="17465" x="8531225" y="3811588"/>
          <p14:tracePt t="17479" x="8616950" y="3830638"/>
          <p14:tracePt t="17481" x="8626475" y="3840163"/>
          <p14:tracePt t="17495" x="8683625" y="3859213"/>
          <p14:tracePt t="17497" x="8693150" y="3868738"/>
          <p14:tracePt t="17511" x="8729663" y="3887788"/>
          <p14:tracePt t="17528" x="8767763" y="3916363"/>
          <p14:tracePt t="17545" x="8786813" y="3935413"/>
          <p14:tracePt t="17547" x="8796338" y="3935413"/>
          <p14:tracePt t="17561" x="8805863" y="3944938"/>
          <p14:tracePt t="17563" x="8805863" y="3963988"/>
          <p14:tracePt t="17579" x="8824913" y="3983038"/>
          <p14:tracePt t="17991" x="8824913" y="3992563"/>
          <p14:tracePt t="18245" x="8834438" y="3992563"/>
          <p14:tracePt t="18252" x="8843963" y="3992563"/>
          <p14:tracePt t="18261" x="8863013" y="3992563"/>
          <p14:tracePt t="18277" x="8947150" y="3954463"/>
          <p14:tracePt t="18279" x="8966200" y="3954463"/>
          <p14:tracePt t="18294" x="9061450" y="3925888"/>
          <p14:tracePt t="18296" x="9080500" y="3925888"/>
          <p14:tracePt t="18327" x="9212263" y="3897313"/>
          <p14:tracePt t="18345" x="9221788" y="3897313"/>
          <p14:tracePt t="18624" x="9212263" y="3897313"/>
          <p14:tracePt t="18636" x="9202738" y="3897313"/>
          <p14:tracePt t="18661" x="9183688" y="3906838"/>
          <p14:tracePt t="18664" x="9183688" y="3916363"/>
          <p14:tracePt t="18677" x="9174163" y="3916363"/>
          <p14:tracePt t="18693" x="9164638" y="3916363"/>
          <p14:tracePt t="18711" x="9164638" y="3925888"/>
          <p14:tracePt t="18850" x="9145588" y="3925888"/>
          <p14:tracePt t="18981" x="9145588" y="3916363"/>
          <p14:tracePt t="19012" x="9145588" y="3906838"/>
          <p14:tracePt t="19027" x="9137650" y="3906838"/>
          <p14:tracePt t="19125" x="9128125" y="3906838"/>
          <p14:tracePt t="19275" x="9118600" y="3906838"/>
          <p14:tracePt t="19294" x="9109075" y="3906838"/>
          <p14:tracePt t="19312" x="9090025" y="3916363"/>
          <p14:tracePt t="19329" x="9070975" y="3925888"/>
          <p14:tracePt t="19332" x="9061450" y="3925888"/>
          <p14:tracePt t="19335" x="9051925" y="3935413"/>
          <p14:tracePt t="19345" x="9032875" y="3944938"/>
          <p14:tracePt t="19347" x="9023350" y="3944938"/>
          <p14:tracePt t="19350" x="9013825" y="3944938"/>
          <p14:tracePt t="19361" x="8994775" y="3963988"/>
          <p14:tracePt t="19364" x="8985250" y="3973513"/>
          <p14:tracePt t="19378" x="8956675" y="3973513"/>
          <p14:tracePt t="19394" x="8947150" y="3973513"/>
          <p14:tracePt t="19410" x="8937625" y="3973513"/>
          <p14:tracePt t="19447" x="8928100" y="3973513"/>
          <p14:tracePt t="19530" x="8910638" y="3973513"/>
          <p14:tracePt t="19535" x="8901113" y="3973513"/>
          <p14:tracePt t="19541" x="8882063" y="3983038"/>
          <p14:tracePt t="19550" x="8853488" y="3992563"/>
          <p14:tracePt t="19555" x="8843963" y="3992563"/>
          <p14:tracePt t="19558" x="8834438" y="4000500"/>
          <p14:tracePt t="19567" x="8815388" y="4010025"/>
          <p14:tracePt t="19570" x="8796338" y="4019550"/>
          <p14:tracePt t="19580" x="8786813" y="4029075"/>
          <p14:tracePt t="19594" x="8758238" y="4038600"/>
          <p14:tracePt t="19611" x="8729663" y="4048125"/>
          <p14:tracePt t="19628" x="8720138" y="4048125"/>
          <p14:tracePt t="19644" x="8710613" y="4048125"/>
          <p14:tracePt t="19751" x="8701088" y="4048125"/>
          <p14:tracePt t="19758" x="8701088" y="4057650"/>
          <p14:tracePt t="19764" x="8693150" y="4057650"/>
          <p14:tracePt t="19778" x="8664575" y="4057650"/>
          <p14:tracePt t="19794" x="8645525" y="4057650"/>
          <p14:tracePt t="19811" x="8636000" y="4057650"/>
          <p14:tracePt t="19840" x="8626475" y="4057650"/>
          <p14:tracePt t="19928" x="8636000" y="4057650"/>
          <p14:tracePt t="19932" x="8645525" y="4057650"/>
          <p14:tracePt t="19937" x="8655050" y="4057650"/>
          <p14:tracePt t="19943" x="8693150" y="4067175"/>
          <p14:tracePt t="19946" x="8710613" y="4067175"/>
          <p14:tracePt t="19949" x="8748713" y="4067175"/>
          <p14:tracePt t="19952" x="8786813" y="4067175"/>
          <p14:tracePt t="19955" x="8824913" y="4067175"/>
          <p14:tracePt t="19958" x="8853488" y="4067175"/>
          <p14:tracePt t="19961" x="8966200" y="4038600"/>
          <p14:tracePt t="19963" x="9061450" y="4029075"/>
          <p14:tracePt t="19965" x="9128125" y="4029075"/>
          <p14:tracePt t="19968" x="9183688" y="4029075"/>
          <p14:tracePt t="19969" x="9250363" y="4019550"/>
          <p14:tracePt t="19972" x="9317038" y="4000500"/>
          <p14:tracePt t="19975" x="9401175" y="3992563"/>
          <p14:tracePt t="19977" x="9553575" y="3983038"/>
          <p14:tracePt t="19980" x="9637713" y="3963988"/>
          <p14:tracePt t="19983" x="9761538" y="3954463"/>
          <p14:tracePt t="19985" x="9845675" y="3954463"/>
          <p14:tracePt t="19987" x="9950450" y="3944938"/>
          <p14:tracePt t="19989" x="10053638" y="3925888"/>
          <p14:tracePt t="19991" x="10110788" y="3916363"/>
          <p14:tracePt t="19994" x="10309225" y="3887788"/>
          <p14:tracePt t="19995" x="10442575" y="3859213"/>
          <p14:tracePt t="19997" x="10490200" y="3859213"/>
          <p14:tracePt t="19998" x="10593388" y="3849688"/>
          <p14:tracePt t="20000" x="10698163" y="3821113"/>
          <p14:tracePt t="20002" x="10753725" y="3811588"/>
          <p14:tracePt t="20004" x="10858500" y="3792538"/>
          <p14:tracePt t="20005" x="10961688" y="3792538"/>
          <p14:tracePt t="20007" x="11009313" y="3783013"/>
          <p14:tracePt t="20010" x="11133138" y="3773488"/>
          <p14:tracePt t="20011" x="11226800" y="3756025"/>
          <p14:tracePt t="20013" x="11312525" y="3746500"/>
          <p14:tracePt t="20015" x="11369675" y="3736975"/>
          <p14:tracePt t="20017" x="11434763" y="3717925"/>
          <p14:tracePt t="20019" x="11482388" y="3717925"/>
          <p14:tracePt t="20020" x="11539538" y="3708400"/>
          <p14:tracePt t="20022" x="11577638" y="3708400"/>
          <p14:tracePt t="20023" x="11606213" y="3708400"/>
          <p14:tracePt t="20031" x="11795125" y="3689350"/>
          <p14:tracePt t="20034" x="11842750" y="3679825"/>
          <p14:tracePt t="20037" x="11888788" y="3660775"/>
          <p14:tracePt t="20040" x="11926888" y="3651250"/>
          <p14:tracePt t="20041" x="11936413" y="3651250"/>
          <p14:tracePt t="20043" x="11945938" y="3651250"/>
          <p14:tracePt t="20046" x="11964988" y="3651250"/>
          <p14:tracePt t="20049" x="11964988" y="3641725"/>
          <p14:tracePt t="20057" x="11974513" y="3641725"/>
          <p14:tracePt t="20101" x="11964988" y="3641725"/>
          <p14:tracePt t="20111" x="11955463" y="3641725"/>
          <p14:tracePt t="20126" x="11926888" y="3641725"/>
          <p14:tracePt t="20143" x="11869738" y="3660775"/>
          <p14:tracePt t="20147" x="11852275" y="3670300"/>
          <p14:tracePt t="20151" x="11833225" y="3679825"/>
          <p14:tracePt t="20154" x="11804650" y="3689350"/>
          <p14:tracePt t="20158" x="11785600" y="3689350"/>
          <p14:tracePt t="20162" x="11757025" y="3689350"/>
          <p14:tracePt t="20166" x="11728450" y="3698875"/>
          <p14:tracePt t="20171" x="11709400" y="3708400"/>
          <p14:tracePt t="20175" x="11690350" y="3708400"/>
          <p14:tracePt t="20179" x="11661775" y="3717925"/>
          <p14:tracePt t="20184" x="11625263" y="3746500"/>
          <p14:tracePt t="20188" x="11596688" y="3746500"/>
          <p14:tracePt t="20192" x="11539538" y="3765550"/>
          <p14:tracePt t="20196" x="11510963" y="3765550"/>
          <p14:tracePt t="20200" x="11463338" y="3773488"/>
          <p14:tracePt t="20204" x="11444288" y="3792538"/>
          <p14:tracePt t="20206" x="11425238" y="3792538"/>
          <p14:tracePt t="20208" x="11388725" y="3802063"/>
          <p14:tracePt t="20212" x="11350625" y="3811588"/>
          <p14:tracePt t="20216" x="11322050" y="3821113"/>
          <p14:tracePt t="20220" x="11283950" y="3840163"/>
          <p14:tracePt t="20222" x="11255375" y="3849688"/>
          <p14:tracePt t="20224" x="11245850" y="3849688"/>
          <p14:tracePt t="20226" x="11226800" y="3868738"/>
          <p14:tracePt t="20228" x="11198225" y="3868738"/>
          <p14:tracePt t="20229" x="11188700" y="3868738"/>
          <p14:tracePt t="20230" x="11179175" y="3878263"/>
          <p14:tracePt t="20238" x="11095038" y="3906838"/>
          <p14:tracePt t="20242" x="11056938" y="3925888"/>
          <p14:tracePt t="20247" x="11018838" y="3954463"/>
          <p14:tracePt t="20249" x="10990263" y="3954463"/>
          <p14:tracePt t="20250" x="10980738" y="3963988"/>
          <p14:tracePt t="20259" x="10896600" y="3992563"/>
          <p14:tracePt t="20276" x="10791825" y="4029075"/>
          <p14:tracePt t="20279" x="10772775" y="4029075"/>
          <p14:tracePt t="20281" x="10772775" y="4038600"/>
          <p14:tracePt t="20284" x="10753725" y="4038600"/>
          <p14:tracePt t="20285" x="10744200" y="4048125"/>
          <p14:tracePt t="20287" x="10734675" y="4048125"/>
          <p14:tracePt t="20294" x="10717213" y="4057650"/>
          <p14:tracePt t="20309" x="10679113" y="4057650"/>
          <p14:tracePt t="20312" x="10669588" y="4057650"/>
          <p14:tracePt t="20326" x="10641013" y="4057650"/>
          <p14:tracePt t="20328" x="10631488" y="4057650"/>
          <p14:tracePt t="20343" x="10583863" y="4067175"/>
          <p14:tracePt t="20347" x="10564813" y="4067175"/>
          <p14:tracePt t="20350" x="10555288" y="4067175"/>
          <p14:tracePt t="20354" x="10545763" y="4067175"/>
          <p14:tracePt t="20357" x="10536238" y="4067175"/>
          <p14:tracePt t="20360" x="10517188" y="4067175"/>
          <p14:tracePt t="20363" x="10507663" y="4067175"/>
          <p14:tracePt t="20369" x="10498138" y="4067175"/>
          <p14:tracePt t="20376" x="10480675" y="4067175"/>
          <p14:tracePt t="20378" x="10471150" y="4067175"/>
          <p14:tracePt t="20393" x="10452100" y="4067175"/>
          <p14:tracePt t="20435" x="10442575" y="4067175"/>
          <p14:tracePt t="20449" x="10442575" y="4057650"/>
          <p14:tracePt t="20494" x="10433050" y="4057650"/>
          <p14:tracePt t="20519" x="10433050" y="4048125"/>
          <p14:tracePt t="20547" x="10433050" y="4038600"/>
          <p14:tracePt t="20565" x="10433050" y="4029075"/>
          <p14:tracePt t="20721" x="10423525" y="4029075"/>
          <p14:tracePt t="20731" x="10414000" y="4029075"/>
          <p14:tracePt t="20742" x="10394950" y="4029075"/>
          <p14:tracePt t="20759" x="10309225" y="4019550"/>
          <p14:tracePt t="20762" x="10290175" y="4019550"/>
          <p14:tracePt t="20764" x="10280650" y="4019550"/>
          <p14:tracePt t="20776" x="10177463" y="4019550"/>
          <p14:tracePt t="20777" x="10148888" y="4019550"/>
          <p14:tracePt t="20780" x="10139363" y="4019550"/>
          <p14:tracePt t="20783" x="10110788" y="4019550"/>
          <p14:tracePt t="20784" x="10091738" y="4019550"/>
          <p14:tracePt t="20786" x="10072688" y="4019550"/>
          <p14:tracePt t="20788" x="10063163" y="4019550"/>
          <p14:tracePt t="20793" x="10017125" y="4019550"/>
          <p14:tracePt t="20795" x="10007600" y="4019550"/>
          <p14:tracePt t="20808" x="9874250" y="4019550"/>
          <p14:tracePt t="20810" x="9855200" y="4019550"/>
          <p14:tracePt t="20812" x="9836150" y="4019550"/>
          <p14:tracePt t="20825" x="9742488" y="4029075"/>
          <p14:tracePt t="20826" x="9723438" y="4029075"/>
          <p14:tracePt t="20828" x="9713913" y="4029075"/>
          <p14:tracePt t="20859" x="9637713" y="4029075"/>
          <p14:tracePt t="21140" x="9628188" y="4029075"/>
          <p14:tracePt t="21179" x="9618663" y="4029075"/>
          <p14:tracePt t="21192" x="9609138" y="4029075"/>
          <p14:tracePt t="21209" x="9599613" y="4029075"/>
          <p14:tracePt t="21225" x="9563100" y="4029075"/>
          <p14:tracePt t="21227" x="9553575" y="4029075"/>
          <p14:tracePt t="21242" x="9515475" y="4019550"/>
          <p14:tracePt t="21244" x="9505950" y="4019550"/>
          <p14:tracePt t="21258" x="9496425" y="4019550"/>
          <p14:tracePt t="21316" x="9496425" y="4010025"/>
          <p14:tracePt t="21337" x="9486900" y="4010025"/>
          <p14:tracePt t="21358" x="9486900" y="4000500"/>
          <p14:tracePt t="21590" x="9477375" y="4000500"/>
          <p14:tracePt t="21609" x="9467850" y="4000500"/>
          <p14:tracePt t="21650" x="9458325" y="4000500"/>
          <p14:tracePt t="21675" x="9448800" y="4000500"/>
          <p14:tracePt t="21754" x="9448800" y="4010025"/>
          <p14:tracePt t="21760" x="9439275" y="4019550"/>
          <p14:tracePt t="21775" x="9382125" y="4143375"/>
          <p14:tracePt t="21778" x="9372600" y="4162425"/>
          <p14:tracePt t="21780" x="9355138" y="4191000"/>
          <p14:tracePt t="21782" x="9345613" y="4229100"/>
          <p14:tracePt t="21784" x="9326563" y="4256088"/>
          <p14:tracePt t="21786" x="9307513" y="4275138"/>
          <p14:tracePt t="21788" x="9307513" y="4294188"/>
          <p14:tracePt t="21789" x="9297988" y="4294188"/>
          <p14:tracePt t="21795" x="9269413" y="4370388"/>
          <p14:tracePt t="21807" x="9193213" y="4540250"/>
          <p14:tracePt t="21810" x="9164638" y="4559300"/>
          <p14:tracePt t="21812" x="9155113" y="4587875"/>
          <p14:tracePt t="21813" x="9145588" y="4606925"/>
          <p14:tracePt t="21815" x="9137650" y="4625975"/>
          <p14:tracePt t="21816" x="9128125" y="4635500"/>
          <p14:tracePt t="21818" x="9128125" y="4645025"/>
          <p14:tracePt t="21819" x="9128125" y="4683125"/>
          <p14:tracePt t="21821" x="9118600" y="4683125"/>
          <p14:tracePt t="21822" x="9118600" y="4691063"/>
          <p14:tracePt t="21824" x="9109075" y="4700588"/>
          <p14:tracePt t="21825" x="9099550" y="4729163"/>
          <p14:tracePt t="21827" x="9099550" y="4748213"/>
          <p14:tracePt t="21829" x="9090025" y="4757738"/>
          <p14:tracePt t="21831" x="9090025" y="4767263"/>
          <p14:tracePt t="21832" x="9080500" y="4776788"/>
          <p14:tracePt t="21838" x="9070975" y="4824413"/>
          <p14:tracePt t="21845" x="9051925" y="4872038"/>
          <p14:tracePt t="21847" x="9051925" y="4881563"/>
          <p14:tracePt t="21848" x="9042400" y="4891088"/>
          <p14:tracePt t="21850" x="9042400" y="4900613"/>
          <p14:tracePt t="21852" x="9032875" y="4910138"/>
          <p14:tracePt t="21857" x="9032875" y="4927600"/>
          <p14:tracePt t="21859" x="9032875" y="4946650"/>
          <p14:tracePt t="21874" x="9013825" y="4984750"/>
          <p14:tracePt t="21876" x="9013825" y="4994275"/>
          <p14:tracePt t="21891" x="9004300" y="5013325"/>
          <p14:tracePt t="21907" x="9004300" y="5022850"/>
          <p14:tracePt t="21975" x="8994775" y="5022850"/>
          <p14:tracePt t="22012" x="8994775" y="5013325"/>
          <p14:tracePt t="22041" x="8994775" y="5003800"/>
          <p14:tracePt t="22058" x="8985250" y="4984750"/>
          <p14:tracePt t="22076" x="8975725" y="4975225"/>
          <p14:tracePt t="22079" x="8975725" y="4956175"/>
          <p14:tracePt t="22091" x="8966200" y="4937125"/>
          <p14:tracePt t="22093" x="8966200" y="4927600"/>
          <p14:tracePt t="22095" x="8956675" y="4927600"/>
          <p14:tracePt t="22108" x="8928100" y="4891088"/>
          <p14:tracePt t="22125" x="8882063" y="4852988"/>
          <p14:tracePt t="22127" x="8872538" y="4852988"/>
          <p14:tracePt t="22141" x="8834438" y="4824413"/>
          <p14:tracePt t="22142" x="8824913" y="4824413"/>
          <p14:tracePt t="22158" x="8777288" y="4805363"/>
          <p14:tracePt t="22160" x="8767763" y="4805363"/>
          <p14:tracePt t="22174" x="8729663" y="4776788"/>
          <p14:tracePt t="22175" x="8720138" y="4776788"/>
          <p14:tracePt t="22190" x="8664575" y="4767263"/>
          <p14:tracePt t="22192" x="8655050" y="4767263"/>
          <p14:tracePt t="22207" x="8607425" y="4757738"/>
          <p14:tracePt t="22209" x="8597900" y="4757738"/>
          <p14:tracePt t="22224" x="8578850" y="4757738"/>
          <p14:tracePt t="22240" x="8569325" y="4757738"/>
          <p14:tracePt t="22433" x="8569325" y="4748213"/>
          <p14:tracePt t="22452" x="8569325" y="4738688"/>
          <p14:tracePt t="22474" x="8569325" y="4729163"/>
          <p14:tracePt t="22492" x="8569325" y="47196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351-B262-C904-A251-4CB4533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statistical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32839-503E-E061-05A0-E4DC27D0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3B7C-2AA9-70C6-6CB8-C8DFAE9A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70" y="2730464"/>
            <a:ext cx="10434325" cy="3060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33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2"/>
    </mc:Choice>
    <mc:Fallback xmlns="">
      <p:transition spd="slow" advTm="5334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8A335-7A96-CB13-1032-BDF6FEEA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/>
              <a:t>MLP classifier – Time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871A5AF-AB0B-EB28-B950-5BB3D32E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082800"/>
            <a:ext cx="5614416" cy="4317999"/>
          </a:xfrm>
          <a:prstGeom prst="rect">
            <a:avLst/>
          </a:prstGeom>
        </p:spPr>
      </p:pic>
      <p:pic>
        <p:nvPicPr>
          <p:cNvPr id="7" name="Picture 6" descr="A computer code on a white background&#10;&#10;AI-generated content may be incorrect.">
            <a:extLst>
              <a:ext uri="{FF2B5EF4-FFF2-40B4-BE49-F238E27FC236}">
                <a16:creationId xmlns:a16="http://schemas.microsoft.com/office/drawing/2014/main" id="{382697DD-6B60-A737-91C7-1736DD1E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71751"/>
            <a:ext cx="5614416" cy="21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29"/>
    </mc:Choice>
    <mc:Fallback>
      <p:transition spd="slow" advTm="45029"/>
    </mc:Fallback>
  </mc:AlternateContent>
  <p:extLst>
    <p:ext uri="{3A86A75C-4F4B-4683-9AE1-C65F6400EC91}">
      <p14:laserTraceLst xmlns:p14="http://schemas.microsoft.com/office/powerpoint/2010/main">
        <p14:tracePtLst>
          <p14:tracePt t="141" x="7859713" y="4408488"/>
          <p14:tracePt t="157" x="7840663" y="4398963"/>
          <p14:tracePt t="160" x="7775575" y="4370388"/>
          <p14:tracePt t="162" x="7727950" y="4351338"/>
          <p14:tracePt t="163" x="7670800" y="4313238"/>
          <p14:tracePt t="164" x="7632700" y="4303713"/>
          <p14:tracePt t="166" x="7604125" y="4294188"/>
          <p14:tracePt t="167" x="7548563" y="4265613"/>
          <p14:tracePt t="169" x="7519988" y="4256088"/>
          <p14:tracePt t="171" x="7462838" y="4237038"/>
          <p14:tracePt t="173" x="7396163" y="4210050"/>
          <p14:tracePt t="175" x="7339013" y="4181475"/>
          <p14:tracePt t="176" x="7321550" y="4171950"/>
          <p14:tracePt t="177" x="7254875" y="4152900"/>
          <p14:tracePt t="178" x="7216775" y="4133850"/>
          <p14:tracePt t="179" x="7197725" y="4124325"/>
          <p14:tracePt t="186" x="6989763" y="4038600"/>
          <p14:tracePt t="195" x="6762750" y="3944938"/>
          <p14:tracePt t="196" x="6724650" y="3935413"/>
          <p14:tracePt t="198" x="6677025" y="3906838"/>
          <p14:tracePt t="200" x="6630988" y="3897313"/>
          <p14:tracePt t="201" x="6583363" y="3878263"/>
          <p14:tracePt t="203" x="6545263" y="3859213"/>
          <p14:tracePt t="211" x="6413500" y="3811588"/>
          <p14:tracePt t="212" x="6375400" y="3783013"/>
          <p14:tracePt t="214" x="6356350" y="3783013"/>
          <p14:tracePt t="215" x="6327775" y="3773488"/>
          <p14:tracePt t="217" x="6318250" y="3765550"/>
          <p14:tracePt t="225" x="6186488" y="3717925"/>
          <p14:tracePt t="227" x="6157913" y="3708400"/>
          <p14:tracePt t="228" x="6129338" y="3698875"/>
          <p14:tracePt t="230" x="6119813" y="3698875"/>
          <p14:tracePt t="232" x="6100763" y="3689350"/>
          <p14:tracePt t="233" x="6081713" y="3679825"/>
          <p14:tracePt t="235" x="6072188" y="3679825"/>
          <p14:tracePt t="237" x="6053138" y="3679825"/>
          <p14:tracePt t="243" x="6024563" y="3660775"/>
          <p14:tracePt t="255" x="5986463" y="3641725"/>
          <p14:tracePt t="257" x="5978525" y="3641725"/>
          <p14:tracePt t="259" x="5969000" y="3632200"/>
          <p14:tracePt t="272" x="5930900" y="3613150"/>
          <p14:tracePt t="273" x="5921375" y="3613150"/>
          <p14:tracePt t="276" x="5902325" y="3594100"/>
          <p14:tracePt t="277" x="5892800" y="3594100"/>
          <p14:tracePt t="279" x="5873750" y="3584575"/>
          <p14:tracePt t="289" x="5778500" y="3538538"/>
          <p14:tracePt t="292" x="5751513" y="3529013"/>
          <p14:tracePt t="294" x="5722938" y="3519488"/>
          <p14:tracePt t="296" x="5694363" y="3509963"/>
          <p14:tracePt t="298" x="5675313" y="3490913"/>
          <p14:tracePt t="300" x="5665788" y="3490913"/>
          <p14:tracePt t="301" x="5646738" y="3481388"/>
          <p14:tracePt t="303" x="5637213" y="3471863"/>
          <p14:tracePt t="304" x="5618163" y="3471863"/>
          <p14:tracePt t="307" x="5580063" y="3462338"/>
          <p14:tracePt t="309" x="5561013" y="3452813"/>
          <p14:tracePt t="310" x="5541963" y="3443288"/>
          <p14:tracePt t="312" x="5524500" y="3433763"/>
          <p14:tracePt t="314" x="5495925" y="3424238"/>
          <p14:tracePt t="316" x="5486400" y="3424238"/>
          <p14:tracePt t="318" x="5467350" y="3424238"/>
          <p14:tracePt t="319" x="5457825" y="3414713"/>
          <p14:tracePt t="321" x="5429250" y="3414713"/>
          <p14:tracePt t="323" x="5400675" y="3414713"/>
          <p14:tracePt t="324" x="5381625" y="3405188"/>
          <p14:tracePt t="326" x="5362575" y="3395663"/>
          <p14:tracePt t="328" x="5343525" y="3395663"/>
          <p14:tracePt t="329" x="5334000" y="3386138"/>
          <p14:tracePt t="330" x="5305425" y="3386138"/>
          <p14:tracePt t="331" x="5297488" y="3376613"/>
          <p14:tracePt t="332" x="5287963" y="3376613"/>
          <p14:tracePt t="334" x="5259388" y="3367088"/>
          <p14:tracePt t="336" x="5249863" y="3367088"/>
          <p14:tracePt t="338" x="5240338" y="3367088"/>
          <p14:tracePt t="340" x="5211763" y="3357563"/>
          <p14:tracePt t="341" x="5173663" y="3348038"/>
          <p14:tracePt t="343" x="5164138" y="3348038"/>
          <p14:tracePt t="350" x="5070475" y="3311525"/>
          <p14:tracePt t="356" x="4994275" y="3292475"/>
          <p14:tracePt t="358" x="4956175" y="3273425"/>
          <p14:tracePt t="360" x="4927600" y="3263900"/>
          <p14:tracePt t="362" x="4879975" y="3254375"/>
          <p14:tracePt t="364" x="4860925" y="3244850"/>
          <p14:tracePt t="366" x="4824413" y="3225800"/>
          <p14:tracePt t="367" x="4805363" y="3206750"/>
          <p14:tracePt t="369" x="4757738" y="3187700"/>
          <p14:tracePt t="371" x="4710113" y="3159125"/>
          <p14:tracePt t="378" x="4502150" y="3027363"/>
          <p14:tracePt t="380" x="4425950" y="2979738"/>
          <p14:tracePt t="381" x="4351338" y="2922588"/>
          <p14:tracePt t="383" x="4275138" y="2865438"/>
          <p14:tracePt t="385" x="4217988" y="2838450"/>
          <p14:tracePt t="386" x="4143375" y="2771775"/>
          <p14:tracePt t="389" x="4048125" y="2705100"/>
          <p14:tracePt t="390" x="3944938" y="2620963"/>
          <p14:tracePt t="392" x="3887788" y="2573338"/>
          <p14:tracePt t="393" x="3783013" y="2487613"/>
          <p14:tracePt t="394" x="3744913" y="2449513"/>
          <p14:tracePt t="396" x="3689350" y="2401888"/>
          <p14:tracePt t="397" x="3594100" y="2336800"/>
          <p14:tracePt t="399" x="3556000" y="2298700"/>
          <p14:tracePt t="400" x="3452813" y="2232025"/>
          <p14:tracePt t="401" x="3414713" y="2184400"/>
          <p14:tracePt t="403" x="3357563" y="2147888"/>
          <p14:tracePt t="404" x="3319463" y="2119313"/>
          <p14:tracePt t="406" x="3244850" y="2043113"/>
          <p14:tracePt t="408" x="3140075" y="1957388"/>
          <p14:tracePt t="409" x="3082925" y="1892300"/>
          <p14:tracePt t="410" x="3036888" y="1854200"/>
          <p14:tracePt t="419" x="2781300" y="1570038"/>
          <p14:tracePt t="427" x="2609850" y="1295400"/>
          <p14:tracePt t="429" x="2582863" y="1249363"/>
          <p14:tracePt t="431" x="2563813" y="1192213"/>
          <p14:tracePt t="432" x="2525713" y="1125538"/>
          <p14:tracePt t="434" x="2516188" y="1106488"/>
          <p14:tracePt t="435" x="2487613" y="1058863"/>
          <p14:tracePt t="437" x="2478088" y="1022350"/>
          <p14:tracePt t="439" x="2449513" y="955675"/>
          <p14:tracePt t="441" x="2439988" y="927100"/>
          <p14:tracePt t="442" x="2430463" y="898525"/>
          <p14:tracePt t="444" x="2420938" y="879475"/>
          <p14:tracePt t="445" x="2392363" y="831850"/>
          <p14:tracePt t="447" x="2392363" y="803275"/>
          <p14:tracePt t="449" x="2373313" y="776288"/>
          <p14:tracePt t="451" x="2365375" y="728663"/>
          <p14:tracePt t="453" x="2355850" y="700088"/>
          <p14:tracePt t="454" x="2355850" y="690563"/>
          <p14:tracePt t="456" x="2346325" y="671513"/>
          <p14:tracePt t="458" x="2336800" y="642938"/>
          <p14:tracePt t="460" x="2336800" y="623888"/>
          <p14:tracePt t="462" x="2336800" y="604838"/>
          <p14:tracePt t="464" x="2327275" y="604838"/>
          <p14:tracePt t="465" x="2327275" y="595313"/>
          <p14:tracePt t="471" x="2327275" y="568325"/>
          <p14:tracePt t="472" x="2327275" y="558800"/>
          <p14:tracePt t="488" x="2327275" y="530225"/>
          <p14:tracePt t="505" x="2327275" y="520700"/>
          <p14:tracePt t="574" x="2327275" y="501650"/>
          <p14:tracePt t="580" x="2336800" y="501650"/>
          <p14:tracePt t="589" x="2346325" y="501650"/>
          <p14:tracePt t="592" x="2355850" y="492125"/>
          <p14:tracePt t="596" x="2373313" y="492125"/>
          <p14:tracePt t="599" x="2382838" y="482600"/>
          <p14:tracePt t="601" x="2392363" y="473075"/>
          <p14:tracePt t="604" x="2401888" y="473075"/>
          <p14:tracePt t="606" x="2411413" y="473075"/>
          <p14:tracePt t="614" x="2439988" y="454025"/>
          <p14:tracePt t="618" x="2459038" y="444500"/>
          <p14:tracePt t="620" x="2478088" y="444500"/>
          <p14:tracePt t="623" x="2497138" y="444500"/>
          <p14:tracePt t="625" x="2516188" y="434975"/>
          <p14:tracePt t="626" x="2525713" y="434975"/>
          <p14:tracePt t="628" x="2544763" y="434975"/>
          <p14:tracePt t="630" x="2554288" y="434975"/>
          <p14:tracePt t="631" x="2573338" y="425450"/>
          <p14:tracePt t="633" x="2592388" y="425450"/>
          <p14:tracePt t="634" x="2600325" y="425450"/>
          <p14:tracePt t="637" x="2619375" y="425450"/>
          <p14:tracePt t="639" x="2638425" y="415925"/>
          <p14:tracePt t="642" x="2676525" y="415925"/>
          <p14:tracePt t="644" x="2695575" y="406400"/>
          <p14:tracePt t="646" x="2724150" y="406400"/>
          <p14:tracePt t="649" x="2762250" y="396875"/>
          <p14:tracePt t="654" x="2846388" y="387350"/>
          <p14:tracePt t="657" x="2894013" y="387350"/>
          <p14:tracePt t="659" x="2951163" y="377825"/>
          <p14:tracePt t="662" x="3017838" y="368300"/>
          <p14:tracePt t="664" x="3063875" y="358775"/>
          <p14:tracePt t="666" x="3121025" y="358775"/>
          <p14:tracePt t="668" x="3168650" y="341313"/>
          <p14:tracePt t="670" x="3187700" y="341313"/>
          <p14:tracePt t="673" x="3273425" y="331788"/>
          <p14:tracePt t="675" x="3328988" y="322263"/>
          <p14:tracePt t="676" x="3376613" y="312738"/>
          <p14:tracePt t="678" x="3433763" y="293688"/>
          <p14:tracePt t="680" x="3490913" y="293688"/>
          <p14:tracePt t="681" x="3527425" y="284163"/>
          <p14:tracePt t="683" x="3575050" y="284163"/>
          <p14:tracePt t="686" x="3632200" y="274638"/>
          <p14:tracePt t="688" x="3708400" y="265113"/>
          <p14:tracePt t="691" x="3773488" y="265113"/>
          <p14:tracePt t="693" x="3830638" y="246063"/>
          <p14:tracePt t="694" x="3887788" y="236538"/>
          <p14:tracePt t="696" x="3944938" y="236538"/>
          <p14:tracePt t="698" x="3990975" y="227013"/>
          <p14:tracePt t="700" x="4048125" y="227013"/>
          <p14:tracePt t="702" x="4086225" y="207963"/>
          <p14:tracePt t="703" x="4143375" y="207963"/>
          <p14:tracePt t="705" x="4198938" y="207963"/>
          <p14:tracePt t="708" x="4275138" y="198438"/>
          <p14:tracePt t="709" x="4351338" y="198438"/>
          <p14:tracePt t="711" x="4389438" y="198438"/>
          <p14:tracePt t="712" x="4454525" y="198438"/>
          <p14:tracePt t="714" x="4530725" y="198438"/>
          <p14:tracePt t="717" x="4606925" y="198438"/>
          <p14:tracePt t="719" x="4681538" y="198438"/>
          <p14:tracePt t="720" x="4710113" y="198438"/>
          <p14:tracePt t="722" x="4833938" y="198438"/>
          <p14:tracePt t="724" x="4908550" y="198438"/>
          <p14:tracePt t="726" x="4994275" y="198438"/>
          <p14:tracePt t="728" x="5087938" y="198438"/>
          <p14:tracePt t="731" x="5211763" y="198438"/>
          <p14:tracePt t="734" x="5314950" y="227013"/>
          <p14:tracePt t="737" x="5438775" y="255588"/>
          <p14:tracePt t="740" x="5561013" y="265113"/>
          <p14:tracePt t="743" x="5675313" y="293688"/>
          <p14:tracePt t="746" x="5788025" y="322263"/>
          <p14:tracePt t="748" x="5873750" y="331788"/>
          <p14:tracePt t="750" x="5940425" y="341313"/>
          <p14:tracePt t="751" x="6005513" y="358775"/>
          <p14:tracePt t="753" x="6034088" y="368300"/>
          <p14:tracePt t="754" x="6110288" y="377825"/>
          <p14:tracePt t="756" x="6167438" y="387350"/>
          <p14:tracePt t="758" x="6213475" y="406400"/>
          <p14:tracePt t="760" x="6270625" y="406400"/>
          <p14:tracePt t="762" x="6327775" y="415925"/>
          <p14:tracePt t="763" x="6346825" y="415925"/>
          <p14:tracePt t="765" x="6375400" y="425450"/>
          <p14:tracePt t="767" x="6432550" y="425450"/>
          <p14:tracePt t="768" x="6488113" y="434975"/>
          <p14:tracePt t="770" x="6516688" y="434975"/>
          <p14:tracePt t="772" x="6592888" y="454025"/>
          <p14:tracePt t="774" x="6630988" y="454025"/>
          <p14:tracePt t="775" x="6686550" y="454025"/>
          <p14:tracePt t="778" x="6743700" y="463550"/>
          <p14:tracePt t="780" x="6829425" y="463550"/>
          <p14:tracePt t="783" x="6904038" y="473075"/>
          <p14:tracePt t="785" x="6999288" y="473075"/>
          <p14:tracePt t="787" x="7018338" y="473075"/>
          <p14:tracePt t="789" x="7121525" y="473075"/>
          <p14:tracePt t="791" x="7188200" y="473075"/>
          <p14:tracePt t="793" x="7254875" y="473075"/>
          <p14:tracePt t="795" x="7292975" y="473075"/>
          <p14:tracePt t="797" x="7348538" y="473075"/>
          <p14:tracePt t="798" x="7405688" y="473075"/>
          <p14:tracePt t="800" x="7443788" y="473075"/>
          <p14:tracePt t="801" x="7500938" y="473075"/>
          <p14:tracePt t="802" x="7539038" y="473075"/>
          <p14:tracePt t="812" x="7812088" y="463550"/>
          <p14:tracePt t="813" x="7869238" y="454025"/>
          <p14:tracePt t="816" x="7916863" y="454025"/>
          <p14:tracePt t="818" x="7974013" y="434975"/>
          <p14:tracePt t="820" x="8020050" y="425450"/>
          <p14:tracePt t="822" x="8067675" y="425450"/>
          <p14:tracePt t="823" x="8105775" y="415925"/>
          <p14:tracePt t="826" x="8153400" y="415925"/>
          <p14:tracePt t="828" x="8220075" y="406400"/>
          <p14:tracePt t="831" x="8266113" y="406400"/>
          <p14:tracePt t="833" x="8313738" y="387350"/>
          <p14:tracePt t="835" x="8342313" y="387350"/>
          <p14:tracePt t="836" x="8370888" y="377825"/>
          <p14:tracePt t="839" x="8399463" y="377825"/>
          <p14:tracePt t="840" x="8447088" y="377825"/>
          <p14:tracePt t="842" x="8474075" y="368300"/>
          <p14:tracePt t="844" x="8512175" y="368300"/>
          <p14:tracePt t="846" x="8521700" y="368300"/>
          <p14:tracePt t="848" x="8569325" y="358775"/>
          <p14:tracePt t="851" x="8607425" y="358775"/>
          <p14:tracePt t="852" x="8645525" y="358775"/>
          <p14:tracePt t="855" x="8674100" y="358775"/>
          <p14:tracePt t="857" x="8710613" y="349250"/>
          <p14:tracePt t="859" x="8729663" y="349250"/>
          <p14:tracePt t="861" x="8748713" y="349250"/>
          <p14:tracePt t="863" x="8767763" y="349250"/>
          <p14:tracePt t="865" x="8786813" y="349250"/>
          <p14:tracePt t="867" x="8796338" y="349250"/>
          <p14:tracePt t="868" x="8815388" y="349250"/>
          <p14:tracePt t="889" x="8891588" y="349250"/>
          <p14:tracePt t="905" x="8947150" y="358775"/>
          <p14:tracePt t="906" x="8956675" y="358775"/>
          <p14:tracePt t="909" x="8966200" y="358775"/>
          <p14:tracePt t="923" x="9099550" y="387350"/>
          <p14:tracePt t="926" x="9128125" y="396875"/>
          <p14:tracePt t="929" x="9164638" y="406400"/>
          <p14:tracePt t="932" x="9221788" y="406400"/>
          <p14:tracePt t="935" x="9259888" y="415925"/>
          <p14:tracePt t="937" x="9288463" y="415925"/>
          <p14:tracePt t="939" x="9345613" y="425450"/>
          <p14:tracePt t="941" x="9382125" y="425450"/>
          <p14:tracePt t="943" x="9410700" y="425450"/>
          <p14:tracePt t="945" x="9448800" y="425450"/>
          <p14:tracePt t="948" x="9486900" y="425450"/>
          <p14:tracePt t="949" x="9515475" y="425450"/>
          <p14:tracePt t="951" x="9544050" y="425450"/>
          <p14:tracePt t="952" x="9572625" y="425450"/>
          <p14:tracePt t="954" x="9618663" y="425450"/>
          <p14:tracePt t="956" x="9656763" y="425450"/>
          <p14:tracePt t="958" x="9694863" y="425450"/>
          <p14:tracePt t="960" x="9732963" y="425450"/>
          <p14:tracePt t="962" x="9780588" y="425450"/>
          <p14:tracePt t="964" x="9790113" y="425450"/>
          <p14:tracePt t="966" x="9826625" y="425450"/>
          <p14:tracePt t="968" x="9855200" y="425450"/>
          <p14:tracePt t="970" x="9902825" y="415925"/>
          <p14:tracePt t="972" x="9950450" y="415925"/>
          <p14:tracePt t="974" x="9998075" y="415925"/>
          <p14:tracePt t="977" x="10036175" y="415925"/>
          <p14:tracePt t="979" x="10082213" y="415925"/>
          <p14:tracePt t="982" x="10110788" y="415925"/>
          <p14:tracePt t="984" x="10139363" y="415925"/>
          <p14:tracePt t="986" x="10177463" y="415925"/>
          <p14:tracePt t="988" x="10196513" y="406400"/>
          <p14:tracePt t="990" x="10225088" y="406400"/>
          <p14:tracePt t="991" x="10244138" y="406400"/>
          <p14:tracePt t="993" x="10253663" y="406400"/>
          <p14:tracePt t="994" x="10272713" y="406400"/>
          <p14:tracePt t="996" x="10290175" y="406400"/>
          <p14:tracePt t="998" x="10309225" y="406400"/>
          <p14:tracePt t="1000" x="10328275" y="406400"/>
          <p14:tracePt t="1002" x="10347325" y="396875"/>
          <p14:tracePt t="1009" x="10375900" y="396875"/>
          <p14:tracePt t="1011" x="10385425" y="396875"/>
          <p14:tracePt t="1022" x="10414000" y="396875"/>
          <p14:tracePt t="1024" x="10423525" y="396875"/>
          <p14:tracePt t="1038" x="10433050" y="396875"/>
          <p14:tracePt t="1055" x="10480675" y="396875"/>
          <p14:tracePt t="1072" x="10498138" y="396875"/>
          <p14:tracePt t="1089" x="10507663" y="406400"/>
          <p14:tracePt t="1091" x="10517188" y="415925"/>
          <p14:tracePt t="1095" x="10526713" y="425450"/>
          <p14:tracePt t="1105" x="10564813" y="454025"/>
          <p14:tracePt t="1108" x="10574338" y="473075"/>
          <p14:tracePt t="1112" x="10602913" y="501650"/>
          <p14:tracePt t="1115" x="10621963" y="530225"/>
          <p14:tracePt t="1118" x="10650538" y="558800"/>
          <p14:tracePt t="1122" x="10669588" y="576263"/>
          <p14:tracePt t="1126" x="10688638" y="614363"/>
          <p14:tracePt t="1128" x="10698163" y="652463"/>
          <p14:tracePt t="1130" x="10707688" y="671513"/>
          <p14:tracePt t="1132" x="10717213" y="690563"/>
          <p14:tracePt t="1135" x="10725150" y="709613"/>
          <p14:tracePt t="1137" x="10734675" y="728663"/>
          <p14:tracePt t="1139" x="10734675" y="757238"/>
          <p14:tracePt t="1141" x="10753725" y="785813"/>
          <p14:tracePt t="1144" x="10763250" y="812800"/>
          <p14:tracePt t="1147" x="10772775" y="831850"/>
          <p14:tracePt t="1149" x="10772775" y="869950"/>
          <p14:tracePt t="1151" x="10782300" y="889000"/>
          <p14:tracePt t="1153" x="10782300" y="898525"/>
          <p14:tracePt t="1157" x="10791825" y="955675"/>
          <p14:tracePt t="1159" x="10791825" y="984250"/>
          <p14:tracePt t="1162" x="10801350" y="1012825"/>
          <p14:tracePt t="1164" x="10801350" y="1039813"/>
          <p14:tracePt t="1167" x="10801350" y="1068388"/>
          <p14:tracePt t="1170" x="10801350" y="1106488"/>
          <p14:tracePt t="1174" x="10801350" y="1173163"/>
          <p14:tracePt t="1177" x="10801350" y="1211263"/>
          <p14:tracePt t="1179" x="10801350" y="1257300"/>
          <p14:tracePt t="1181" x="10801350" y="1285875"/>
          <p14:tracePt t="1182" x="10801350" y="1314450"/>
          <p14:tracePt t="1184" x="10801350" y="1333500"/>
          <p14:tracePt t="1186" x="10801350" y="1362075"/>
          <p14:tracePt t="1188" x="10801350" y="1428750"/>
          <p14:tracePt t="1190" x="10801350" y="1476375"/>
          <p14:tracePt t="1192" x="10801350" y="1522413"/>
          <p14:tracePt t="1193" x="10801350" y="1541463"/>
          <p14:tracePt t="1195" x="10801350" y="1570038"/>
          <p14:tracePt t="1197" x="10801350" y="1617663"/>
          <p14:tracePt t="1199" x="10810875" y="1627188"/>
          <p14:tracePt t="1200" x="10810875" y="1665288"/>
          <p14:tracePt t="1202" x="10820400" y="1703388"/>
          <p14:tracePt t="1205" x="10820400" y="1739900"/>
          <p14:tracePt t="1206" x="10820400" y="1768475"/>
          <p14:tracePt t="1208" x="10839450" y="1806575"/>
          <p14:tracePt t="1210" x="10839450" y="1825625"/>
          <p14:tracePt t="1211" x="10839450" y="1844675"/>
          <p14:tracePt t="1213" x="10839450" y="1863725"/>
          <p14:tracePt t="1214" x="10848975" y="1892300"/>
          <p14:tracePt t="1217" x="10848975" y="1911350"/>
          <p14:tracePt t="1220" x="10858500" y="1957388"/>
          <p14:tracePt t="1223" x="10858500" y="1985963"/>
          <p14:tracePt t="1225" x="10858500" y="2005013"/>
          <p14:tracePt t="1228" x="10858500" y="2033588"/>
          <p14:tracePt t="1229" x="10858500" y="2052638"/>
          <p14:tracePt t="1231" x="10868025" y="2062163"/>
          <p14:tracePt t="1233" x="10868025" y="2081213"/>
          <p14:tracePt t="1241" x="10868025" y="2109788"/>
          <p14:tracePt t="1242" x="10868025" y="2119313"/>
          <p14:tracePt t="1255" x="10868025" y="2128838"/>
          <p14:tracePt t="1257" x="10868025" y="2138363"/>
          <p14:tracePt t="1272" x="10858500" y="2147888"/>
          <p14:tracePt t="1273" x="10848975" y="2147888"/>
          <p14:tracePt t="1275" x="10829925" y="2157413"/>
          <p14:tracePt t="1277" x="10820400" y="2157413"/>
          <p14:tracePt t="1280" x="10810875" y="2166938"/>
          <p14:tracePt t="1283" x="10782300" y="2174875"/>
          <p14:tracePt t="1287" x="10734675" y="2193925"/>
          <p14:tracePt t="1289" x="10707688" y="2203450"/>
          <p14:tracePt t="1291" x="10679113" y="2212975"/>
          <p14:tracePt t="1293" x="10650538" y="2222500"/>
          <p14:tracePt t="1296" x="10612438" y="2232025"/>
          <p14:tracePt t="1299" x="10545763" y="2260600"/>
          <p14:tracePt t="1301" x="10507663" y="2270125"/>
          <p14:tracePt t="1303" x="10461625" y="2298700"/>
          <p14:tracePt t="1306" x="10375900" y="2317750"/>
          <p14:tracePt t="1308" x="10272713" y="2355850"/>
          <p14:tracePt t="1310" x="10206038" y="2365375"/>
          <p14:tracePt t="1312" x="10129838" y="2384425"/>
          <p14:tracePt t="1314" x="10053638" y="2401888"/>
          <p14:tracePt t="1317" x="9969500" y="2420938"/>
          <p14:tracePt t="1319" x="9874250" y="2439988"/>
          <p14:tracePt t="1321" x="9771063" y="2459038"/>
          <p14:tracePt t="1323" x="9666288" y="2478088"/>
          <p14:tracePt t="1324" x="9563100" y="2506663"/>
          <p14:tracePt t="1326" x="9439275" y="2525713"/>
          <p14:tracePt t="1328" x="9336088" y="2554288"/>
          <p14:tracePt t="1330" x="9231313" y="2573338"/>
          <p14:tracePt t="1332" x="9155113" y="2592388"/>
          <p14:tracePt t="1333" x="9013825" y="2601913"/>
          <p14:tracePt t="1335" x="8956675" y="2620963"/>
          <p14:tracePt t="1336" x="8882063" y="2628900"/>
          <p14:tracePt t="1339" x="8664575" y="2657475"/>
          <p14:tracePt t="1340" x="8540750" y="2686050"/>
          <p14:tracePt t="1342" x="8399463" y="2705100"/>
          <p14:tracePt t="1345" x="8247063" y="2724150"/>
          <p14:tracePt t="1347" x="8105775" y="2733675"/>
          <p14:tracePt t="1349" x="7964488" y="2752725"/>
          <p14:tracePt t="1350" x="7821613" y="2762250"/>
          <p14:tracePt t="1353" x="7708900" y="2762250"/>
          <p14:tracePt t="1355" x="7558088" y="2781300"/>
          <p14:tracePt t="1358" x="7348538" y="2781300"/>
          <p14:tracePt t="1359" x="7235825" y="2781300"/>
          <p14:tracePt t="1361" x="7112000" y="2781300"/>
          <p14:tracePt t="1363" x="6989763" y="2781300"/>
          <p14:tracePt t="1365" x="6923088" y="2781300"/>
          <p14:tracePt t="1366" x="6819900" y="2771775"/>
          <p14:tracePt t="1368" x="6753225" y="2762250"/>
          <p14:tracePt t="1369" x="6650038" y="2752725"/>
          <p14:tracePt t="1371" x="6526213" y="2733675"/>
          <p14:tracePt t="1375" x="6365875" y="2705100"/>
          <p14:tracePt t="1378" x="6213475" y="2667000"/>
          <p14:tracePt t="1381" x="6072188" y="2638425"/>
          <p14:tracePt t="1382" x="5978525" y="2620963"/>
          <p14:tracePt t="1384" x="5902325" y="2601913"/>
          <p14:tracePt t="1386" x="5873750" y="2592388"/>
          <p14:tracePt t="1389" x="5768975" y="2573338"/>
          <p14:tracePt t="1391" x="5713413" y="2554288"/>
          <p14:tracePt t="1393" x="5656263" y="2544763"/>
          <p14:tracePt t="1395" x="5618163" y="2535238"/>
          <p14:tracePt t="1397" x="5580063" y="2525713"/>
          <p14:tracePt t="1399" x="5541963" y="2516188"/>
          <p14:tracePt t="1400" x="5524500" y="2497138"/>
          <p14:tracePt t="1402" x="5514975" y="2497138"/>
          <p14:tracePt t="1404" x="5486400" y="2487613"/>
          <p14:tracePt t="1406" x="5476875" y="2487613"/>
          <p14:tracePt t="1407" x="5457825" y="2478088"/>
          <p14:tracePt t="1409" x="5448300" y="2478088"/>
          <p14:tracePt t="1418" x="5429250" y="2478088"/>
          <p14:tracePt t="1438" x="5419725" y="2478088"/>
          <p14:tracePt t="1456" x="5419725" y="2468563"/>
          <p14:tracePt t="1525" x="5419725" y="2459038"/>
          <p14:tracePt t="1528" x="5410200" y="2459038"/>
          <p14:tracePt t="1534" x="5410200" y="2449513"/>
          <p14:tracePt t="1541" x="5410200" y="2430463"/>
          <p14:tracePt t="1544" x="5400675" y="2420938"/>
          <p14:tracePt t="1560" x="5381625" y="2317750"/>
          <p14:tracePt t="1564" x="5362575" y="2270125"/>
          <p14:tracePt t="1568" x="5362575" y="2232025"/>
          <p14:tracePt t="1573" x="5343525" y="2147888"/>
          <p14:tracePt t="1577" x="5314950" y="2071688"/>
          <p14:tracePt t="1583" x="5278438" y="1947863"/>
          <p14:tracePt t="1586" x="5249863" y="1863725"/>
          <p14:tracePt t="1593" x="5183188" y="1674813"/>
          <p14:tracePt t="1598" x="5116513" y="1493838"/>
          <p14:tracePt t="1604" x="5070475" y="1371600"/>
          <p14:tracePt t="1608" x="5013325" y="1220788"/>
          <p14:tracePt t="1615" x="4899025" y="993775"/>
          <p14:tracePt t="1619" x="4843463" y="869950"/>
          <p14:tracePt t="1623" x="4767263" y="776288"/>
          <p14:tracePt t="1625" x="4738688" y="709613"/>
          <p14:tracePt t="1628" x="4700588" y="633413"/>
          <p14:tracePt t="1631" x="4662488" y="585788"/>
          <p14:tracePt t="1635" x="4633913" y="530225"/>
          <p14:tracePt t="1638" x="4616450" y="492125"/>
          <p14:tracePt t="1641" x="4597400" y="434975"/>
          <p14:tracePt t="1643" x="4587875" y="415925"/>
          <p14:tracePt t="1644" x="4578350" y="387350"/>
          <p14:tracePt t="1646" x="4568825" y="368300"/>
          <p14:tracePt t="1648" x="4559300" y="349250"/>
          <p14:tracePt t="1650" x="4549775" y="331788"/>
          <p14:tracePt t="1653" x="4540250" y="312738"/>
          <p14:tracePt t="1655" x="4530725" y="293688"/>
          <p14:tracePt t="1657" x="4530725" y="284163"/>
          <p14:tracePt t="1659" x="4530725" y="274638"/>
          <p14:tracePt t="1660" x="4521200" y="265113"/>
          <p14:tracePt t="1667" x="4502150" y="236538"/>
          <p14:tracePt t="1688" x="4502150" y="207963"/>
          <p14:tracePt t="1705" x="4492625" y="207963"/>
          <p14:tracePt t="1824" x="4511675" y="207963"/>
          <p14:tracePt t="1839" x="4549775" y="207963"/>
          <p14:tracePt t="1841" x="4568825" y="207963"/>
          <p14:tracePt t="1844" x="4587875" y="207963"/>
          <p14:tracePt t="1846" x="4606925" y="207963"/>
          <p14:tracePt t="1848" x="4625975" y="198438"/>
          <p14:tracePt t="1850" x="4643438" y="198438"/>
          <p14:tracePt t="1857" x="4691063" y="198438"/>
          <p14:tracePt t="1870" x="4786313" y="179388"/>
          <p14:tracePt t="1872" x="4805363" y="169863"/>
          <p14:tracePt t="1873" x="4814888" y="169863"/>
          <p14:tracePt t="1876" x="4833938" y="160338"/>
          <p14:tracePt t="1878" x="4852988" y="160338"/>
          <p14:tracePt t="1880" x="4860925" y="160338"/>
          <p14:tracePt t="1881" x="4879975" y="150813"/>
          <p14:tracePt t="1883" x="4889500" y="150813"/>
          <p14:tracePt t="1885" x="4899025" y="150813"/>
          <p14:tracePt t="1887" x="4918075" y="150813"/>
          <p14:tracePt t="1889" x="4927600" y="150813"/>
          <p14:tracePt t="1894" x="4965700" y="150813"/>
          <p14:tracePt t="1904" x="5022850" y="150813"/>
          <p14:tracePt t="1907" x="5060950" y="160338"/>
          <p14:tracePt t="1909" x="5087938" y="160338"/>
          <p14:tracePt t="1911" x="5135563" y="179388"/>
          <p14:tracePt t="1912" x="5164138" y="198438"/>
          <p14:tracePt t="1914" x="5211763" y="207963"/>
          <p14:tracePt t="1916" x="5268913" y="236538"/>
          <p14:tracePt t="1918" x="5324475" y="246063"/>
          <p14:tracePt t="1937" x="5959475" y="511175"/>
          <p14:tracePt t="1939" x="6072188" y="558800"/>
          <p14:tracePt t="1940" x="6148388" y="585788"/>
          <p14:tracePt t="1956" x="6423025" y="719138"/>
          <p14:tracePt t="1958" x="6440488" y="738188"/>
          <p14:tracePt t="1959" x="6450013" y="747713"/>
          <p14:tracePt t="1970" x="6469063" y="795338"/>
          <p14:tracePt t="1972" x="6469063" y="803275"/>
          <p14:tracePt t="1974" x="6469063" y="812800"/>
          <p14:tracePt t="1987" x="6440488" y="898525"/>
          <p14:tracePt t="1989" x="6423025" y="927100"/>
          <p14:tracePt t="1991" x="6394450" y="946150"/>
          <p14:tracePt t="1993" x="6375400" y="974725"/>
          <p14:tracePt t="1995" x="6365875" y="984250"/>
          <p14:tracePt t="1996" x="6337300" y="993775"/>
          <p14:tracePt t="1998" x="6308725" y="1030288"/>
          <p14:tracePt t="2000" x="6270625" y="1058863"/>
          <p14:tracePt t="2001" x="6223000" y="1096963"/>
          <p14:tracePt t="2003" x="6205538" y="1106488"/>
          <p14:tracePt t="2005" x="6157913" y="1144588"/>
          <p14:tracePt t="2005" x="6119813" y="1173163"/>
          <p14:tracePt t="2006" x="6091238" y="1182688"/>
          <p14:tracePt t="2014" x="5902325" y="1314450"/>
          <p14:tracePt t="2016" x="5835650" y="1352550"/>
          <p14:tracePt t="2018" x="5778500" y="1390650"/>
          <p14:tracePt t="2020" x="5741988" y="1400175"/>
          <p14:tracePt t="2022" x="5637213" y="1457325"/>
          <p14:tracePt t="2024" x="5561013" y="1493838"/>
          <p14:tracePt t="2025" x="5505450" y="1522413"/>
          <p14:tracePt t="2028" x="5429250" y="1550988"/>
          <p14:tracePt t="2030" x="5334000" y="1589088"/>
          <p14:tracePt t="2031" x="5259388" y="1627188"/>
          <p14:tracePt t="2033" x="5173663" y="1665288"/>
          <p14:tracePt t="2035" x="5135563" y="1684338"/>
          <p14:tracePt t="2037" x="5032375" y="1720850"/>
          <p14:tracePt t="2038" x="4937125" y="1758950"/>
          <p14:tracePt t="2040" x="4833938" y="1797050"/>
          <p14:tracePt t="2043" x="4776788" y="1825625"/>
          <p14:tracePt t="2045" x="4587875" y="1901825"/>
          <p14:tracePt t="2046" x="4492625" y="1939925"/>
          <p14:tracePt t="2048" x="4360863" y="1995488"/>
          <p14:tracePt t="2051" x="4237038" y="2043113"/>
          <p14:tracePt t="2053" x="4095750" y="2100263"/>
          <p14:tracePt t="2055" x="3971925" y="2128838"/>
          <p14:tracePt t="2057" x="3868738" y="2166938"/>
          <p14:tracePt t="2059" x="3735388" y="2193925"/>
          <p14:tracePt t="2061" x="3613150" y="2222500"/>
          <p14:tracePt t="2064" x="3594100" y="2232025"/>
          <p14:tracePt t="2066" x="3575050" y="2232025"/>
          <p14:tracePt t="2068" x="3556000" y="2232025"/>
          <p14:tracePt t="2071" x="3536950" y="2241550"/>
          <p14:tracePt t="2073" x="3527425" y="2241550"/>
          <p14:tracePt t="2087" x="3017838" y="2384425"/>
          <p14:tracePt t="2089" x="2922588" y="2411413"/>
          <p14:tracePt t="2094" x="2724150" y="2478088"/>
          <p14:tracePt t="2097" x="2628900" y="2516188"/>
          <p14:tracePt t="2100" x="2506663" y="2544763"/>
          <p14:tracePt t="2105" x="2439988" y="2573338"/>
          <p14:tracePt t="2110" x="2346325" y="2611438"/>
          <p14:tracePt t="2113" x="2308225" y="2620963"/>
          <p14:tracePt t="2117" x="2270125" y="2638425"/>
          <p14:tracePt t="2121" x="2241550" y="2647950"/>
          <p14:tracePt t="2124" x="2232025" y="2647950"/>
          <p14:tracePt t="2127" x="2232025" y="2657475"/>
          <p14:tracePt t="2129" x="2222500" y="2657475"/>
          <p14:tracePt t="2174" x="2222500" y="2647950"/>
          <p14:tracePt t="2188" x="2222500" y="2611438"/>
          <p14:tracePt t="2191" x="2222500" y="2592388"/>
          <p14:tracePt t="2194" x="2232025" y="2582863"/>
          <p14:tracePt t="2197" x="2232025" y="2563813"/>
          <p14:tracePt t="2199" x="2232025" y="2554288"/>
          <p14:tracePt t="2202" x="2241550" y="2544763"/>
          <p14:tracePt t="2209" x="2241550" y="2487613"/>
          <p14:tracePt t="2212" x="2241550" y="2459038"/>
          <p14:tracePt t="2214" x="2241550" y="2439988"/>
          <p14:tracePt t="2219" x="2241550" y="2401888"/>
          <p14:tracePt t="2223" x="2232025" y="2365375"/>
          <p14:tracePt t="2226" x="2232025" y="2336800"/>
          <p14:tracePt t="2229" x="2222500" y="2308225"/>
          <p14:tracePt t="2232" x="2212975" y="2279650"/>
          <p14:tracePt t="2236" x="2193925" y="2251075"/>
          <p14:tracePt t="2239" x="2184400" y="2241550"/>
          <p14:tracePt t="2242" x="2174875" y="2232025"/>
          <p14:tracePt t="2250" x="2146300" y="2222500"/>
          <p14:tracePt t="2253" x="2138363" y="2222500"/>
          <p14:tracePt t="2256" x="2109788" y="2212975"/>
          <p14:tracePt t="2259" x="2090738" y="2212975"/>
          <p14:tracePt t="2261" x="2071688" y="2212975"/>
          <p14:tracePt t="2269" x="2005013" y="2222500"/>
          <p14:tracePt t="2272" x="1957388" y="2251075"/>
          <p14:tracePt t="2275" x="1919288" y="2260600"/>
          <p14:tracePt t="2278" x="1882775" y="2279650"/>
          <p14:tracePt t="2281" x="1835150" y="2298700"/>
          <p14:tracePt t="2284" x="1768475" y="2317750"/>
          <p14:tracePt t="2289" x="1711325" y="2336800"/>
          <p14:tracePt t="2292" x="1655763" y="2374900"/>
          <p14:tracePt t="2295" x="1589088" y="2393950"/>
          <p14:tracePt t="2298" x="1541463" y="2411413"/>
          <p14:tracePt t="2301" x="1493838" y="2420938"/>
          <p14:tracePt t="2304" x="1457325" y="2439988"/>
          <p14:tracePt t="2307" x="1409700" y="2459038"/>
          <p14:tracePt t="2310" x="1371600" y="2468563"/>
          <p14:tracePt t="2312" x="1343025" y="2478088"/>
          <p14:tracePt t="2315" x="1333500" y="2478088"/>
          <p14:tracePt t="2318" x="1304925" y="2478088"/>
          <p14:tracePt t="2321" x="1295400" y="2487613"/>
          <p14:tracePt t="2325" x="1285875" y="2487613"/>
          <p14:tracePt t="2408" x="1285875" y="2497138"/>
          <p14:tracePt t="2416" x="1276350" y="2544763"/>
          <p14:tracePt t="2420" x="1266825" y="2592388"/>
          <p14:tracePt t="2424" x="1257300" y="2667000"/>
          <p14:tracePt t="2428" x="1247775" y="2714625"/>
          <p14:tracePt t="2432" x="1247775" y="2771775"/>
          <p14:tracePt t="2434" x="1247775" y="2819400"/>
          <p14:tracePt t="2437" x="1239838" y="2847975"/>
          <p14:tracePt t="2441" x="1239838" y="2913063"/>
          <p14:tracePt t="2444" x="1230313" y="2951163"/>
          <p14:tracePt t="2446" x="1230313" y="2979738"/>
          <p14:tracePt t="2448" x="1230313" y="3008313"/>
          <p14:tracePt t="2450" x="1230313" y="3046413"/>
          <p14:tracePt t="2451" x="1220788" y="3074988"/>
          <p14:tracePt t="2454" x="1220788" y="3101975"/>
          <p14:tracePt t="2455" x="1220788" y="3130550"/>
          <p14:tracePt t="2457" x="1211263" y="3159125"/>
          <p14:tracePt t="2459" x="1211263" y="3197225"/>
          <p14:tracePt t="2461" x="1201738" y="3206750"/>
          <p14:tracePt t="2463" x="1201738" y="3254375"/>
          <p14:tracePt t="2465" x="1192213" y="3282950"/>
          <p14:tracePt t="2468" x="1192213" y="3311525"/>
          <p14:tracePt t="2471" x="1173163" y="3367088"/>
          <p14:tracePt t="2473" x="1163638" y="3395663"/>
          <p14:tracePt t="2474" x="1163638" y="3433763"/>
          <p14:tracePt t="2476" x="1154113" y="3462338"/>
          <p14:tracePt t="2479" x="1154113" y="3500438"/>
          <p14:tracePt t="2481" x="1144588" y="3556000"/>
          <p14:tracePt t="2483" x="1144588" y="3584575"/>
          <p14:tracePt t="2486" x="1135063" y="3641725"/>
          <p14:tracePt t="2489" x="1135063" y="3698875"/>
          <p14:tracePt t="2491" x="1125538" y="3727450"/>
          <p14:tracePt t="2494" x="1125538" y="3765550"/>
          <p14:tracePt t="2496" x="1125538" y="3811588"/>
          <p14:tracePt t="2498" x="1125538" y="3830638"/>
          <p14:tracePt t="2500" x="1125538" y="3859213"/>
          <p14:tracePt t="2501" x="1125538" y="3878263"/>
          <p14:tracePt t="2503" x="1125538" y="3906838"/>
          <p14:tracePt t="2505" x="1125538" y="3925888"/>
          <p14:tracePt t="2507" x="1125538" y="3944938"/>
          <p14:tracePt t="2508" x="1135063" y="3963988"/>
          <p14:tracePt t="2510" x="1135063" y="3992563"/>
          <p14:tracePt t="2513" x="1135063" y="4010025"/>
          <p14:tracePt t="2515" x="1144588" y="4038600"/>
          <p14:tracePt t="2518" x="1154113" y="4057650"/>
          <p14:tracePt t="2521" x="1154113" y="4067175"/>
          <p14:tracePt t="2522" x="1154113" y="4076700"/>
          <p14:tracePt t="2529" x="1154113" y="4105275"/>
          <p14:tracePt t="2537" x="1163638" y="4114800"/>
          <p14:tracePt t="2539" x="1163638" y="4124325"/>
          <p14:tracePt t="2554" x="1163638" y="4162425"/>
          <p14:tracePt t="2556" x="1163638" y="4171950"/>
          <p14:tracePt t="2559" x="1163638" y="4200525"/>
          <p14:tracePt t="2561" x="1163638" y="4219575"/>
          <p14:tracePt t="2571" x="1173163" y="4351338"/>
          <p14:tracePt t="2575" x="1182688" y="4389438"/>
          <p14:tracePt t="2578" x="1182688" y="4446588"/>
          <p14:tracePt t="2581" x="1192213" y="4492625"/>
          <p14:tracePt t="2583" x="1192213" y="4549775"/>
          <p14:tracePt t="2587" x="1192213" y="4568825"/>
          <p14:tracePt t="2591" x="1211263" y="4683125"/>
          <p14:tracePt t="2593" x="1230313" y="4738688"/>
          <p14:tracePt t="2595" x="1230313" y="4757738"/>
          <p14:tracePt t="2596" x="1239838" y="4805363"/>
          <p14:tracePt t="2598" x="1239838" y="4852988"/>
          <p14:tracePt t="2600" x="1247775" y="4881563"/>
          <p14:tracePt t="2602" x="1247775" y="4900613"/>
          <p14:tracePt t="2605" x="1257300" y="4965700"/>
          <p14:tracePt t="2607" x="1266825" y="5022850"/>
          <p14:tracePt t="2610" x="1276350" y="5051425"/>
          <p14:tracePt t="2612" x="1285875" y="5108575"/>
          <p14:tracePt t="2615" x="1285875" y="5137150"/>
          <p14:tracePt t="2617" x="1304925" y="5192713"/>
          <p14:tracePt t="2620" x="1304925" y="5221288"/>
          <p14:tracePt t="2622" x="1314450" y="5249863"/>
          <p14:tracePt t="2624" x="1314450" y="5278438"/>
          <p14:tracePt t="2626" x="1314450" y="5297488"/>
          <p14:tracePt t="2628" x="1323975" y="5316538"/>
          <p14:tracePt t="2630" x="1323975" y="5335588"/>
          <p14:tracePt t="2632" x="1323975" y="5345113"/>
          <p14:tracePt t="2633" x="1323975" y="5364163"/>
          <p14:tracePt t="2635" x="1323975" y="5372100"/>
          <p14:tracePt t="2641" x="1333500" y="5410200"/>
          <p14:tracePt t="2643" x="1333500" y="5419725"/>
          <p14:tracePt t="2644" x="1333500" y="5429250"/>
          <p14:tracePt t="2645" x="1343025" y="5429250"/>
          <p14:tracePt t="2654" x="1343025" y="5448300"/>
          <p14:tracePt t="2655" x="1343025" y="5457825"/>
          <p14:tracePt t="2671" x="1352550" y="5476875"/>
          <p14:tracePt t="2797" x="1352550" y="5467350"/>
          <p14:tracePt t="2805" x="1352550" y="5457825"/>
          <p14:tracePt t="2808" x="1352550" y="5448300"/>
          <p14:tracePt t="2813" x="1352550" y="5429250"/>
          <p14:tracePt t="2817" x="1352550" y="5410200"/>
          <p14:tracePt t="2825" x="1352550" y="5372100"/>
          <p14:tracePt t="2830" x="1343025" y="5345113"/>
          <p14:tracePt t="2834" x="1343025" y="5326063"/>
          <p14:tracePt t="2837" x="1343025" y="5297488"/>
          <p14:tracePt t="2841" x="1333500" y="5268913"/>
          <p14:tracePt t="2846" x="1323975" y="5230813"/>
          <p14:tracePt t="2849" x="1323975" y="5211763"/>
          <p14:tracePt t="2852" x="1314450" y="5192713"/>
          <p14:tracePt t="2858" x="1304925" y="5127625"/>
          <p14:tracePt t="2863" x="1285875" y="5080000"/>
          <p14:tracePt t="2869" x="1276350" y="5032375"/>
          <p14:tracePt t="2873" x="1266825" y="4975225"/>
          <p14:tracePt t="2875" x="1266825" y="4956175"/>
          <p14:tracePt t="2877" x="1257300" y="4937125"/>
          <p14:tracePt t="2880" x="1257300" y="4918075"/>
          <p14:tracePt t="2882" x="1247775" y="4891088"/>
          <p14:tracePt t="2883" x="1247775" y="4872038"/>
          <p14:tracePt t="2886" x="1239838" y="4862513"/>
          <p14:tracePt t="2888" x="1230313" y="4805363"/>
          <p14:tracePt t="2891" x="1230313" y="4786313"/>
          <p14:tracePt t="2893" x="1220788" y="4767263"/>
          <p14:tracePt t="2895" x="1220788" y="4729163"/>
          <p14:tracePt t="2897" x="1211263" y="4710113"/>
          <p14:tracePt t="2899" x="1211263" y="4691063"/>
          <p14:tracePt t="2901" x="1201738" y="4673600"/>
          <p14:tracePt t="2903" x="1201738" y="4654550"/>
          <p14:tracePt t="2905" x="1192213" y="4625975"/>
          <p14:tracePt t="2907" x="1192213" y="4606925"/>
          <p14:tracePt t="2909" x="1182688" y="4587875"/>
          <p14:tracePt t="2911" x="1173163" y="4568825"/>
          <p14:tracePt t="2913" x="1173163" y="4549775"/>
          <p14:tracePt t="2915" x="1163638" y="4530725"/>
          <p14:tracePt t="2917" x="1154113" y="4492625"/>
          <p14:tracePt t="2920" x="1154113" y="4473575"/>
          <p14:tracePt t="2921" x="1144588" y="4456113"/>
          <p14:tracePt t="2923" x="1144588" y="4446588"/>
          <p14:tracePt t="2924" x="1144588" y="4427538"/>
          <p14:tracePt t="2925" x="1135063" y="4418013"/>
          <p14:tracePt t="2928" x="1135063" y="4398963"/>
          <p14:tracePt t="2929" x="1125538" y="4379913"/>
          <p14:tracePt t="2931" x="1125538" y="4370388"/>
          <p14:tracePt t="2933" x="1116013" y="4351338"/>
          <p14:tracePt t="2936" x="1116013" y="4341813"/>
          <p14:tracePt t="2938" x="1096963" y="4303713"/>
          <p14:tracePt t="2941" x="1096963" y="4284663"/>
          <p14:tracePt t="2943" x="1087438" y="4265613"/>
          <p14:tracePt t="2954" x="1068388" y="4181475"/>
          <p14:tracePt t="2957" x="1058863" y="4143375"/>
          <p14:tracePt t="2962" x="1049338" y="4105275"/>
          <p14:tracePt t="2966" x="1030288" y="4067175"/>
          <p14:tracePt t="2971" x="1030288" y="4010025"/>
          <p14:tracePt t="2973" x="1020763" y="4000500"/>
          <p14:tracePt t="2982" x="1012825" y="3935413"/>
          <p14:tracePt t="2984" x="1012825" y="3925888"/>
          <p14:tracePt t="2986" x="1012825" y="3916363"/>
          <p14:tracePt t="2988" x="1012825" y="3897313"/>
          <p14:tracePt t="2991" x="1012825" y="3887788"/>
          <p14:tracePt t="2994" x="1003300" y="3868738"/>
          <p14:tracePt t="2996" x="1003300" y="3859213"/>
          <p14:tracePt t="3001" x="1003300" y="3821113"/>
          <p14:tracePt t="3003" x="1003300" y="3811588"/>
          <p14:tracePt t="3021" x="993775" y="3736975"/>
          <p14:tracePt t="3023" x="984250" y="3727450"/>
          <p14:tracePt t="3026" x="984250" y="3708400"/>
          <p14:tracePt t="3038" x="984250" y="3641725"/>
          <p14:tracePt t="3041" x="984250" y="3622675"/>
          <p14:tracePt t="3045" x="984250" y="3594100"/>
          <p14:tracePt t="3048" x="984250" y="3575050"/>
          <p14:tracePt t="3050" x="984250" y="3556000"/>
          <p14:tracePt t="3053" x="984250" y="3538538"/>
          <p14:tracePt t="3056" x="984250" y="3519488"/>
          <p14:tracePt t="3058" x="984250" y="3490913"/>
          <p14:tracePt t="3061" x="984250" y="3462338"/>
          <p14:tracePt t="3064" x="984250" y="3433763"/>
          <p14:tracePt t="3066" x="984250" y="3424238"/>
          <p14:tracePt t="3068" x="984250" y="3405188"/>
          <p14:tracePt t="3071" x="984250" y="3376613"/>
          <p14:tracePt t="3074" x="984250" y="3338513"/>
          <p14:tracePt t="3077" x="984250" y="3311525"/>
          <p14:tracePt t="3079" x="984250" y="3282950"/>
          <p14:tracePt t="3083" x="984250" y="3254375"/>
          <p14:tracePt t="3086" x="984250" y="3225800"/>
          <p14:tracePt t="3088" x="984250" y="3197225"/>
          <p14:tracePt t="3091" x="993775" y="3140075"/>
          <p14:tracePt t="3094" x="993775" y="3121025"/>
          <p14:tracePt t="3097" x="1003300" y="3092450"/>
          <p14:tracePt t="3100" x="1003300" y="3065463"/>
          <p14:tracePt t="3102" x="1003300" y="3055938"/>
          <p14:tracePt t="3105" x="1012825" y="3017838"/>
          <p14:tracePt t="3107" x="1012825" y="2998788"/>
          <p14:tracePt t="3109" x="1012825" y="2979738"/>
          <p14:tracePt t="3111" x="1012825" y="2951163"/>
          <p14:tracePt t="3113" x="1012825" y="2932113"/>
          <p14:tracePt t="3115" x="1012825" y="2922588"/>
          <p14:tracePt t="3118" x="1012825" y="2903538"/>
          <p14:tracePt t="3127" x="1012825" y="2847975"/>
          <p14:tracePt t="3130" x="1020763" y="2828925"/>
          <p14:tracePt t="3132" x="1020763" y="2819400"/>
          <p14:tracePt t="3138" x="1020763" y="2781300"/>
          <p14:tracePt t="3140" x="1020763" y="2771775"/>
          <p14:tracePt t="3143" x="1020763" y="2762250"/>
          <p14:tracePt t="3154" x="1020763" y="2743200"/>
          <p14:tracePt t="3170" x="1020763" y="2733675"/>
          <p14:tracePt t="3204" x="1012825" y="2724150"/>
          <p14:tracePt t="3221" x="1003300" y="2686050"/>
          <p14:tracePt t="3236" x="984250" y="2657475"/>
          <p14:tracePt t="3238" x="984250" y="2647950"/>
          <p14:tracePt t="3253" x="955675" y="2620963"/>
          <p14:tracePt t="3270" x="936625" y="2582863"/>
          <p14:tracePt t="3272" x="927100" y="2573338"/>
          <p14:tracePt t="3287" x="908050" y="2573338"/>
          <p14:tracePt t="3304" x="879475" y="2554288"/>
          <p14:tracePt t="3306" x="869950" y="2554288"/>
          <p14:tracePt t="3320" x="831850" y="2563813"/>
          <p14:tracePt t="3337" x="793750" y="2573338"/>
          <p14:tracePt t="3339" x="785813" y="2573338"/>
          <p14:tracePt t="3353" x="766763" y="2582863"/>
          <p14:tracePt t="3370" x="738188" y="2582863"/>
          <p14:tracePt t="3372" x="728663" y="2582863"/>
          <p14:tracePt t="3375" x="728663" y="2592388"/>
          <p14:tracePt t="3388" x="700088" y="2601913"/>
          <p14:tracePt t="3404" x="661988" y="2611438"/>
          <p14:tracePt t="3406" x="652463" y="2611438"/>
          <p14:tracePt t="3420" x="633413" y="2620963"/>
          <p14:tracePt t="3436" x="595313" y="2620963"/>
          <p14:tracePt t="3438" x="595313" y="2628900"/>
          <p14:tracePt t="3454" x="585788" y="2638425"/>
          <p14:tracePt t="3614" x="595313" y="2647950"/>
          <p14:tracePt t="3622" x="604838" y="2647950"/>
          <p14:tracePt t="3637" x="614363" y="2638425"/>
          <p14:tracePt t="3670" x="614363" y="2628900"/>
          <p14:tracePt t="3687" x="623888" y="2628900"/>
          <p14:tracePt t="3720" x="623888" y="2620963"/>
          <p14:tracePt t="3753" x="633413" y="2601913"/>
          <p14:tracePt t="3770" x="671513" y="2582863"/>
          <p14:tracePt t="3772" x="671513" y="2573338"/>
          <p14:tracePt t="3787" x="709613" y="2554288"/>
          <p14:tracePt t="3790" x="719138" y="2535238"/>
          <p14:tracePt t="3793" x="728663" y="2525713"/>
          <p14:tracePt t="3795" x="747713" y="2516188"/>
          <p14:tracePt t="3803" x="757238" y="2506663"/>
          <p14:tracePt t="3805" x="766763" y="2497138"/>
          <p14:tracePt t="3807" x="776288" y="2487613"/>
          <p14:tracePt t="3810" x="785813" y="2478088"/>
          <p14:tracePt t="3812" x="793750" y="2468563"/>
          <p14:tracePt t="3814" x="803275" y="2459038"/>
          <p14:tracePt t="3817" x="812800" y="2449513"/>
          <p14:tracePt t="3820" x="822325" y="2449513"/>
          <p14:tracePt t="3822" x="831850" y="2449513"/>
          <p14:tracePt t="3824" x="831850" y="2439988"/>
          <p14:tracePt t="3831" x="860425" y="2420938"/>
          <p14:tracePt t="3833" x="869950" y="2411413"/>
          <p14:tracePt t="3841" x="879475" y="2411413"/>
          <p14:tracePt t="3853" x="898525" y="2401888"/>
          <p14:tracePt t="3887" x="908050" y="2401888"/>
          <p14:tracePt t="3904" x="917575" y="2401888"/>
          <p14:tracePt t="3920" x="927100" y="2401888"/>
          <p14:tracePt t="3936" x="936625" y="2393950"/>
          <p14:tracePt t="4045" x="936625" y="2401888"/>
          <p14:tracePt t="4051" x="936625" y="2411413"/>
          <p14:tracePt t="4056" x="936625" y="2420938"/>
          <p14:tracePt t="4069" x="936625" y="2439988"/>
          <p14:tracePt t="4071" x="927100" y="2439988"/>
          <p14:tracePt t="4086" x="927100" y="2459038"/>
          <p14:tracePt t="4102" x="927100" y="2468563"/>
          <p14:tracePt t="4105" x="927100" y="2478088"/>
          <p14:tracePt t="4136" x="936625" y="2478088"/>
          <p14:tracePt t="4152" x="946150" y="2497138"/>
          <p14:tracePt t="4169" x="955675" y="2497138"/>
          <p14:tracePt t="4186" x="974725" y="2497138"/>
          <p14:tracePt t="4244" x="965200" y="2497138"/>
          <p14:tracePt t="4252" x="955675" y="2506663"/>
          <p14:tracePt t="4269" x="936625" y="2506663"/>
          <p14:tracePt t="4285" x="927100" y="2506663"/>
          <p14:tracePt t="4303" x="917575" y="2506663"/>
          <p14:tracePt t="4320" x="908050" y="2506663"/>
          <p14:tracePt t="4338" x="898525" y="2506663"/>
          <p14:tracePt t="4353" x="889000" y="2516188"/>
          <p14:tracePt t="4369" x="879475" y="2516188"/>
          <p14:tracePt t="4386" x="869950" y="2516188"/>
          <p14:tracePt t="4387" x="860425" y="2516188"/>
          <p14:tracePt t="4402" x="841375" y="2525713"/>
          <p14:tracePt t="4419" x="812800" y="2544763"/>
          <p14:tracePt t="4436" x="803275" y="2544763"/>
          <p14:tracePt t="4453" x="793750" y="2544763"/>
          <p14:tracePt t="4489" x="785813" y="2544763"/>
          <p14:tracePt t="4502" x="776288" y="2544763"/>
          <p14:tracePt t="4520" x="766763" y="2554288"/>
          <p14:tracePt t="4522" x="766763" y="2563813"/>
          <p14:tracePt t="4524" x="757238" y="2563813"/>
          <p14:tracePt t="4552" x="747713" y="2563813"/>
          <p14:tracePt t="4651" x="747713" y="2554288"/>
          <p14:tracePt t="4664" x="747713" y="2544763"/>
          <p14:tracePt t="4670" x="757238" y="2544763"/>
          <p14:tracePt t="4673" x="766763" y="2544763"/>
          <p14:tracePt t="4685" x="776288" y="2535238"/>
          <p14:tracePt t="4703" x="812800" y="2516188"/>
          <p14:tracePt t="4719" x="841375" y="2506663"/>
          <p14:tracePt t="4720" x="841375" y="2497138"/>
          <p14:tracePt t="4722" x="850900" y="2497138"/>
          <p14:tracePt t="4735" x="898525" y="2497138"/>
          <p14:tracePt t="4737" x="908050" y="2497138"/>
          <p14:tracePt t="4754" x="974725" y="2468563"/>
          <p14:tracePt t="4768" x="1020763" y="2449513"/>
          <p14:tracePt t="4769" x="1030288" y="2439988"/>
          <p14:tracePt t="4786" x="1087438" y="2430463"/>
          <p14:tracePt t="4803" x="1106488" y="2430463"/>
          <p14:tracePt t="4804" x="1116013" y="2430463"/>
          <p14:tracePt t="4819" x="1125538" y="2430463"/>
          <p14:tracePt t="4852" x="1135063" y="2430463"/>
          <p14:tracePt t="4886" x="1154113" y="2430463"/>
          <p14:tracePt t="4960" x="1154113" y="2439988"/>
          <p14:tracePt t="4968" x="1154113" y="2459038"/>
          <p14:tracePt t="4971" x="1154113" y="2468563"/>
          <p14:tracePt t="4973" x="1154113" y="2478088"/>
          <p14:tracePt t="4987" x="1116013" y="2563813"/>
          <p14:tracePt t="4989" x="1116013" y="2573338"/>
          <p14:tracePt t="5003" x="1058863" y="2667000"/>
          <p14:tracePt t="5005" x="1049338" y="2695575"/>
          <p14:tracePt t="5006" x="1039813" y="2705100"/>
          <p14:tracePt t="5008" x="1030288" y="2714625"/>
          <p14:tracePt t="5010" x="1020763" y="2733675"/>
          <p14:tracePt t="5012" x="1012825" y="2743200"/>
          <p14:tracePt t="5014" x="1003300" y="2752725"/>
          <p14:tracePt t="5016" x="993775" y="2762250"/>
          <p14:tracePt t="5019" x="993775" y="2771775"/>
          <p14:tracePt t="5021" x="984250" y="2790825"/>
          <p14:tracePt t="5023" x="955675" y="2800350"/>
          <p14:tracePt t="5024" x="946150" y="2809875"/>
          <p14:tracePt t="5027" x="936625" y="2828925"/>
          <p14:tracePt t="5029" x="927100" y="2828925"/>
          <p14:tracePt t="5034" x="908050" y="2838450"/>
          <p14:tracePt t="5036" x="898525" y="2847975"/>
          <p14:tracePt t="5051" x="860425" y="2874963"/>
          <p14:tracePt t="5068" x="841375" y="2874963"/>
          <p14:tracePt t="5084" x="831850" y="2874963"/>
          <p14:tracePt t="5101" x="803275" y="2865438"/>
          <p14:tracePt t="5103" x="793750" y="2857500"/>
          <p14:tracePt t="5119" x="785813" y="2857500"/>
          <p14:tracePt t="5121" x="785813" y="2847975"/>
          <p14:tracePt t="5152" x="766763" y="2809875"/>
          <p14:tracePt t="5170" x="766763" y="2781300"/>
          <p14:tracePt t="5186" x="766763" y="2771775"/>
          <p14:tracePt t="5187" x="766763" y="2762250"/>
          <p14:tracePt t="5203" x="757238" y="2752725"/>
          <p14:tracePt t="5205" x="757238" y="2743200"/>
          <p14:tracePt t="5219" x="766763" y="2714625"/>
          <p14:tracePt t="5236" x="776288" y="2676525"/>
          <p14:tracePt t="5252" x="785813" y="2628900"/>
          <p14:tracePt t="5268" x="785813" y="2601913"/>
          <p14:tracePt t="5269" x="793750" y="2592388"/>
          <p14:tracePt t="5285" x="803275" y="2573338"/>
          <p14:tracePt t="5301" x="803275" y="2563813"/>
          <p14:tracePt t="5335" x="812800" y="2544763"/>
          <p14:tracePt t="5352" x="831850" y="2506663"/>
          <p14:tracePt t="5354" x="831850" y="2497138"/>
          <p14:tracePt t="5369" x="860425" y="2468563"/>
          <p14:tracePt t="5385" x="879475" y="2430463"/>
          <p14:tracePt t="5433" x="889000" y="2430463"/>
          <p14:tracePt t="5451" x="955675" y="2401888"/>
          <p14:tracePt t="5454" x="984250" y="2393950"/>
          <p14:tracePt t="5456" x="993775" y="2393950"/>
          <p14:tracePt t="5458" x="1003300" y="2374900"/>
          <p14:tracePt t="5459" x="1012825" y="2365375"/>
          <p14:tracePt t="5467" x="1049338" y="2355850"/>
          <p14:tracePt t="5469" x="1058863" y="2346325"/>
          <p14:tracePt t="5471" x="1068388" y="2346325"/>
          <p14:tracePt t="5471" x="1068388" y="2336800"/>
          <p14:tracePt t="5472" x="1077913" y="2336800"/>
          <p14:tracePt t="5486" x="1144588" y="2317750"/>
          <p14:tracePt t="5501" x="1257300" y="2298700"/>
          <p14:tracePt t="5503" x="1295400" y="2298700"/>
          <p14:tracePt t="5505" x="1323975" y="2298700"/>
          <p14:tracePt t="5507" x="1343025" y="2298700"/>
          <p14:tracePt t="5508" x="1371600" y="2298700"/>
          <p14:tracePt t="5510" x="1381125" y="2308225"/>
          <p14:tracePt t="5511" x="1409700" y="2317750"/>
          <p14:tracePt t="5512" x="1419225" y="2317750"/>
          <p14:tracePt t="5514" x="1428750" y="2317750"/>
          <p14:tracePt t="5516" x="1457325" y="2336800"/>
          <p14:tracePt t="5518" x="1493838" y="2346325"/>
          <p14:tracePt t="5519" x="1522413" y="2355850"/>
          <p14:tracePt t="5521" x="1541463" y="2374900"/>
          <p14:tracePt t="5523" x="1560513" y="2374900"/>
          <p14:tracePt t="5525" x="1579563" y="2393950"/>
          <p14:tracePt t="5527" x="1608138" y="2401888"/>
          <p14:tracePt t="5528" x="1627188" y="2411413"/>
          <p14:tracePt t="5530" x="1655763" y="2420938"/>
          <p14:tracePt t="5531" x="1674813" y="2439988"/>
          <p14:tracePt t="5533" x="1684338" y="2439988"/>
          <p14:tracePt t="5535" x="1711325" y="2459038"/>
          <p14:tracePt t="5536" x="1720850" y="2468563"/>
          <p14:tracePt t="5538" x="1739900" y="2487613"/>
          <p14:tracePt t="5544" x="1768475" y="2516188"/>
          <p14:tracePt t="5551" x="1778000" y="2535238"/>
          <p14:tracePt t="5553" x="1787525" y="2544763"/>
          <p14:tracePt t="5567" x="1797050" y="2554288"/>
          <p14:tracePt t="5617" x="1787525" y="2554288"/>
          <p14:tracePt t="5624" x="1778000" y="2554288"/>
          <p14:tracePt t="5634" x="1749425" y="2554288"/>
          <p14:tracePt t="5636" x="1749425" y="2563813"/>
          <p14:tracePt t="5637" x="1739900" y="2563813"/>
          <p14:tracePt t="5652" x="1684338" y="2592388"/>
          <p14:tracePt t="5654" x="1665288" y="2601913"/>
          <p14:tracePt t="5658" x="1646238" y="2611438"/>
          <p14:tracePt t="5661" x="1617663" y="2620963"/>
          <p14:tracePt t="5664" x="1608138" y="2628900"/>
          <p14:tracePt t="5667" x="1598613" y="2628900"/>
          <p14:tracePt t="5670" x="1579563" y="2638425"/>
          <p14:tracePt t="5672" x="1560513" y="2647950"/>
          <p14:tracePt t="5674" x="1550988" y="2667000"/>
          <p14:tracePt t="5680" x="1531938" y="2667000"/>
          <p14:tracePt t="5687" x="1512888" y="2686050"/>
          <p14:tracePt t="5702" x="1484313" y="2695575"/>
          <p14:tracePt t="5735" x="1474788" y="2695575"/>
          <p14:tracePt t="5852" x="1466850" y="2695575"/>
          <p14:tracePt t="5884" x="1457325" y="2695575"/>
          <p14:tracePt t="5933" x="1447800" y="2695575"/>
          <p14:tracePt t="6102" x="1438275" y="2695575"/>
          <p14:tracePt t="6186" x="1428750" y="2695575"/>
          <p14:tracePt t="6201" x="1419225" y="2705100"/>
          <p14:tracePt t="6218" x="1390650" y="2724150"/>
          <p14:tracePt t="6234" x="1352550" y="2752725"/>
          <p14:tracePt t="6251" x="1295400" y="2800350"/>
          <p14:tracePt t="6253" x="1285875" y="2819400"/>
          <p14:tracePt t="6255" x="1276350" y="2819400"/>
          <p14:tracePt t="6256" x="1276350" y="2828925"/>
          <p14:tracePt t="6266" x="1247775" y="2857500"/>
          <p14:tracePt t="6268" x="1247775" y="2865438"/>
          <p14:tracePt t="6270" x="1239838" y="2874963"/>
          <p14:tracePt t="6284" x="1211263" y="2913063"/>
          <p14:tracePt t="6301" x="1201738" y="2941638"/>
          <p14:tracePt t="6342" x="1201738" y="2951163"/>
          <p14:tracePt t="6353" x="1201738" y="2960688"/>
          <p14:tracePt t="6367" x="1201738" y="2989263"/>
          <p14:tracePt t="6384" x="1192213" y="3036888"/>
          <p14:tracePt t="6385" x="1182688" y="3046413"/>
          <p14:tracePt t="6400" x="1182688" y="3074988"/>
          <p14:tracePt t="6417" x="1173163" y="3092450"/>
          <p14:tracePt t="6434" x="1163638" y="3111500"/>
          <p14:tracePt t="6435" x="1163638" y="3121025"/>
          <p14:tracePt t="6451" x="1144588" y="3159125"/>
          <p14:tracePt t="6453" x="1144588" y="3168650"/>
          <p14:tracePt t="6454" x="1135063" y="3168650"/>
          <p14:tracePt t="6455" x="1135063" y="3178175"/>
          <p14:tracePt t="6466" x="1116013" y="3206750"/>
          <p14:tracePt t="6468" x="1106488" y="3216275"/>
          <p14:tracePt t="6470" x="1106488" y="3225800"/>
          <p14:tracePt t="6484" x="1068388" y="3282950"/>
          <p14:tracePt t="6485" x="1068388" y="3292475"/>
          <p14:tracePt t="6500" x="1058863" y="3328988"/>
          <p14:tracePt t="6501" x="1049338" y="3328988"/>
          <p14:tracePt t="6516" x="1039813" y="3348038"/>
          <p14:tracePt t="6680" x="1030288" y="3348038"/>
          <p14:tracePt t="6738" x="1030288" y="3338513"/>
          <p14:tracePt t="6775" x="1030288" y="3328988"/>
          <p14:tracePt t="6784" x="1030288" y="3319463"/>
          <p14:tracePt t="6800" x="1020763" y="3302000"/>
          <p14:tracePt t="6816" x="1020763" y="3273425"/>
          <p14:tracePt t="6818" x="1020763" y="3263900"/>
          <p14:tracePt t="6834" x="1020763" y="3206750"/>
          <p14:tracePt t="6851" x="1020763" y="3178175"/>
          <p14:tracePt t="6906" x="1012825" y="3178175"/>
          <p14:tracePt t="6982" x="1012825" y="3168650"/>
          <p14:tracePt t="7017" x="1012825" y="3159125"/>
          <p14:tracePt t="7034" x="1012825" y="3149600"/>
          <p14:tracePt t="7051" x="1020763" y="3130550"/>
          <p14:tracePt t="7067" x="1030288" y="3121025"/>
          <p14:tracePt t="7101" x="1039813" y="3092450"/>
          <p14:tracePt t="7134" x="1049338" y="3092450"/>
          <p14:tracePt t="7179" x="1058863" y="3092450"/>
          <p14:tracePt t="7194" x="1058863" y="3084513"/>
          <p14:tracePt t="7202" x="1068388" y="3084513"/>
          <p14:tracePt t="7217" x="1087438" y="3084513"/>
          <p14:tracePt t="7233" x="1135063" y="3084513"/>
          <p14:tracePt t="7236" x="1144588" y="3084513"/>
          <p14:tracePt t="7251" x="1182688" y="3084513"/>
          <p14:tracePt t="7252" x="1192213" y="3084513"/>
          <p14:tracePt t="7266" x="1201738" y="3084513"/>
          <p14:tracePt t="7330" x="1201738" y="3092450"/>
          <p14:tracePt t="7339" x="1192213" y="3092450"/>
          <p14:tracePt t="7350" x="1182688" y="3092450"/>
          <p14:tracePt t="7352" x="1182688" y="3101975"/>
          <p14:tracePt t="7366" x="1163638" y="3101975"/>
          <p14:tracePt t="7368" x="1163638" y="3111500"/>
          <p14:tracePt t="7383" x="1154113" y="3111500"/>
          <p14:tracePt t="7385" x="1144588" y="3111500"/>
          <p14:tracePt t="7400" x="1135063" y="3121025"/>
          <p14:tracePt t="7416" x="1125538" y="3130550"/>
          <p14:tracePt t="7437" x="1125538" y="3140075"/>
          <p14:tracePt t="7466" x="1125538" y="3149600"/>
          <p14:tracePt t="7534" x="1135063" y="3149600"/>
          <p14:tracePt t="7567" x="1173163" y="3149600"/>
          <p14:tracePt t="7583" x="1182688" y="3149600"/>
          <p14:tracePt t="7600" x="1192213" y="3149600"/>
          <p14:tracePt t="7617" x="1201738" y="3149600"/>
          <p14:tracePt t="7633" x="1211263" y="3149600"/>
          <p14:tracePt t="7688" x="1211263" y="3140075"/>
          <p14:tracePt t="7739" x="1230313" y="3140075"/>
          <p14:tracePt t="7753" x="1239838" y="3140075"/>
          <p14:tracePt t="7759" x="1239838" y="3130550"/>
          <p14:tracePt t="7767" x="1257300" y="3130550"/>
          <p14:tracePt t="7770" x="1266825" y="3121025"/>
          <p14:tracePt t="7784" x="1295400" y="3101975"/>
          <p14:tracePt t="7786" x="1304925" y="3101975"/>
          <p14:tracePt t="7800" x="1333500" y="3092450"/>
          <p14:tracePt t="7817" x="1343025" y="3084513"/>
          <p14:tracePt t="7842" x="1343025" y="3074988"/>
          <p14:tracePt t="7964" x="1333500" y="3074988"/>
          <p14:tracePt t="7976" x="1323975" y="3074988"/>
          <p14:tracePt t="7984" x="1314450" y="3074988"/>
          <p14:tracePt t="7988" x="1304925" y="3074988"/>
          <p14:tracePt t="8000" x="1285875" y="3084513"/>
          <p14:tracePt t="8016" x="1266825" y="3092450"/>
          <p14:tracePt t="8020" x="1266825" y="3101975"/>
          <p14:tracePt t="8034" x="1239838" y="3130550"/>
          <p14:tracePt t="8038" x="1220788" y="3140075"/>
          <p14:tracePt t="8041" x="1211263" y="3149600"/>
          <p14:tracePt t="8049" x="1201738" y="3168650"/>
          <p14:tracePt t="8051" x="1192213" y="3168650"/>
          <p14:tracePt t="8052" x="1192213" y="3178175"/>
          <p14:tracePt t="8069" x="1173163" y="3216275"/>
          <p14:tracePt t="8083" x="1163638" y="3235325"/>
          <p14:tracePt t="8099" x="1154113" y="3254375"/>
          <p14:tracePt t="8117" x="1154113" y="3263900"/>
          <p14:tracePt t="8134" x="1154113" y="3273425"/>
          <p14:tracePt t="8151" x="1144588" y="3292475"/>
          <p14:tracePt t="8183" x="1144588" y="3302000"/>
          <p14:tracePt t="8242" x="1144588" y="3311525"/>
          <p14:tracePt t="8249" x="1135063" y="3311525"/>
          <p14:tracePt t="8519" x="1125538" y="3311525"/>
          <p14:tracePt t="8618" x="1135063" y="3311525"/>
          <p14:tracePt t="8620" x="1144588" y="3311525"/>
          <p14:tracePt t="8622" x="1163638" y="3311525"/>
          <p14:tracePt t="8632" x="1257300" y="3311525"/>
          <p14:tracePt t="8634" x="1304925" y="3311525"/>
          <p14:tracePt t="8636" x="1352550" y="3311525"/>
          <p14:tracePt t="8648" x="1608138" y="3263900"/>
          <p14:tracePt t="8651" x="1684338" y="3254375"/>
          <p14:tracePt t="8653" x="1720850" y="3254375"/>
          <p14:tracePt t="8655" x="1768475" y="3244850"/>
          <p14:tracePt t="8657" x="1797050" y="3235325"/>
          <p14:tracePt t="8660" x="1835150" y="3225800"/>
          <p14:tracePt t="8662" x="1863725" y="3206750"/>
          <p14:tracePt t="8664" x="1882775" y="3206750"/>
          <p14:tracePt t="8666" x="1911350" y="3206750"/>
          <p14:tracePt t="8668" x="1928813" y="3197225"/>
          <p14:tracePt t="8670" x="1947863" y="3197225"/>
          <p14:tracePt t="8671" x="1966913" y="3187700"/>
          <p14:tracePt t="8678" x="2005013" y="3178175"/>
          <p14:tracePt t="8679" x="2005013" y="3168650"/>
          <p14:tracePt t="8684" x="2024063" y="3168650"/>
          <p14:tracePt t="8699" x="2033588" y="3159125"/>
          <p14:tracePt t="8735" x="2024063" y="3159125"/>
          <p14:tracePt t="8748" x="2005013" y="3159125"/>
          <p14:tracePt t="8766" x="1985963" y="3159125"/>
          <p14:tracePt t="8783" x="1976438" y="3168650"/>
          <p14:tracePt t="8848" x="1966913" y="3159125"/>
          <p14:tracePt t="8865" x="1947863" y="3159125"/>
          <p14:tracePt t="8866" x="1938338" y="3159125"/>
          <p14:tracePt t="8881" x="1901825" y="3149600"/>
          <p14:tracePt t="8882" x="1892300" y="3149600"/>
          <p14:tracePt t="8885" x="1882775" y="3149600"/>
          <p14:tracePt t="8898" x="1835150" y="3130550"/>
          <p14:tracePt t="8900" x="1825625" y="3130550"/>
          <p14:tracePt t="8915" x="1768475" y="3121025"/>
          <p14:tracePt t="8916" x="1758950" y="3111500"/>
          <p14:tracePt t="8916" x="1749425" y="3111500"/>
          <p14:tracePt t="8931" x="1655763" y="3101975"/>
          <p14:tracePt t="8932" x="1636713" y="3092450"/>
          <p14:tracePt t="8948" x="1541463" y="3084513"/>
          <p14:tracePt t="8950" x="1522413" y="3084513"/>
          <p14:tracePt t="8965" x="1447800" y="3084513"/>
          <p14:tracePt t="8966" x="1428750" y="3084513"/>
          <p14:tracePt t="8968" x="1419225" y="3084513"/>
          <p14:tracePt t="8970" x="1409700" y="3092450"/>
          <p14:tracePt t="8981" x="1362075" y="3111500"/>
          <p14:tracePt t="8981" x="1352550" y="3111500"/>
          <p14:tracePt t="8998" x="1285875" y="3159125"/>
          <p14:tracePt t="8999" x="1285875" y="3168650"/>
          <p14:tracePt t="9000" x="1276350" y="3178175"/>
          <p14:tracePt t="9002" x="1257300" y="3187700"/>
          <p14:tracePt t="9003" x="1247775" y="3187700"/>
          <p14:tracePt t="9016" x="1220788" y="3225800"/>
          <p14:tracePt t="9031" x="1201738" y="3273425"/>
          <p14:tracePt t="9048" x="1201738" y="3292475"/>
          <p14:tracePt t="9065" x="1211263" y="3311525"/>
          <p14:tracePt t="9067" x="1220788" y="3311525"/>
          <p14:tracePt t="9072" x="1230313" y="3319463"/>
          <p14:tracePt t="9074" x="1239838" y="3319463"/>
          <p14:tracePt t="9081" x="1266825" y="3319463"/>
          <p14:tracePt t="9097" x="1304925" y="3319463"/>
          <p14:tracePt t="9114" x="1343025" y="3319463"/>
          <p14:tracePt t="9208" x="1333500" y="3319463"/>
          <p14:tracePt t="9215" x="1323975" y="3319463"/>
          <p14:tracePt t="9232" x="1285875" y="3319463"/>
          <p14:tracePt t="9248" x="1239838" y="3328988"/>
          <p14:tracePt t="9265" x="1201738" y="3357563"/>
          <p14:tracePt t="9265" x="1192213" y="3367088"/>
          <p14:tracePt t="9282" x="1135063" y="3414713"/>
          <p14:tracePt t="9284" x="1125538" y="3414713"/>
          <p14:tracePt t="9299" x="1087438" y="3452813"/>
          <p14:tracePt t="9301" x="1077913" y="3462338"/>
          <p14:tracePt t="9314" x="1049338" y="3481388"/>
          <p14:tracePt t="9331" x="1003300" y="3529013"/>
          <p14:tracePt t="9332" x="993775" y="3529013"/>
          <p14:tracePt t="9348" x="946150" y="3584575"/>
          <p14:tracePt t="9349" x="936625" y="3584575"/>
          <p14:tracePt t="9364" x="889000" y="3622675"/>
          <p14:tracePt t="9366" x="889000" y="3632200"/>
          <p14:tracePt t="9368" x="879475" y="3651250"/>
          <p14:tracePt t="9381" x="869950" y="3651250"/>
          <p14:tracePt t="9547" x="869950" y="3641725"/>
          <p14:tracePt t="9566" x="889000" y="3613150"/>
          <p14:tracePt t="9568" x="898525" y="3603625"/>
          <p14:tracePt t="9582" x="908050" y="3584575"/>
          <p14:tracePt t="9598" x="936625" y="3538538"/>
          <p14:tracePt t="9616" x="965200" y="3529013"/>
          <p14:tracePt t="9631" x="965200" y="3519488"/>
          <p14:tracePt t="9633" x="974725" y="3519488"/>
          <p14:tracePt t="9647" x="984250" y="3509963"/>
          <p14:tracePt t="9665" x="1030288" y="3481388"/>
          <p14:tracePt t="9666" x="1039813" y="3471863"/>
          <p14:tracePt t="9682" x="1125538" y="3424238"/>
          <p14:tracePt t="9683" x="1135063" y="3424238"/>
          <p14:tracePt t="9699" x="1220788" y="3386138"/>
          <p14:tracePt t="9700" x="1230313" y="3386138"/>
          <p14:tracePt t="9715" x="1304925" y="3367088"/>
          <p14:tracePt t="9716" x="1314450" y="3357563"/>
          <p14:tracePt t="9718" x="1323975" y="3357563"/>
          <p14:tracePt t="9731" x="1343025" y="3348038"/>
          <p14:tracePt t="9733" x="1352550" y="3348038"/>
          <p14:tracePt t="9758" x="1352550" y="3357563"/>
          <p14:tracePt t="9764" x="1352550" y="3367088"/>
          <p14:tracePt t="9766" x="1352550" y="3395663"/>
          <p14:tracePt t="9768" x="1352550" y="3405188"/>
          <p14:tracePt t="9770" x="1352550" y="3433763"/>
          <p14:tracePt t="9773" x="1352550" y="3462338"/>
          <p14:tracePt t="9775" x="1352550" y="3481388"/>
          <p14:tracePt t="9777" x="1352550" y="3500438"/>
          <p14:tracePt t="9778" x="1352550" y="3509963"/>
          <p14:tracePt t="9780" x="1352550" y="3546475"/>
          <p14:tracePt t="9781" x="1352550" y="3575050"/>
          <p14:tracePt t="9783" x="1352550" y="3584575"/>
          <p14:tracePt t="9784" x="1352550" y="3594100"/>
          <p14:tracePt t="9785" x="1352550" y="3613150"/>
          <p14:tracePt t="9787" x="1352550" y="3632200"/>
          <p14:tracePt t="9789" x="1352550" y="3660775"/>
          <p14:tracePt t="9792" x="1352550" y="3698875"/>
          <p14:tracePt t="9795" x="1352550" y="3727450"/>
          <p14:tracePt t="9799" x="1352550" y="3765550"/>
          <p14:tracePt t="9801" x="1352550" y="3783013"/>
          <p14:tracePt t="9804" x="1352550" y="3811588"/>
          <p14:tracePt t="9807" x="1352550" y="3830638"/>
          <p14:tracePt t="9809" x="1352550" y="3840163"/>
          <p14:tracePt t="9816" x="1352550" y="3859213"/>
          <p14:tracePt t="9832" x="1352550" y="3868738"/>
          <p14:tracePt t="9940" x="1352550" y="3859213"/>
          <p14:tracePt t="9951" x="1352550" y="3849688"/>
          <p14:tracePt t="9953" x="1362075" y="3849688"/>
          <p14:tracePt t="9958" x="1362075" y="3840163"/>
          <p14:tracePt t="9960" x="1371600" y="3840163"/>
          <p14:tracePt t="9966" x="1381125" y="3830638"/>
          <p14:tracePt t="9983" x="1428750" y="3765550"/>
          <p14:tracePt t="9984" x="1438275" y="3756025"/>
          <p14:tracePt t="9986" x="1447800" y="3736975"/>
          <p14:tracePt t="9999" x="1474788" y="3698875"/>
          <p14:tracePt t="10002" x="1484313" y="3679825"/>
          <p14:tracePt t="10003" x="1484313" y="3670300"/>
          <p14:tracePt t="10015" x="1512888" y="3613150"/>
          <p14:tracePt t="10018" x="1522413" y="3603625"/>
          <p14:tracePt t="10032" x="1550988" y="3538538"/>
          <p14:tracePt t="10034" x="1560513" y="3529013"/>
          <p14:tracePt t="10035" x="1560513" y="3519488"/>
          <p14:tracePt t="10050" x="1579563" y="3471863"/>
          <p14:tracePt t="10064" x="1579563" y="3452813"/>
          <p14:tracePt t="10080" x="1589088" y="3443288"/>
          <p14:tracePt t="10130" x="1589088" y="3433763"/>
          <p14:tracePt t="10148" x="1589088" y="3424238"/>
          <p14:tracePt t="10164" x="1589088" y="3414713"/>
          <p14:tracePt t="10181" x="1589088" y="3405188"/>
          <p14:tracePt t="10198" x="1589088" y="3395663"/>
          <p14:tracePt t="10523" x="1589088" y="3386138"/>
          <p14:tracePt t="10528" x="1598613" y="3386138"/>
          <p14:tracePt t="10533" x="1608138" y="3386138"/>
          <p14:tracePt t="10548" x="1617663" y="3386138"/>
          <p14:tracePt t="10565" x="1636713" y="3376613"/>
          <p14:tracePt t="10580" x="1665288" y="3376613"/>
          <p14:tracePt t="10583" x="1674813" y="3376613"/>
          <p14:tracePt t="10614" x="1684338" y="3376613"/>
          <p14:tracePt t="10662" x="1684338" y="3386138"/>
          <p14:tracePt t="10676" x="1684338" y="3395663"/>
          <p14:tracePt t="10691" x="1684338" y="3405188"/>
          <p14:tracePt t="10703" x="1684338" y="3414713"/>
          <p14:tracePt t="10713" x="1684338" y="3424238"/>
          <p14:tracePt t="10731" x="1684338" y="3443288"/>
          <p14:tracePt t="10733" x="1684338" y="3452813"/>
          <p14:tracePt t="10747" x="1684338" y="3462338"/>
          <p14:tracePt t="10763" x="1684338" y="3471863"/>
          <p14:tracePt t="10781" x="1684338" y="3481388"/>
          <p14:tracePt t="10798" x="1684338" y="3519488"/>
          <p14:tracePt t="10815" x="1655763" y="3556000"/>
          <p14:tracePt t="10819" x="1655763" y="3575050"/>
          <p14:tracePt t="10823" x="1646238" y="3584575"/>
          <p14:tracePt t="10828" x="1646238" y="3594100"/>
          <p14:tracePt t="10836" x="1636713" y="3603625"/>
          <p14:tracePt t="10897" x="1636713" y="3632200"/>
          <p14:tracePt t="10917" x="1636713" y="3708400"/>
          <p14:tracePt t="10919" x="1636713" y="3717925"/>
          <p14:tracePt t="10922" x="1636713" y="3727450"/>
          <p14:tracePt t="10932" x="1636713" y="3765550"/>
          <p14:tracePt t="10947" x="1636713" y="3783013"/>
          <p14:tracePt t="10963" x="1646238" y="3783013"/>
          <p14:tracePt t="10965" x="1665288" y="3783013"/>
          <p14:tracePt t="10980" x="1684338" y="3783013"/>
          <p14:tracePt t="10982" x="1693863" y="3783013"/>
          <p14:tracePt t="10997" x="1720850" y="3783013"/>
          <p14:tracePt t="11014" x="1758950" y="3792538"/>
          <p14:tracePt t="11017" x="1768475" y="3792538"/>
          <p14:tracePt t="11018" x="1768475" y="3802063"/>
          <p14:tracePt t="11030" x="1806575" y="3811588"/>
          <p14:tracePt t="11032" x="1816100" y="3821113"/>
          <p14:tracePt t="11034" x="1825625" y="3821113"/>
          <p14:tracePt t="11035" x="1825625" y="3830638"/>
          <p14:tracePt t="11037" x="1835150" y="3840163"/>
          <p14:tracePt t="11039" x="1854200" y="3840163"/>
          <p14:tracePt t="11041" x="1863725" y="3849688"/>
          <p14:tracePt t="11042" x="1873250" y="3849688"/>
          <p14:tracePt t="11044" x="1882775" y="3849688"/>
          <p14:tracePt t="11046" x="1882775" y="3859213"/>
          <p14:tracePt t="11047" x="1901825" y="3868738"/>
          <p14:tracePt t="11053" x="1938338" y="3878263"/>
          <p14:tracePt t="11055" x="1957388" y="3887788"/>
          <p14:tracePt t="11057" x="1976438" y="3897313"/>
          <p14:tracePt t="11059" x="2005013" y="3897313"/>
          <p14:tracePt t="11060" x="2005013" y="3906838"/>
          <p14:tracePt t="11062" x="2014538" y="3906838"/>
          <p14:tracePt t="11064" x="2033588" y="3916363"/>
          <p14:tracePt t="11065" x="2043113" y="3916363"/>
          <p14:tracePt t="11066" x="2071688" y="3925888"/>
          <p14:tracePt t="11068" x="2090738" y="3925888"/>
          <p14:tracePt t="11069" x="2100263" y="3925888"/>
          <p14:tracePt t="11071" x="2119313" y="3935413"/>
          <p14:tracePt t="11073" x="2128838" y="3935413"/>
          <p14:tracePt t="11074" x="2146300" y="3944938"/>
          <p14:tracePt t="11076" x="2174875" y="3944938"/>
          <p14:tracePt t="11078" x="2184400" y="3954463"/>
          <p14:tracePt t="11081" x="2212975" y="3954463"/>
          <p14:tracePt t="11083" x="2241550" y="3963988"/>
          <p14:tracePt t="11085" x="2251075" y="3963988"/>
          <p14:tracePt t="11093" x="2308225" y="3973513"/>
          <p14:tracePt t="11099" x="2346325" y="3973513"/>
          <p14:tracePt t="11101" x="2365375" y="3973513"/>
          <p14:tracePt t="11102" x="2373313" y="3973513"/>
          <p14:tracePt t="11114" x="2392363" y="3983038"/>
          <p14:tracePt t="11115" x="2401888" y="3983038"/>
          <p14:tracePt t="11131" x="2439988" y="3983038"/>
          <p14:tracePt t="11147" x="2439988" y="3973513"/>
          <p14:tracePt t="11148" x="2449513" y="3973513"/>
          <p14:tracePt t="11164" x="2449513" y="3963988"/>
          <p14:tracePt t="11166" x="2459038" y="3963988"/>
          <p14:tracePt t="11180" x="2468563" y="3963988"/>
          <p14:tracePt t="11181" x="2468563" y="3954463"/>
          <p14:tracePt t="11197" x="2497138" y="3925888"/>
          <p14:tracePt t="11213" x="2516188" y="3897313"/>
          <p14:tracePt t="11231" x="2516188" y="3887788"/>
          <p14:tracePt t="11247" x="2525713" y="3878263"/>
          <p14:tracePt t="11285" x="2516188" y="3878263"/>
          <p14:tracePt t="11297" x="2487613" y="3897313"/>
          <p14:tracePt t="11313" x="2449513" y="3925888"/>
          <p14:tracePt t="11314" x="2439988" y="3935413"/>
          <p14:tracePt t="11330" x="2411413" y="3944938"/>
          <p14:tracePt t="11347" x="2392363" y="3983038"/>
          <p14:tracePt t="11349" x="2392363" y="3992563"/>
          <p14:tracePt t="11363" x="2373313" y="4019550"/>
          <p14:tracePt t="11364" x="2373313" y="4029075"/>
          <p14:tracePt t="11366" x="2365375" y="4038600"/>
          <p14:tracePt t="11381" x="2346325" y="4133850"/>
          <p14:tracePt t="11383" x="2346325" y="4152900"/>
          <p14:tracePt t="11384" x="2346325" y="4162425"/>
          <p14:tracePt t="11396" x="2336800" y="4246563"/>
          <p14:tracePt t="11399" x="2336800" y="4265613"/>
          <p14:tracePt t="11401" x="2336800" y="4284663"/>
          <p14:tracePt t="11402" x="2327275" y="4294188"/>
          <p14:tracePt t="11404" x="2327275" y="4313238"/>
          <p14:tracePt t="11414" x="2327275" y="4370388"/>
          <p14:tracePt t="11415" x="2327275" y="4389438"/>
          <p14:tracePt t="11417" x="2327275" y="4398963"/>
          <p14:tracePt t="11430" x="2336800" y="4473575"/>
          <p14:tracePt t="11432" x="2336800" y="4492625"/>
          <p14:tracePt t="11433" x="2346325" y="4502150"/>
          <p14:tracePt t="11435" x="2346325" y="4511675"/>
          <p14:tracePt t="11447" x="2373313" y="4587875"/>
          <p14:tracePt t="11464" x="2420938" y="4654550"/>
          <p14:tracePt t="11480" x="2430463" y="4683125"/>
          <p14:tracePt t="11496" x="2439988" y="4683125"/>
          <p14:tracePt t="11498" x="2439988" y="4691063"/>
          <p14:tracePt t="11531" x="2439988" y="4710113"/>
          <p14:tracePt t="11546" x="2449513" y="4738688"/>
          <p14:tracePt t="11548" x="2449513" y="4748213"/>
          <p14:tracePt t="11563" x="2449513" y="4776788"/>
          <p14:tracePt t="11566" x="2449513" y="4786313"/>
          <p14:tracePt t="11596" x="2449513" y="4805363"/>
          <p14:tracePt t="11667" x="2439988" y="4805363"/>
          <p14:tracePt t="11681" x="2430463" y="4805363"/>
          <p14:tracePt t="11696" x="2411413" y="4805363"/>
          <p14:tracePt t="11698" x="2401888" y="4805363"/>
          <p14:tracePt t="11724" x="2392363" y="4805363"/>
          <p14:tracePt t="11755" x="2392363" y="4795838"/>
          <p14:tracePt t="11762" x="2392363" y="4786313"/>
          <p14:tracePt t="11764" x="2392363" y="4776788"/>
          <p14:tracePt t="11780" x="2392363" y="4729163"/>
          <p14:tracePt t="11796" x="2392363" y="4700588"/>
          <p14:tracePt t="11797" x="2392363" y="4691063"/>
          <p14:tracePt t="11814" x="2382838" y="4691063"/>
          <p14:tracePt t="11816" x="2382838" y="4683125"/>
          <p14:tracePt t="11847" x="2373313" y="4683125"/>
          <p14:tracePt t="11864" x="2355850" y="4683125"/>
          <p14:tracePt t="11867" x="2346325" y="4683125"/>
          <p14:tracePt t="11871" x="2336800" y="4673600"/>
          <p14:tracePt t="11875" x="2317750" y="4673600"/>
          <p14:tracePt t="11878" x="2308225" y="4673600"/>
          <p14:tracePt t="11881" x="2298700" y="4673600"/>
          <p14:tracePt t="11887" x="2279650" y="4673600"/>
          <p14:tracePt t="11890" x="2270125" y="4664075"/>
          <p14:tracePt t="11893" x="2251075" y="4654550"/>
          <p14:tracePt t="11898" x="2232025" y="4654550"/>
          <p14:tracePt t="11901" x="2212975" y="4645025"/>
          <p14:tracePt t="11903" x="2184400" y="4635500"/>
          <p14:tracePt t="11906" x="2174875" y="4635500"/>
          <p14:tracePt t="11907" x="2155825" y="4625975"/>
          <p14:tracePt t="11909" x="2146300" y="4625975"/>
          <p14:tracePt t="11911" x="2138363" y="4625975"/>
          <p14:tracePt t="11914" x="2109788" y="4616450"/>
          <p14:tracePt t="11917" x="2090738" y="4616450"/>
          <p14:tracePt t="11919" x="2081213" y="4616450"/>
          <p14:tracePt t="11921" x="2062163" y="4606925"/>
          <p14:tracePt t="11922" x="2043113" y="4597400"/>
          <p14:tracePt t="11924" x="2014538" y="4597400"/>
          <p14:tracePt t="11930" x="1966913" y="4587875"/>
          <p14:tracePt t="11932" x="1947863" y="4587875"/>
          <p14:tracePt t="11934" x="1928813" y="4587875"/>
          <p14:tracePt t="11937" x="1901825" y="4578350"/>
          <p14:tracePt t="11939" x="1882775" y="4578350"/>
          <p14:tracePt t="11941" x="1873250" y="4578350"/>
          <p14:tracePt t="11946" x="1835150" y="4568825"/>
          <p14:tracePt t="11964" x="1720850" y="4549775"/>
          <p14:tracePt t="11966" x="1701800" y="4540250"/>
          <p14:tracePt t="11981" x="1598613" y="4530725"/>
          <p14:tracePt t="11985" x="1570038" y="4521200"/>
          <p14:tracePt t="11989" x="1531938" y="4521200"/>
          <p14:tracePt t="11992" x="1512888" y="4511675"/>
          <p14:tracePt t="11994" x="1503363" y="4511675"/>
          <p14:tracePt t="12000" x="1484313" y="4511675"/>
          <p14:tracePt t="12014" x="1447800" y="4492625"/>
          <p14:tracePt t="12030" x="1438275" y="4483100"/>
          <p14:tracePt t="12047" x="1428750" y="4473575"/>
          <p14:tracePt t="12049" x="1428750" y="4464050"/>
          <p14:tracePt t="12051" x="1419225" y="4464050"/>
          <p14:tracePt t="12062" x="1400175" y="4427538"/>
          <p14:tracePt t="12064" x="1390650" y="4418013"/>
          <p14:tracePt t="12080" x="1333500" y="4341813"/>
          <p14:tracePt t="12082" x="1323975" y="4341813"/>
          <p14:tracePt t="12084" x="1323975" y="4332288"/>
          <p14:tracePt t="12171" x="1314450" y="4322763"/>
          <p14:tracePt t="12179" x="1295400" y="4294188"/>
          <p14:tracePt t="12180" x="1285875" y="4284663"/>
          <p14:tracePt t="12196" x="1230313" y="4200525"/>
          <p14:tracePt t="12199" x="1192213" y="4171950"/>
          <p14:tracePt t="12201" x="1182688" y="4162425"/>
          <p14:tracePt t="12202" x="1173163" y="4143375"/>
          <p14:tracePt t="12204" x="1163638" y="4124325"/>
          <p14:tracePt t="12206" x="1154113" y="4105275"/>
          <p14:tracePt t="12207" x="1144588" y="4105275"/>
          <p14:tracePt t="12208" x="1144588" y="4095750"/>
          <p14:tracePt t="12210" x="1125538" y="4086225"/>
          <p14:tracePt t="12212" x="1125538" y="4076700"/>
          <p14:tracePt t="12213" x="1106488" y="4057650"/>
          <p14:tracePt t="12215" x="1096963" y="4048125"/>
          <p14:tracePt t="12216" x="1096963" y="4038600"/>
          <p14:tracePt t="12222" x="1087438" y="4010025"/>
          <p14:tracePt t="12223" x="1077913" y="4010025"/>
          <p14:tracePt t="12228" x="1077913" y="3992563"/>
          <p14:tracePt t="12230" x="1068388" y="3983038"/>
          <p14:tracePt t="12246" x="1068388" y="3954463"/>
          <p14:tracePt t="12262" x="1068388" y="3944938"/>
          <p14:tracePt t="12279" x="1068388" y="3935413"/>
          <p14:tracePt t="12313" x="1068388" y="3925888"/>
          <p14:tracePt t="12330" x="1068388" y="3906838"/>
          <p14:tracePt t="12333" x="1068388" y="3897313"/>
          <p14:tracePt t="12336" x="1068388" y="3887788"/>
          <p14:tracePt t="12346" x="1077913" y="3868738"/>
          <p14:tracePt t="12348" x="1077913" y="3859213"/>
          <p14:tracePt t="12380" x="1077913" y="3811588"/>
          <p14:tracePt t="12413" x="1068388" y="3811588"/>
          <p14:tracePt t="12431" x="1020763" y="3802063"/>
          <p14:tracePt t="12446" x="993775" y="3792538"/>
          <p14:tracePt t="12447" x="984250" y="3792538"/>
          <p14:tracePt t="12448" x="974725" y="3792538"/>
          <p14:tracePt t="12462" x="946150" y="3792538"/>
          <p14:tracePt t="12480" x="917575" y="3792538"/>
          <p14:tracePt t="12482" x="908050" y="3792538"/>
          <p14:tracePt t="12496" x="889000" y="3792538"/>
          <p14:tracePt t="12513" x="869950" y="3792538"/>
          <p14:tracePt t="12515" x="860425" y="3792538"/>
          <p14:tracePt t="12529" x="841375" y="3792538"/>
          <p14:tracePt t="12546" x="803275" y="3773488"/>
          <p14:tracePt t="12563" x="793750" y="3765550"/>
          <p14:tracePt t="12579" x="785813" y="3756025"/>
          <p14:tracePt t="12581" x="785813" y="3736975"/>
          <p14:tracePt t="12612" x="785813" y="3708400"/>
          <p14:tracePt t="12629" x="831850" y="3641725"/>
          <p14:tracePt t="12631" x="841375" y="3622675"/>
          <p14:tracePt t="12646" x="869950" y="3546475"/>
          <p14:tracePt t="12648" x="879475" y="3538538"/>
          <p14:tracePt t="12663" x="908050" y="3462338"/>
          <p14:tracePt t="12665" x="917575" y="3452813"/>
          <p14:tracePt t="12666" x="917575" y="3443288"/>
          <p14:tracePt t="12678" x="927100" y="3414713"/>
          <p14:tracePt t="12680" x="927100" y="3395663"/>
          <p14:tracePt t="12695" x="946150" y="3357563"/>
          <p14:tracePt t="12713" x="946150" y="3292475"/>
          <p14:tracePt t="12715" x="946150" y="3282950"/>
          <p14:tracePt t="12717" x="946150" y="3273425"/>
          <p14:tracePt t="12729" x="927100" y="3225800"/>
          <p14:tracePt t="12730" x="927100" y="3216275"/>
          <p14:tracePt t="12746" x="917575" y="3206750"/>
          <p14:tracePt t="12748" x="908050" y="3206750"/>
          <p14:tracePt t="12762" x="889000" y="3197225"/>
          <p14:tracePt t="12780" x="879475" y="3197225"/>
          <p14:tracePt t="12795" x="879475" y="3206750"/>
          <p14:tracePt t="12797" x="869950" y="3206750"/>
          <p14:tracePt t="12812" x="831850" y="3206750"/>
          <p14:tracePt t="12828" x="822325" y="3197225"/>
          <p14:tracePt t="12846" x="785813" y="3206750"/>
          <p14:tracePt t="12862" x="719138" y="3206750"/>
          <p14:tracePt t="12864" x="709613" y="3216275"/>
          <p14:tracePt t="12879" x="690563" y="3254375"/>
          <p14:tracePt t="12895" x="671513" y="3282950"/>
          <p14:tracePt t="12897" x="671513" y="3292475"/>
          <p14:tracePt t="12912" x="661988" y="3311525"/>
          <p14:tracePt t="12914" x="661988" y="3328988"/>
          <p14:tracePt t="12916" x="661988" y="3348038"/>
          <p14:tracePt t="12918" x="661988" y="3357563"/>
          <p14:tracePt t="12929" x="652463" y="3414713"/>
          <p14:tracePt t="12931" x="642938" y="3424238"/>
          <p14:tracePt t="12946" x="623888" y="3481388"/>
          <p14:tracePt t="12947" x="623888" y="3490913"/>
          <p14:tracePt t="12949" x="623888" y="3500438"/>
          <p14:tracePt t="12950" x="623888" y="3509963"/>
          <p14:tracePt t="12962" x="614363" y="3556000"/>
          <p14:tracePt t="12964" x="604838" y="3565525"/>
          <p14:tracePt t="12979" x="595313" y="3603625"/>
          <p14:tracePt t="12981" x="595313" y="3613150"/>
          <p14:tracePt t="12995" x="595313" y="3632200"/>
          <p14:tracePt t="13012" x="585788" y="3670300"/>
          <p14:tracePt t="13014" x="585788" y="3679825"/>
          <p14:tracePt t="13029" x="576263" y="3727450"/>
          <p14:tracePt t="13045" x="576263" y="3783013"/>
          <p14:tracePt t="13062" x="576263" y="3792538"/>
          <p14:tracePt t="13162" x="576263" y="3783013"/>
          <p14:tracePt t="13178" x="576263" y="3765550"/>
          <p14:tracePt t="13195" x="566738" y="3727450"/>
          <p14:tracePt t="13196" x="566738" y="3717925"/>
          <p14:tracePt t="13212" x="558800" y="3698875"/>
          <p14:tracePt t="13214" x="549275" y="3698875"/>
          <p14:tracePt t="13228" x="549275" y="3679825"/>
          <p14:tracePt t="13245" x="530225" y="3651250"/>
          <p14:tracePt t="13262" x="520700" y="3622675"/>
          <p14:tracePt t="13263" x="520700" y="3613150"/>
          <p14:tracePt t="13266" x="520700" y="3603625"/>
          <p14:tracePt t="13278" x="520700" y="3575050"/>
          <p14:tracePt t="13296" x="511175" y="3556000"/>
          <p14:tracePt t="13311" x="501650" y="3546475"/>
          <p14:tracePt t="13328" x="501650" y="3529013"/>
          <p14:tracePt t="13345" x="492125" y="3529013"/>
          <p14:tracePt t="13361" x="482600" y="3519488"/>
          <p14:tracePt t="13378" x="454025" y="3500438"/>
          <p14:tracePt t="13413" x="396875" y="3490913"/>
          <p14:tracePt t="13429" x="358775" y="3490913"/>
          <p14:tracePt t="13445" x="349250" y="3490913"/>
          <p14:tracePt t="13496" x="331788" y="3500438"/>
          <p14:tracePt t="13498" x="331788" y="3509963"/>
          <p14:tracePt t="13512" x="303213" y="3584575"/>
          <p14:tracePt t="13514" x="293688" y="3594100"/>
          <p14:tracePt t="13529" x="265113" y="3679825"/>
          <p14:tracePt t="13531" x="265113" y="3689350"/>
          <p14:tracePt t="13532" x="265113" y="3698875"/>
          <p14:tracePt t="13544" x="246063" y="3773488"/>
          <p14:tracePt t="13561" x="246063" y="3821113"/>
          <p14:tracePt t="13562" x="246063" y="3830638"/>
          <p14:tracePt t="13563" x="246063" y="3840163"/>
          <p14:tracePt t="13579" x="246063" y="3906838"/>
          <p14:tracePt t="13580" x="246063" y="3916363"/>
          <p14:tracePt t="13582" x="246063" y="3935413"/>
          <p14:tracePt t="13584" x="246063" y="3944938"/>
          <p14:tracePt t="13596" x="246063" y="4067175"/>
          <p14:tracePt t="13599" x="236538" y="4105275"/>
          <p14:tracePt t="13600" x="236538" y="4124325"/>
          <p14:tracePt t="13602" x="236538" y="4152900"/>
          <p14:tracePt t="13604" x="227013" y="4181475"/>
          <p14:tracePt t="13605" x="227013" y="4210050"/>
          <p14:tracePt t="13607" x="227013" y="4219575"/>
          <p14:tracePt t="13608" x="217488" y="4265613"/>
          <p14:tracePt t="13610" x="217488" y="4275138"/>
          <p14:tracePt t="13612" x="217488" y="4303713"/>
          <p14:tracePt t="13613" x="217488" y="4351338"/>
          <p14:tracePt t="13615" x="217488" y="4379913"/>
          <p14:tracePt t="13617" x="217488" y="4408488"/>
          <p14:tracePt t="13619" x="217488" y="4446588"/>
          <p14:tracePt t="13621" x="217488" y="4464050"/>
          <p14:tracePt t="13622" x="217488" y="4492625"/>
          <p14:tracePt t="13624" x="217488" y="4502150"/>
          <p14:tracePt t="13625" x="217488" y="4530725"/>
          <p14:tracePt t="13628" x="217488" y="4559300"/>
          <p14:tracePt t="13630" x="217488" y="4597400"/>
          <p14:tracePt t="13631" x="227013" y="4625975"/>
          <p14:tracePt t="13632" x="227013" y="4635500"/>
          <p14:tracePt t="13633" x="227013" y="4654550"/>
          <p14:tracePt t="13638" x="246063" y="4710113"/>
          <p14:tracePt t="13640" x="246063" y="4729163"/>
          <p14:tracePt t="13641" x="255588" y="4738688"/>
          <p14:tracePt t="13643" x="255588" y="4748213"/>
          <p14:tracePt t="13649" x="265113" y="4805363"/>
          <p14:tracePt t="13661" x="293688" y="4891088"/>
          <p14:tracePt t="13678" x="312738" y="4956175"/>
          <p14:tracePt t="13680" x="312738" y="4975225"/>
          <p14:tracePt t="13681" x="322263" y="4984750"/>
          <p14:tracePt t="13695" x="331788" y="5051425"/>
          <p14:tracePt t="13697" x="339725" y="5070475"/>
          <p14:tracePt t="13712" x="349250" y="5202238"/>
          <p14:tracePt t="13713" x="349250" y="5221288"/>
          <p14:tracePt t="13714" x="349250" y="5230813"/>
          <p14:tracePt t="13714" x="349250" y="5240338"/>
          <p14:tracePt t="13728" x="387350" y="5381625"/>
          <p14:tracePt t="13730" x="387350" y="5391150"/>
          <p14:tracePt t="13762" x="396875" y="5429250"/>
          <p14:tracePt t="13778" x="406400" y="5495925"/>
          <p14:tracePt t="13780" x="415925" y="5505450"/>
          <p14:tracePt t="13781" x="415925" y="5514975"/>
          <p14:tracePt t="13794" x="425450" y="5581650"/>
          <p14:tracePt t="13795" x="434975" y="5600700"/>
          <p14:tracePt t="13812" x="434975" y="5608638"/>
          <p14:tracePt t="14019" x="434975" y="5618163"/>
          <p14:tracePt t="14025" x="444500" y="5627688"/>
          <p14:tracePt t="14031" x="444500" y="5637213"/>
          <p14:tracePt t="14047" x="454025" y="5646738"/>
          <p14:tracePt t="14062" x="463550" y="5646738"/>
          <p14:tracePt t="14079" x="473075" y="5646738"/>
          <p14:tracePt t="14096" x="482600" y="5646738"/>
          <p14:tracePt t="14113" x="501650" y="5694363"/>
          <p14:tracePt t="14117" x="511175" y="5732463"/>
          <p14:tracePt t="14123" x="511175" y="5789613"/>
          <p14:tracePt t="14126" x="520700" y="5808663"/>
          <p14:tracePt t="14130" x="520700" y="5845175"/>
          <p14:tracePt t="14133" x="530225" y="5873750"/>
          <p14:tracePt t="14136" x="530225" y="5883275"/>
          <p14:tracePt t="14138" x="530225" y="5892800"/>
          <p14:tracePt t="14139" x="530225" y="5911850"/>
          <p14:tracePt t="14146" x="539750" y="5940425"/>
          <p14:tracePt t="14162" x="558800" y="5997575"/>
          <p14:tracePt t="14164" x="558800" y="6007100"/>
          <p14:tracePt t="14178" x="566738" y="6045200"/>
          <p14:tracePt t="14195" x="585788" y="6062663"/>
          <p14:tracePt t="14214" x="585788" y="6072188"/>
          <p14:tracePt t="14228" x="585788" y="6081713"/>
          <p14:tracePt t="14245" x="585788" y="6100763"/>
          <p14:tracePt t="14247" x="585788" y="6110288"/>
          <p14:tracePt t="14261" x="604838" y="6119813"/>
          <p14:tracePt t="14263" x="604838" y="6129338"/>
          <p14:tracePt t="14278" x="614363" y="6148388"/>
          <p14:tracePt t="14281" x="623888" y="6148388"/>
          <p14:tracePt t="14296" x="633413" y="6167438"/>
          <p14:tracePt t="14312" x="642938" y="6176963"/>
          <p14:tracePt t="14327" x="652463" y="6186488"/>
          <p14:tracePt t="14346" x="681038" y="6196013"/>
          <p14:tracePt t="14349" x="690563" y="6205538"/>
          <p14:tracePt t="14353" x="700088" y="6215063"/>
          <p14:tracePt t="14358" x="719138" y="6224588"/>
          <p14:tracePt t="14361" x="728663" y="6234113"/>
          <p14:tracePt t="14365" x="738188" y="6243638"/>
          <p14:tracePt t="14367" x="766763" y="6243638"/>
          <p14:tracePt t="14375" x="793750" y="6262688"/>
          <p14:tracePt t="14379" x="822325" y="6272213"/>
          <p14:tracePt t="14385" x="869950" y="6281738"/>
          <p14:tracePt t="14388" x="889000" y="6289675"/>
          <p14:tracePt t="14392" x="917575" y="6299200"/>
          <p14:tracePt t="14397" x="946150" y="6308725"/>
          <p14:tracePt t="14406" x="984250" y="6318250"/>
          <p14:tracePt t="14413" x="1012825" y="6318250"/>
          <p14:tracePt t="14416" x="1020763" y="6318250"/>
          <p14:tracePt t="14420" x="1049338" y="6318250"/>
          <p14:tracePt t="14423" x="1068388" y="6318250"/>
          <p14:tracePt t="14426" x="1077913" y="6318250"/>
          <p14:tracePt t="14428" x="1096963" y="6318250"/>
          <p14:tracePt t="14431" x="1106488" y="6318250"/>
          <p14:tracePt t="14432" x="1125538" y="6318250"/>
          <p14:tracePt t="14434" x="1135063" y="6318250"/>
          <p14:tracePt t="14441" x="1201738" y="6308725"/>
          <p14:tracePt t="14443" x="1211263" y="6308725"/>
          <p14:tracePt t="14446" x="1239838" y="6299200"/>
          <p14:tracePt t="14448" x="1257300" y="6299200"/>
          <p14:tracePt t="14450" x="1276350" y="6299200"/>
          <p14:tracePt t="14452" x="1304925" y="6299200"/>
          <p14:tracePt t="14455" x="1333500" y="6299200"/>
          <p14:tracePt t="14458" x="1352550" y="6289675"/>
          <p14:tracePt t="14461" x="1371600" y="6289675"/>
          <p14:tracePt t="14464" x="1400175" y="6289675"/>
          <p14:tracePt t="14467" x="1428750" y="6289675"/>
          <p14:tracePt t="14471" x="1447800" y="6289675"/>
          <p14:tracePt t="14475" x="1474788" y="6281738"/>
          <p14:tracePt t="14478" x="1493838" y="6281738"/>
          <p14:tracePt t="14480" x="1503363" y="6281738"/>
          <p14:tracePt t="14482" x="1512888" y="6281738"/>
          <p14:tracePt t="14484" x="1522413" y="6281738"/>
          <p14:tracePt t="14487" x="1541463" y="6272213"/>
          <p14:tracePt t="14494" x="1560513" y="6262688"/>
          <p14:tracePt t="14497" x="1589088" y="6253163"/>
          <p14:tracePt t="14499" x="1598613" y="6253163"/>
          <p14:tracePt t="14512" x="1655763" y="6224588"/>
          <p14:tracePt t="14514" x="1665288" y="6224588"/>
          <p14:tracePt t="14516" x="1674813" y="6215063"/>
          <p14:tracePt t="14529" x="1730375" y="6186488"/>
          <p14:tracePt t="14531" x="1739900" y="6186488"/>
          <p14:tracePt t="14535" x="1758950" y="6176963"/>
          <p14:tracePt t="14537" x="1768475" y="6157913"/>
          <p14:tracePt t="14540" x="1787525" y="6148388"/>
          <p14:tracePt t="14547" x="1816100" y="6129338"/>
          <p14:tracePt t="14549" x="1825625" y="6129338"/>
          <p14:tracePt t="14552" x="1835150" y="6119813"/>
          <p14:tracePt t="14554" x="1854200" y="6110288"/>
          <p14:tracePt t="14556" x="1863725" y="6100763"/>
          <p14:tracePt t="14558" x="1873250" y="6091238"/>
          <p14:tracePt t="14565" x="1882775" y="6072188"/>
          <p14:tracePt t="14567" x="1892300" y="6072188"/>
          <p14:tracePt t="14568" x="1901825" y="6062663"/>
          <p14:tracePt t="14570" x="1901825" y="6054725"/>
          <p14:tracePt t="14577" x="1928813" y="6026150"/>
          <p14:tracePt t="14578" x="1928813" y="6016625"/>
          <p14:tracePt t="14594" x="1976438" y="5959475"/>
          <p14:tracePt t="14597" x="1976438" y="5949950"/>
          <p14:tracePt t="14612" x="2005013" y="5883275"/>
          <p14:tracePt t="14614" x="2014538" y="5873750"/>
          <p14:tracePt t="14616" x="2014538" y="5864225"/>
          <p14:tracePt t="14618" x="2024063" y="5854700"/>
          <p14:tracePt t="14628" x="2043113" y="5827713"/>
          <p14:tracePt t="14630" x="2043113" y="5818188"/>
          <p14:tracePt t="14644" x="2062163" y="5761038"/>
          <p14:tracePt t="14646" x="2062163" y="5751513"/>
          <p14:tracePt t="14661" x="2062163" y="5675313"/>
          <p14:tracePt t="14662" x="2062163" y="5665788"/>
          <p14:tracePt t="14677" x="2062163" y="5562600"/>
          <p14:tracePt t="14680" x="2062163" y="5534025"/>
          <p14:tracePt t="14683" x="2062163" y="5505450"/>
          <p14:tracePt t="14685" x="2052638" y="5467350"/>
          <p14:tracePt t="14688" x="2052638" y="5448300"/>
          <p14:tracePt t="14691" x="2043113" y="5419725"/>
          <p14:tracePt t="14693" x="2033588" y="5372100"/>
          <p14:tracePt t="14696" x="2014538" y="5345113"/>
          <p14:tracePt t="14699" x="2005013" y="5307013"/>
          <p14:tracePt t="14701" x="1985963" y="5278438"/>
          <p14:tracePt t="14703" x="1976438" y="5240338"/>
          <p14:tracePt t="14705" x="1966913" y="5211763"/>
          <p14:tracePt t="14709" x="1957388" y="5173663"/>
          <p14:tracePt t="14711" x="1947863" y="5145088"/>
          <p14:tracePt t="14713" x="1938338" y="5137150"/>
          <p14:tracePt t="14714" x="1938338" y="5108575"/>
          <p14:tracePt t="14717" x="1928813" y="5089525"/>
          <p14:tracePt t="14719" x="1919288" y="5070475"/>
          <p14:tracePt t="14721" x="1911350" y="5051425"/>
          <p14:tracePt t="14724" x="1892300" y="5003800"/>
          <p14:tracePt t="14728" x="1882775" y="4975225"/>
          <p14:tracePt t="14730" x="1863725" y="4937125"/>
          <p14:tracePt t="14733" x="1844675" y="4910138"/>
          <p14:tracePt t="14736" x="1835150" y="4891088"/>
          <p14:tracePt t="14739" x="1825625" y="4862513"/>
          <p14:tracePt t="14740" x="1816100" y="4843463"/>
          <p14:tracePt t="14742" x="1806575" y="4833938"/>
          <p14:tracePt t="14744" x="1797050" y="4805363"/>
          <p14:tracePt t="14746" x="1787525" y="4786313"/>
          <p14:tracePt t="14749" x="1778000" y="4767263"/>
          <p14:tracePt t="14750" x="1768475" y="4729163"/>
          <p14:tracePt t="14752" x="1758950" y="4719638"/>
          <p14:tracePt t="14753" x="1749425" y="4691063"/>
          <p14:tracePt t="14755" x="1749425" y="4683125"/>
          <p14:tracePt t="14757" x="1730375" y="4654550"/>
          <p14:tracePt t="14758" x="1720850" y="4635500"/>
          <p14:tracePt t="14760" x="1711325" y="4606925"/>
          <p14:tracePt t="14762" x="1701800" y="4568825"/>
          <p14:tracePt t="14764" x="1693863" y="4540250"/>
          <p14:tracePt t="14766" x="1684338" y="4511675"/>
          <p14:tracePt t="14769" x="1674813" y="4483100"/>
          <p14:tracePt t="14772" x="1655763" y="4437063"/>
          <p14:tracePt t="14774" x="1636713" y="4389438"/>
          <p14:tracePt t="14794" x="1484313" y="3983038"/>
          <p14:tracePt t="14797" x="1457325" y="3916363"/>
          <p14:tracePt t="14800" x="1428750" y="3859213"/>
          <p14:tracePt t="14801" x="1428750" y="3840163"/>
          <p14:tracePt t="14802" x="1419225" y="3811588"/>
          <p14:tracePt t="14803" x="1409700" y="3802063"/>
          <p14:tracePt t="14805" x="1381125" y="3736975"/>
          <p14:tracePt t="14808" x="1362075" y="3708400"/>
          <p14:tracePt t="14810" x="1343025" y="3651250"/>
          <p14:tracePt t="14813" x="1333500" y="3641725"/>
          <p14:tracePt t="14816" x="1314450" y="3594100"/>
          <p14:tracePt t="14818" x="1295400" y="3565525"/>
          <p14:tracePt t="14821" x="1285875" y="3546475"/>
          <p14:tracePt t="14823" x="1276350" y="3529013"/>
          <p14:tracePt t="14825" x="1266825" y="3519488"/>
          <p14:tracePt t="14833" x="1247775" y="3471863"/>
          <p14:tracePt t="14835" x="1239838" y="3471863"/>
          <p14:tracePt t="14843" x="1230313" y="3462338"/>
          <p14:tracePt t="14861" x="1192213" y="3452813"/>
          <p14:tracePt t="14877" x="1135063" y="3443288"/>
          <p14:tracePt t="14880" x="1116013" y="3443288"/>
          <p14:tracePt t="14894" x="1049338" y="3424238"/>
          <p14:tracePt t="14897" x="1039813" y="3414713"/>
          <p14:tracePt t="14900" x="1030288" y="3405188"/>
          <p14:tracePt t="14902" x="1012825" y="3405188"/>
          <p14:tracePt t="14903" x="1003300" y="3405188"/>
          <p14:tracePt t="14905" x="993775" y="3405188"/>
          <p14:tracePt t="14908" x="984250" y="3395663"/>
          <p14:tracePt t="14913" x="955675" y="3376613"/>
          <p14:tracePt t="14915" x="946150" y="3376613"/>
          <p14:tracePt t="14928" x="898525" y="3357563"/>
          <p14:tracePt t="14930" x="879475" y="3357563"/>
          <p14:tracePt t="14946" x="785813" y="3338513"/>
          <p14:tracePt t="14949" x="766763" y="3338513"/>
          <p14:tracePt t="14953" x="747713" y="3338513"/>
          <p14:tracePt t="14957" x="728663" y="3338513"/>
          <p14:tracePt t="14961" x="709613" y="3328988"/>
          <p14:tracePt t="14963" x="700088" y="3328988"/>
          <p14:tracePt t="14967" x="681038" y="3328988"/>
          <p14:tracePt t="14977" x="652463" y="3319463"/>
          <p14:tracePt t="14979" x="642938" y="3319463"/>
          <p14:tracePt t="14995" x="614363" y="3302000"/>
          <p14:tracePt t="15000" x="604838" y="3302000"/>
          <p14:tracePt t="15005" x="595313" y="3292475"/>
          <p14:tracePt t="15008" x="585788" y="3282950"/>
          <p14:tracePt t="15009" x="576263" y="3282950"/>
          <p14:tracePt t="15017" x="558800" y="3263900"/>
          <p14:tracePt t="15020" x="539750" y="3254375"/>
          <p14:tracePt t="15023" x="530225" y="3244850"/>
          <p14:tracePt t="15031" x="501650" y="3225800"/>
          <p14:tracePt t="15044" x="473075" y="3216275"/>
          <p14:tracePt t="15061" x="434975" y="3216275"/>
          <p14:tracePt t="15063" x="425450" y="3225800"/>
          <p14:tracePt t="15066" x="406400" y="3225800"/>
          <p14:tracePt t="15070" x="377825" y="3244850"/>
          <p14:tracePt t="15072" x="368300" y="3254375"/>
          <p14:tracePt t="15074" x="349250" y="3263900"/>
          <p14:tracePt t="15075" x="339725" y="3273425"/>
          <p14:tracePt t="15078" x="322263" y="3292475"/>
          <p14:tracePt t="15080" x="312738" y="3302000"/>
          <p14:tracePt t="15081" x="293688" y="3319463"/>
          <p14:tracePt t="15087" x="255588" y="3357563"/>
          <p14:tracePt t="15089" x="246063" y="3367088"/>
          <p14:tracePt t="15091" x="236538" y="3386138"/>
          <p14:tracePt t="15095" x="227013" y="3414713"/>
          <p14:tracePt t="15098" x="207963" y="3443288"/>
          <p14:tracePt t="15101" x="198438" y="3462338"/>
          <p14:tracePt t="15105" x="188913" y="3500438"/>
          <p14:tracePt t="15108" x="179388" y="3519488"/>
          <p14:tracePt t="15111" x="179388" y="3538538"/>
          <p14:tracePt t="15115" x="179388" y="3556000"/>
          <p14:tracePt t="15117" x="169863" y="3565525"/>
          <p14:tracePt t="15124" x="169863" y="3584575"/>
          <p14:tracePt t="15132" x="169863" y="3603625"/>
          <p14:tracePt t="15135" x="169863" y="3622675"/>
          <p14:tracePt t="15138" x="169863" y="3641725"/>
          <p14:tracePt t="15141" x="169863" y="3660775"/>
          <p14:tracePt t="15145" x="169863" y="3698875"/>
          <p14:tracePt t="15147" x="169863" y="3727450"/>
          <p14:tracePt t="15151" x="169863" y="3765550"/>
          <p14:tracePt t="15154" x="169863" y="3811588"/>
          <p14:tracePt t="15157" x="169863" y="3849688"/>
          <p14:tracePt t="15162" x="169863" y="3944938"/>
          <p14:tracePt t="15164" x="169863" y="3992563"/>
          <p14:tracePt t="15168" x="179388" y="4048125"/>
          <p14:tracePt t="15170" x="179388" y="4105275"/>
          <p14:tracePt t="15174" x="179388" y="4162425"/>
          <p14:tracePt t="15178" x="179388" y="4237038"/>
          <p14:tracePt t="15179" x="179388" y="4284663"/>
          <p14:tracePt t="15182" x="179388" y="4313238"/>
          <p14:tracePt t="15184" x="179388" y="4379913"/>
          <p14:tracePt t="15187" x="179388" y="4408488"/>
          <p14:tracePt t="15190" x="179388" y="4464050"/>
          <p14:tracePt t="15193" x="179388" y="4511675"/>
          <p14:tracePt t="15195" x="179388" y="4568825"/>
          <p14:tracePt t="15198" x="179388" y="4597400"/>
          <p14:tracePt t="15200" x="179388" y="4635500"/>
          <p14:tracePt t="15202" x="179388" y="4645025"/>
          <p14:tracePt t="15204" x="188913" y="4673600"/>
          <p14:tracePt t="15205" x="188913" y="4700588"/>
          <p14:tracePt t="15207" x="198438" y="4729163"/>
          <p14:tracePt t="15209" x="198438" y="4748213"/>
          <p14:tracePt t="15211" x="198438" y="4757738"/>
          <p14:tracePt t="15212" x="207963" y="4776788"/>
          <p14:tracePt t="15214" x="207963" y="4786313"/>
          <p14:tracePt t="15215" x="207963" y="4805363"/>
          <p14:tracePt t="15217" x="207963" y="4833938"/>
          <p14:tracePt t="15219" x="217488" y="4843463"/>
          <p14:tracePt t="15221" x="217488" y="4862513"/>
          <p14:tracePt t="15223" x="217488" y="4872038"/>
          <p14:tracePt t="15224" x="227013" y="4891088"/>
          <p14:tracePt t="15226" x="227013" y="4900613"/>
          <p14:tracePt t="15228" x="236538" y="4910138"/>
          <p14:tracePt t="15233" x="236538" y="4918075"/>
          <p14:tracePt t="15303" x="255588" y="4927600"/>
          <p14:tracePt t="15308" x="265113" y="4965700"/>
          <p14:tracePt t="15311" x="274638" y="4984750"/>
          <p14:tracePt t="15316" x="284163" y="5003800"/>
          <p14:tracePt t="15320" x="293688" y="5022850"/>
          <p14:tracePt t="15323" x="303213" y="5032375"/>
          <p14:tracePt t="15325" x="303213" y="5041900"/>
          <p14:tracePt t="15327" x="303213" y="5060950"/>
          <p14:tracePt t="15330" x="312738" y="5060950"/>
          <p14:tracePt t="15333" x="322263" y="5089525"/>
          <p14:tracePt t="15334" x="322263" y="5099050"/>
          <p14:tracePt t="15340" x="339725" y="5145088"/>
          <p14:tracePt t="15342" x="349250" y="5154613"/>
          <p14:tracePt t="15345" x="358775" y="5183188"/>
          <p14:tracePt t="15350" x="368300" y="5211763"/>
          <p14:tracePt t="15354" x="377825" y="5240338"/>
          <p14:tracePt t="15356" x="396875" y="5268913"/>
          <p14:tracePt t="15359" x="396875" y="5278438"/>
          <p14:tracePt t="15362" x="406400" y="5297488"/>
          <p14:tracePt t="15364" x="406400" y="5316538"/>
          <p14:tracePt t="15365" x="415925" y="5326063"/>
          <p14:tracePt t="15367" x="415925" y="5335588"/>
          <p14:tracePt t="15372" x="425450" y="5364163"/>
          <p14:tracePt t="15380" x="434975" y="5391150"/>
          <p14:tracePt t="15382" x="434975" y="5410200"/>
          <p14:tracePt t="15384" x="444500" y="5419725"/>
          <p14:tracePt t="15393" x="454025" y="5438775"/>
          <p14:tracePt t="15410" x="473075" y="5467350"/>
          <p14:tracePt t="15412" x="473075" y="5486400"/>
          <p14:tracePt t="15427" x="492125" y="5495925"/>
          <p14:tracePt t="15429" x="501650" y="5495925"/>
          <p14:tracePt t="15443" x="530225" y="5534025"/>
          <p14:tracePt t="15461" x="566738" y="5591175"/>
          <p14:tracePt t="15464" x="576263" y="5600700"/>
          <p14:tracePt t="15468" x="585788" y="5600700"/>
          <p14:tracePt t="15470" x="585788" y="5608638"/>
          <p14:tracePt t="15477" x="595313" y="5618163"/>
          <p14:tracePt t="15494" x="614363" y="5618163"/>
          <p14:tracePt t="15510" x="652463" y="5618163"/>
          <p14:tracePt t="15512" x="661988" y="5618163"/>
          <p14:tracePt t="15514" x="671513" y="5618163"/>
          <p14:tracePt t="15527" x="728663" y="5618163"/>
          <p14:tracePt t="15530" x="738188" y="5618163"/>
          <p14:tracePt t="15533" x="747713" y="5618163"/>
          <p14:tracePt t="15535" x="766763" y="5618163"/>
          <p14:tracePt t="15538" x="776288" y="5618163"/>
          <p14:tracePt t="15540" x="785813" y="5618163"/>
          <p14:tracePt t="15545" x="812800" y="5627688"/>
          <p14:tracePt t="15548" x="831850" y="5637213"/>
          <p14:tracePt t="15550" x="841375" y="5637213"/>
          <p14:tracePt t="15556" x="869950" y="5646738"/>
          <p14:tracePt t="15563" x="908050" y="5656263"/>
          <p14:tracePt t="15566" x="927100" y="5665788"/>
          <p14:tracePt t="15568" x="936625" y="5675313"/>
          <p14:tracePt t="15577" x="984250" y="5675313"/>
          <p14:tracePt t="15581" x="1003300" y="5684838"/>
          <p14:tracePt t="15583" x="1012825" y="5684838"/>
          <p14:tracePt t="15586" x="1020763" y="5684838"/>
          <p14:tracePt t="15589" x="1039813" y="5684838"/>
          <p14:tracePt t="15590" x="1058863" y="5684838"/>
          <p14:tracePt t="15592" x="1068388" y="5684838"/>
          <p14:tracePt t="15597" x="1096963" y="5684838"/>
          <p14:tracePt t="15600" x="1116013" y="5684838"/>
          <p14:tracePt t="15602" x="1135063" y="5684838"/>
          <p14:tracePt t="15604" x="1144588" y="5684838"/>
          <p14:tracePt t="15605" x="1163638" y="5684838"/>
          <p14:tracePt t="15608" x="1182688" y="5675313"/>
          <p14:tracePt t="15611" x="1211263" y="5665788"/>
          <p14:tracePt t="15613" x="1239838" y="5665788"/>
          <p14:tracePt t="15615" x="1257300" y="5656263"/>
          <p14:tracePt t="15617" x="1276350" y="5656263"/>
          <p14:tracePt t="15619" x="1295400" y="5646738"/>
          <p14:tracePt t="15620" x="1323975" y="5646738"/>
          <p14:tracePt t="15622" x="1333500" y="5637213"/>
          <p14:tracePt t="15623" x="1362075" y="5637213"/>
          <p14:tracePt t="15625" x="1371600" y="5627688"/>
          <p14:tracePt t="15627" x="1409700" y="5627688"/>
          <p14:tracePt t="15629" x="1428750" y="5618163"/>
          <p14:tracePt t="15631" x="1438275" y="5618163"/>
          <p14:tracePt t="15632" x="1457325" y="5608638"/>
          <p14:tracePt t="15633" x="1466850" y="5600700"/>
          <p14:tracePt t="15635" x="1484313" y="5600700"/>
          <p14:tracePt t="15637" x="1493838" y="5591175"/>
          <p14:tracePt t="15639" x="1512888" y="5591175"/>
          <p14:tracePt t="15640" x="1522413" y="5581650"/>
          <p14:tracePt t="15645" x="1560513" y="5562600"/>
          <p14:tracePt t="15660" x="1655763" y="5514975"/>
          <p14:tracePt t="15664" x="1674813" y="5505450"/>
          <p14:tracePt t="15667" x="1693863" y="5495925"/>
          <p14:tracePt t="15671" x="1720850" y="5476875"/>
          <p14:tracePt t="15673" x="1730375" y="5457825"/>
          <p14:tracePt t="15677" x="1739900" y="5448300"/>
          <p14:tracePt t="15679" x="1758950" y="5429250"/>
          <p14:tracePt t="15688" x="1778000" y="5391150"/>
          <p14:tracePt t="15691" x="1787525" y="5372100"/>
          <p14:tracePt t="15698" x="1806575" y="5326063"/>
          <p14:tracePt t="15701" x="1806575" y="5307013"/>
          <p14:tracePt t="15704" x="1816100" y="5287963"/>
          <p14:tracePt t="15707" x="1825625" y="5259388"/>
          <p14:tracePt t="15710" x="1825625" y="5230813"/>
          <p14:tracePt t="15712" x="1835150" y="5202238"/>
          <p14:tracePt t="15715" x="1844675" y="5192713"/>
          <p14:tracePt t="15718" x="1844675" y="5164138"/>
          <p14:tracePt t="15721" x="1844675" y="5137150"/>
          <p14:tracePt t="15725" x="1844675" y="5108575"/>
          <p14:tracePt t="15727" x="1844675" y="5070475"/>
          <p14:tracePt t="15731" x="1844675" y="5051425"/>
          <p14:tracePt t="15734" x="1844675" y="5013325"/>
          <p14:tracePt t="15738" x="1835150" y="4984750"/>
          <p14:tracePt t="15740" x="1835150" y="4965700"/>
          <p14:tracePt t="15741" x="1825625" y="4956175"/>
          <p14:tracePt t="15743" x="1816100" y="4927600"/>
          <p14:tracePt t="15745" x="1806575" y="4910138"/>
          <p14:tracePt t="15748" x="1797050" y="4872038"/>
          <p14:tracePt t="15750" x="1787525" y="4862513"/>
          <p14:tracePt t="15753" x="1778000" y="4843463"/>
          <p14:tracePt t="15755" x="1768475" y="4824413"/>
          <p14:tracePt t="15757" x="1758950" y="4795838"/>
          <p14:tracePt t="15760" x="1739900" y="4767263"/>
          <p14:tracePt t="15762" x="1730375" y="4748213"/>
          <p14:tracePt t="15764" x="1720850" y="4719638"/>
          <p14:tracePt t="15767" x="1693863" y="4691063"/>
          <p14:tracePt t="15769" x="1684338" y="4673600"/>
          <p14:tracePt t="15771" x="1674813" y="4654550"/>
          <p14:tracePt t="15773" x="1665288" y="4635500"/>
          <p14:tracePt t="15776" x="1655763" y="4625975"/>
          <p14:tracePt t="15778" x="1646238" y="4597400"/>
          <p14:tracePt t="15780" x="1636713" y="4578350"/>
          <p14:tracePt t="15783" x="1627188" y="4559300"/>
          <p14:tracePt t="15784" x="1617663" y="4540250"/>
          <p14:tracePt t="15786" x="1608138" y="4521200"/>
          <p14:tracePt t="15788" x="1598613" y="4502150"/>
          <p14:tracePt t="15790" x="1598613" y="4492625"/>
          <p14:tracePt t="15791" x="1589088" y="4483100"/>
          <p14:tracePt t="15800" x="1550988" y="4398963"/>
          <p14:tracePt t="15802" x="1541463" y="4370388"/>
          <p14:tracePt t="15803" x="1541463" y="4351338"/>
          <p14:tracePt t="15805" x="1531938" y="4341813"/>
          <p14:tracePt t="15807" x="1522413" y="4313238"/>
          <p14:tracePt t="15810" x="1512888" y="4284663"/>
          <p14:tracePt t="15813" x="1493838" y="4256088"/>
          <p14:tracePt t="15816" x="1484313" y="4237038"/>
          <p14:tracePt t="15818" x="1474788" y="4210050"/>
          <p14:tracePt t="15821" x="1466850" y="4191000"/>
          <p14:tracePt t="15822" x="1457325" y="4162425"/>
          <p14:tracePt t="15824" x="1447800" y="4152900"/>
          <p14:tracePt t="15826" x="1428750" y="4124325"/>
          <p14:tracePt t="15828" x="1419225" y="4105275"/>
          <p14:tracePt t="15830" x="1409700" y="4067175"/>
          <p14:tracePt t="15832" x="1390650" y="4048125"/>
          <p14:tracePt t="15834" x="1390650" y="4038600"/>
          <p14:tracePt t="15836" x="1362075" y="4010025"/>
          <p14:tracePt t="15837" x="1352550" y="3992563"/>
          <p14:tracePt t="15839" x="1343025" y="3983038"/>
          <p14:tracePt t="15841" x="1333500" y="3954463"/>
          <p14:tracePt t="15843" x="1314450" y="3935413"/>
          <p14:tracePt t="15845" x="1295400" y="3887788"/>
          <p14:tracePt t="15847" x="1285875" y="3859213"/>
          <p14:tracePt t="15850" x="1276350" y="3840163"/>
          <p14:tracePt t="15852" x="1257300" y="3821113"/>
          <p14:tracePt t="15853" x="1247775" y="3792538"/>
          <p14:tracePt t="15855" x="1247775" y="3783013"/>
          <p14:tracePt t="15857" x="1230313" y="3756025"/>
          <p14:tracePt t="15860" x="1220788" y="3736975"/>
          <p14:tracePt t="15862" x="1220788" y="3717925"/>
          <p14:tracePt t="15863" x="1211263" y="3698875"/>
          <p14:tracePt t="15865" x="1211263" y="3689350"/>
          <p14:tracePt t="15867" x="1201738" y="3670300"/>
          <p14:tracePt t="15868" x="1201738" y="3660775"/>
          <p14:tracePt t="15870" x="1201738" y="3651250"/>
          <p14:tracePt t="15872" x="1201738" y="3641725"/>
          <p14:tracePt t="15874" x="1192213" y="3603625"/>
          <p14:tracePt t="15876" x="1192213" y="3594100"/>
          <p14:tracePt t="15877" x="1192213" y="3584575"/>
          <p14:tracePt t="15878" x="1192213" y="3575050"/>
          <p14:tracePt t="15880" x="1182688" y="3565525"/>
          <p14:tracePt t="15881" x="1182688" y="3556000"/>
          <p14:tracePt t="15883" x="1182688" y="3546475"/>
          <p14:tracePt t="15884" x="1173163" y="3538538"/>
          <p14:tracePt t="15896" x="1144588" y="3462338"/>
          <p14:tracePt t="15910" x="1125538" y="3405188"/>
          <p14:tracePt t="15911" x="1125538" y="3395663"/>
          <p14:tracePt t="15926" x="1106488" y="3348038"/>
          <p14:tracePt t="15944" x="1096963" y="3328988"/>
          <p14:tracePt t="15960" x="1087438" y="3328988"/>
          <p14:tracePt t="15977" x="1077913" y="3328988"/>
          <p14:tracePt t="15993" x="1068388" y="3328988"/>
          <p14:tracePt t="16048" x="1058863" y="3328988"/>
          <p14:tracePt t="16058" x="1049338" y="3328988"/>
          <p14:tracePt t="16063" x="1039813" y="3319463"/>
          <p14:tracePt t="16078" x="1012825" y="3311525"/>
          <p14:tracePt t="16081" x="1003300" y="3311525"/>
          <p14:tracePt t="16093" x="993775" y="3311525"/>
          <p14:tracePt t="16096" x="984250" y="3311525"/>
          <p14:tracePt t="16110" x="965200" y="3311525"/>
          <p14:tracePt t="16112" x="955675" y="3311525"/>
          <p14:tracePt t="16127" x="936625" y="3311525"/>
          <p14:tracePt t="16143" x="927100" y="3302000"/>
          <p14:tracePt t="16161" x="917575" y="3302000"/>
          <p14:tracePt t="16213" x="917575" y="3338513"/>
          <p14:tracePt t="16220" x="965200" y="3405188"/>
          <p14:tracePt t="16227" x="1030288" y="3500438"/>
          <p14:tracePt t="16233" x="1096963" y="3575050"/>
          <p14:tracePt t="16238" x="1173163" y="3651250"/>
          <p14:tracePt t="16243" x="1247775" y="3717925"/>
          <p14:tracePt t="16248" x="1333500" y="3783013"/>
          <p14:tracePt t="16253" x="1409700" y="3830638"/>
          <p14:tracePt t="16254" x="1428750" y="3849688"/>
          <p14:tracePt t="16256" x="1457325" y="3868738"/>
          <p14:tracePt t="16259" x="1484313" y="3887788"/>
          <p14:tracePt t="16260" x="1512888" y="3916363"/>
          <p14:tracePt t="16262" x="1541463" y="3925888"/>
          <p14:tracePt t="16264" x="1570038" y="3944938"/>
          <p14:tracePt t="16267" x="1589088" y="3963988"/>
          <p14:tracePt t="16269" x="1627188" y="3983038"/>
          <p14:tracePt t="16272" x="1646238" y="4000500"/>
          <p14:tracePt t="16274" x="1674813" y="4010025"/>
          <p14:tracePt t="16277" x="1701800" y="4038600"/>
          <p14:tracePt t="16281" x="1739900" y="4057650"/>
          <p14:tracePt t="16283" x="1758950" y="4067175"/>
          <p14:tracePt t="16285" x="1768475" y="4086225"/>
          <p14:tracePt t="16287" x="1787525" y="4095750"/>
          <p14:tracePt t="16290" x="1806575" y="4105275"/>
          <p14:tracePt t="16293" x="1806575" y="4114800"/>
          <p14:tracePt t="16295" x="1816100" y="4114800"/>
          <p14:tracePt t="16326" x="1806575" y="4114800"/>
          <p14:tracePt t="16333" x="1797050" y="4114800"/>
          <p14:tracePt t="16343" x="1778000" y="4114800"/>
          <p14:tracePt t="16346" x="1758950" y="4114800"/>
          <p14:tracePt t="16350" x="1739900" y="4114800"/>
          <p14:tracePt t="16353" x="1730375" y="4114800"/>
          <p14:tracePt t="16360" x="1701800" y="4114800"/>
          <p14:tracePt t="16365" x="1674813" y="4114800"/>
          <p14:tracePt t="16367" x="1665288" y="4114800"/>
          <p14:tracePt t="16378" x="1589088" y="4114800"/>
          <p14:tracePt t="16381" x="1570038" y="4114800"/>
          <p14:tracePt t="16385" x="1531938" y="4114800"/>
          <p14:tracePt t="16389" x="1493838" y="4114800"/>
          <p14:tracePt t="16394" x="1457325" y="4114800"/>
          <p14:tracePt t="16398" x="1409700" y="4105275"/>
          <p14:tracePt t="16402" x="1381125" y="4095750"/>
          <p14:tracePt t="16407" x="1343025" y="4086225"/>
          <p14:tracePt t="16410" x="1323975" y="4086225"/>
          <p14:tracePt t="16415" x="1276350" y="4076700"/>
          <p14:tracePt t="16420" x="1247775" y="4067175"/>
          <p14:tracePt t="16422" x="1230313" y="4067175"/>
          <p14:tracePt t="16424" x="1220788" y="4067175"/>
          <p14:tracePt t="16426" x="1201738" y="4057650"/>
          <p14:tracePt t="16428" x="1192213" y="4057650"/>
          <p14:tracePt t="16429" x="1182688" y="4048125"/>
          <p14:tracePt t="16431" x="1173163" y="4038600"/>
          <p14:tracePt t="16432" x="1163638" y="4038600"/>
          <p14:tracePt t="16438" x="1135063" y="4029075"/>
          <p14:tracePt t="16439" x="1116013" y="4019550"/>
          <p14:tracePt t="16445" x="1087438" y="4010025"/>
          <p14:tracePt t="16446" x="1068388" y="4000500"/>
          <p14:tracePt t="16449" x="1058863" y="3992563"/>
          <p14:tracePt t="16451" x="1039813" y="3992563"/>
          <p14:tracePt t="16453" x="1030288" y="3983038"/>
          <p14:tracePt t="16462" x="984250" y="3954463"/>
          <p14:tracePt t="16467" x="946150" y="3925888"/>
          <p14:tracePt t="16473" x="908050" y="3916363"/>
          <p14:tracePt t="16475" x="898525" y="3906838"/>
          <p14:tracePt t="16477" x="889000" y="3897313"/>
          <p14:tracePt t="16480" x="879475" y="3887788"/>
          <p14:tracePt t="16486" x="860425" y="3868738"/>
          <p14:tracePt t="16492" x="850900" y="3859213"/>
          <p14:tracePt t="16494" x="850900" y="3849688"/>
          <p14:tracePt t="16510" x="841375" y="3830638"/>
          <p14:tracePt t="16526" x="822325" y="3802063"/>
          <p14:tracePt t="16543" x="822325" y="3783013"/>
          <p14:tracePt t="16559" x="812800" y="3765550"/>
          <p14:tracePt t="16562" x="812800" y="3756025"/>
          <p14:tracePt t="16576" x="803275" y="3727450"/>
          <p14:tracePt t="16593" x="803275" y="3708400"/>
          <p14:tracePt t="16610" x="793750" y="3679825"/>
          <p14:tracePt t="16628" x="793750" y="3660775"/>
          <p14:tracePt t="16958" x="803275" y="3660775"/>
          <p14:tracePt t="16964" x="822325" y="3660775"/>
          <p14:tracePt t="16976" x="869950" y="3651250"/>
          <p14:tracePt t="16977" x="879475" y="3651250"/>
          <p14:tracePt t="16979" x="898525" y="3641725"/>
          <p14:tracePt t="16980" x="917575" y="3641725"/>
          <p14:tracePt t="16992" x="993775" y="3632200"/>
          <p14:tracePt t="16994" x="1003300" y="3622675"/>
          <p14:tracePt t="16995" x="1012825" y="3622675"/>
          <p14:tracePt t="17008" x="1058863" y="3613150"/>
          <p14:tracePt t="17026" x="1068388" y="3603625"/>
          <p14:tracePt t="17084" x="1058863" y="3603625"/>
          <p14:tracePt t="17098" x="1049338" y="3603625"/>
          <p14:tracePt t="17110" x="1039813" y="3603625"/>
          <p14:tracePt t="17126" x="1030288" y="3613150"/>
          <p14:tracePt t="17149" x="1020763" y="3613150"/>
          <p14:tracePt t="17175" x="1003300" y="3622675"/>
          <p14:tracePt t="17194" x="984250" y="3632200"/>
          <p14:tracePt t="17199" x="974725" y="3632200"/>
          <p14:tracePt t="17208" x="974725" y="3641725"/>
          <p14:tracePt t="17225" x="955675" y="3660775"/>
          <p14:tracePt t="17226" x="946150" y="3660775"/>
          <p14:tracePt t="17227" x="946150" y="3670300"/>
          <p14:tracePt t="17229" x="936625" y="3679825"/>
          <p14:tracePt t="17243" x="898525" y="3717925"/>
          <p14:tracePt t="17258" x="860425" y="3783013"/>
          <p14:tracePt t="17260" x="850900" y="3802063"/>
          <p14:tracePt t="17262" x="850900" y="3821113"/>
          <p14:tracePt t="17275" x="822325" y="3868738"/>
          <p14:tracePt t="17292" x="793750" y="3906838"/>
          <p14:tracePt t="17328" x="785813" y="3906838"/>
          <p14:tracePt t="17343" x="776288" y="3906838"/>
          <p14:tracePt t="17359" x="757238" y="3916363"/>
          <p14:tracePt t="17361" x="747713" y="3916363"/>
          <p14:tracePt t="17375" x="738188" y="3916363"/>
          <p14:tracePt t="17392" x="728663" y="3925888"/>
          <p14:tracePt t="17408" x="719138" y="3925888"/>
          <p14:tracePt t="17409" x="719138" y="3935413"/>
          <p14:tracePt t="17425" x="709613" y="3935413"/>
          <p14:tracePt t="17427" x="700088" y="3935413"/>
          <p14:tracePt t="17442" x="690563" y="3944938"/>
          <p14:tracePt t="17475" x="661988" y="3983038"/>
          <p14:tracePt t="17491" x="652463" y="4029075"/>
          <p14:tracePt t="17509" x="642938" y="4067175"/>
          <p14:tracePt t="17510" x="642938" y="4076700"/>
          <p14:tracePt t="17524" x="642938" y="4086225"/>
          <p14:tracePt t="17542" x="642938" y="4114800"/>
          <p14:tracePt t="17543" x="642938" y="4124325"/>
          <p14:tracePt t="17558" x="623888" y="4162425"/>
          <p14:tracePt t="17560" x="623888" y="4181475"/>
          <p14:tracePt t="17561" x="614363" y="4181475"/>
          <p14:tracePt t="17576" x="595313" y="4246563"/>
          <p14:tracePt t="17578" x="595313" y="4256088"/>
          <p14:tracePt t="17580" x="585788" y="4275138"/>
          <p14:tracePt t="17581" x="585788" y="4284663"/>
          <p14:tracePt t="17583" x="585788" y="4294188"/>
          <p14:tracePt t="17584" x="576263" y="4294188"/>
          <p14:tracePt t="17591" x="566738" y="4313238"/>
          <p14:tracePt t="17592" x="558800" y="4322763"/>
          <p14:tracePt t="17608" x="530225" y="4360863"/>
          <p14:tracePt t="17625" x="501650" y="4370388"/>
          <p14:tracePt t="17742" x="501650" y="4360863"/>
          <p14:tracePt t="17751" x="501650" y="4351338"/>
          <p14:tracePt t="17759" x="511175" y="4341813"/>
          <p14:tracePt t="17775" x="511175" y="4313238"/>
          <p14:tracePt t="17776" x="511175" y="4303713"/>
          <p14:tracePt t="17791" x="520700" y="4275138"/>
          <p14:tracePt t="17808" x="530225" y="4237038"/>
          <p14:tracePt t="17810" x="539750" y="4237038"/>
          <p14:tracePt t="17824" x="558800" y="4191000"/>
          <p14:tracePt t="17841" x="576263" y="4152900"/>
          <p14:tracePt t="17842" x="585788" y="4152900"/>
          <p14:tracePt t="17843" x="585788" y="4143375"/>
          <p14:tracePt t="17857" x="595313" y="4124325"/>
          <p14:tracePt t="17860" x="595313" y="4114800"/>
          <p14:tracePt t="17874" x="604838" y="4105275"/>
          <p14:tracePt t="17959" x="604838" y="4095750"/>
          <p14:tracePt t="17968" x="614363" y="4095750"/>
          <p14:tracePt t="17975" x="614363" y="4086225"/>
          <p14:tracePt t="18220" x="623888" y="4086225"/>
          <p14:tracePt t="18277" x="633413" y="4086225"/>
          <p14:tracePt t="18291" x="642938" y="4086225"/>
          <p14:tracePt t="18293" x="652463" y="4086225"/>
          <p14:tracePt t="18307" x="661988" y="4086225"/>
          <p14:tracePt t="18308" x="671513" y="4086225"/>
          <p14:tracePt t="18324" x="690563" y="4086225"/>
          <p14:tracePt t="18326" x="690563" y="4095750"/>
          <p14:tracePt t="18341" x="719138" y="4095750"/>
          <p14:tracePt t="18358" x="738188" y="4095750"/>
          <p14:tracePt t="18374" x="747713" y="4095750"/>
          <p14:tracePt t="18376" x="757238" y="4095750"/>
          <p14:tracePt t="18391" x="766763" y="4095750"/>
          <p14:tracePt t="18408" x="785813" y="4105275"/>
          <p14:tracePt t="18425" x="803275" y="4114800"/>
          <p14:tracePt t="18441" x="812800" y="4124325"/>
          <p14:tracePt t="18458" x="860425" y="4133850"/>
          <p14:tracePt t="18475" x="936625" y="4143375"/>
          <p14:tracePt t="18477" x="946150" y="4143375"/>
          <p14:tracePt t="18478" x="955675" y="4152900"/>
          <p14:tracePt t="18492" x="1030288" y="4162425"/>
          <p14:tracePt t="18494" x="1058863" y="4162425"/>
          <p14:tracePt t="18496" x="1077913" y="4171950"/>
          <p14:tracePt t="18499" x="1087438" y="4171950"/>
          <p14:tracePt t="18501" x="1096963" y="4171950"/>
          <p14:tracePt t="18508" x="1144588" y="4181475"/>
          <p14:tracePt t="18510" x="1154113" y="4181475"/>
          <p14:tracePt t="18512" x="1163638" y="4191000"/>
          <p14:tracePt t="18526" x="1220788" y="4191000"/>
          <p14:tracePt t="18529" x="1230313" y="4191000"/>
          <p14:tracePt t="18532" x="1247775" y="4191000"/>
          <p14:tracePt t="18535" x="1257300" y="4191000"/>
          <p14:tracePt t="18538" x="1276350" y="4191000"/>
          <p14:tracePt t="18541" x="1285875" y="4191000"/>
          <p14:tracePt t="18544" x="1295400" y="4191000"/>
          <p14:tracePt t="18551" x="1333500" y="4191000"/>
          <p14:tracePt t="18554" x="1343025" y="4191000"/>
          <p14:tracePt t="18561" x="1352550" y="4191000"/>
          <p14:tracePt t="18575" x="1371600" y="4191000"/>
          <p14:tracePt t="18592" x="1381125" y="4191000"/>
          <p14:tracePt t="18723" x="1371600" y="4191000"/>
          <p14:tracePt t="18750" x="1362075" y="4191000"/>
          <p14:tracePt t="18774" x="1352550" y="4191000"/>
          <p14:tracePt t="18791" x="1343025" y="4191000"/>
          <p14:tracePt t="18793" x="1333500" y="4191000"/>
          <p14:tracePt t="18808" x="1304925" y="4200525"/>
          <p14:tracePt t="18825" x="1276350" y="4219575"/>
          <p14:tracePt t="18828" x="1276350" y="4229100"/>
          <p14:tracePt t="18841" x="1257300" y="4246563"/>
          <p14:tracePt t="18857" x="1239838" y="4246563"/>
          <p14:tracePt t="18874" x="1220788" y="4256088"/>
          <p14:tracePt t="18908" x="1211263" y="4256088"/>
          <p14:tracePt t="18925" x="1201738" y="4256088"/>
          <p14:tracePt t="18927" x="1192213" y="4256088"/>
          <p14:tracePt t="18929" x="1192213" y="4265613"/>
          <p14:tracePt t="18932" x="1182688" y="4265613"/>
          <p14:tracePt t="18940" x="1173163" y="4265613"/>
          <p14:tracePt t="18958" x="1125538" y="4294188"/>
          <p14:tracePt t="18974" x="1096963" y="4322763"/>
          <p14:tracePt t="18976" x="1087438" y="4322763"/>
          <p14:tracePt t="18990" x="1049338" y="4360863"/>
          <p14:tracePt t="18992" x="1039813" y="4360863"/>
          <p14:tracePt t="19006" x="1012825" y="4389438"/>
          <p14:tracePt t="19008" x="993775" y="4398963"/>
          <p14:tracePt t="19009" x="993775" y="4408488"/>
          <p14:tracePt t="19024" x="955675" y="4437063"/>
          <p14:tracePt t="19027" x="936625" y="4456113"/>
          <p14:tracePt t="19031" x="927100" y="4464050"/>
          <p14:tracePt t="19042" x="869950" y="4502150"/>
          <p14:tracePt t="19045" x="850900" y="4521200"/>
          <p14:tracePt t="19048" x="841375" y="4521200"/>
          <p14:tracePt t="19051" x="831850" y="4530725"/>
          <p14:tracePt t="19059" x="822325" y="4549775"/>
          <p14:tracePt t="19061" x="812800" y="4559300"/>
          <p14:tracePt t="19063" x="803275" y="4568825"/>
          <p14:tracePt t="19076" x="776288" y="4597400"/>
          <p14:tracePt t="19094" x="728663" y="4645025"/>
          <p14:tracePt t="19099" x="728663" y="4654550"/>
          <p14:tracePt t="19179" x="719138" y="4654550"/>
          <p14:tracePt t="19320" x="728663" y="4654550"/>
          <p14:tracePt t="19326" x="738188" y="4645025"/>
          <p14:tracePt t="19340" x="747713" y="4616450"/>
          <p14:tracePt t="19357" x="766763" y="4597400"/>
          <p14:tracePt t="19374" x="785813" y="4587875"/>
          <p14:tracePt t="19376" x="785813" y="4578350"/>
          <p14:tracePt t="19537" x="793750" y="4578350"/>
          <p14:tracePt t="19543" x="803275" y="4578350"/>
          <p14:tracePt t="19556" x="831850" y="4578350"/>
          <p14:tracePt t="19558" x="841375" y="4568825"/>
          <p14:tracePt t="19573" x="898525" y="4559300"/>
          <p14:tracePt t="19575" x="917575" y="4559300"/>
          <p14:tracePt t="19590" x="974725" y="4549775"/>
          <p14:tracePt t="19592" x="984250" y="4549775"/>
          <p14:tracePt t="19607" x="1012825" y="4549775"/>
          <p14:tracePt t="19608" x="1020763" y="4549775"/>
          <p14:tracePt t="19623" x="1049338" y="4540250"/>
          <p14:tracePt t="19639" x="1068388" y="4540250"/>
          <p14:tracePt t="19656" x="1096963" y="4540250"/>
          <p14:tracePt t="19673" x="1106488" y="4540250"/>
          <p14:tracePt t="19707" x="1135063" y="4540250"/>
          <p14:tracePt t="19724" x="1192213" y="4530725"/>
          <p14:tracePt t="19727" x="1201738" y="4530725"/>
          <p14:tracePt t="19729" x="1211263" y="4530725"/>
          <p14:tracePt t="19731" x="1220788" y="4530725"/>
          <p14:tracePt t="19740" x="1239838" y="4521200"/>
          <p14:tracePt t="19742" x="1247775" y="4521200"/>
          <p14:tracePt t="19756" x="1276350" y="4511675"/>
          <p14:tracePt t="19840" x="1276350" y="4521200"/>
          <p14:tracePt t="19857" x="1276350" y="4530725"/>
          <p14:tracePt t="20017" x="1266825" y="4530725"/>
          <p14:tracePt t="20041" x="1257300" y="4530725"/>
          <p14:tracePt t="20050" x="1247775" y="4530725"/>
          <p14:tracePt t="20059" x="1239838" y="4530725"/>
          <p14:tracePt t="20073" x="1230313" y="4530725"/>
          <p14:tracePt t="20090" x="1211263" y="4530725"/>
          <p14:tracePt t="20107" x="1182688" y="4540250"/>
          <p14:tracePt t="20108" x="1173163" y="4540250"/>
          <p14:tracePt t="20111" x="1163638" y="4549775"/>
          <p14:tracePt t="20124" x="1135063" y="4549775"/>
          <p14:tracePt t="20140" x="1096963" y="4549775"/>
          <p14:tracePt t="20157" x="1058863" y="4549775"/>
          <p14:tracePt t="20173" x="1030288" y="4549775"/>
          <p14:tracePt t="20190" x="1020763" y="4549775"/>
          <p14:tracePt t="20357" x="1020763" y="4540250"/>
          <p14:tracePt t="20408" x="1030288" y="4540250"/>
          <p14:tracePt t="20413" x="1039813" y="4540250"/>
          <p14:tracePt t="20422" x="1068388" y="4530725"/>
          <p14:tracePt t="20424" x="1106488" y="4521200"/>
          <p14:tracePt t="20426" x="1135063" y="4521200"/>
          <p14:tracePt t="20428" x="1154113" y="4521200"/>
          <p14:tracePt t="20430" x="1173163" y="4511675"/>
          <p14:tracePt t="20432" x="1201738" y="4511675"/>
          <p14:tracePt t="20435" x="1230313" y="4502150"/>
          <p14:tracePt t="20437" x="1257300" y="4492625"/>
          <p14:tracePt t="20439" x="1276350" y="4492625"/>
          <p14:tracePt t="20440" x="1304925" y="4483100"/>
          <p14:tracePt t="20442" x="1323975" y="4483100"/>
          <p14:tracePt t="20444" x="1343025" y="4473575"/>
          <p14:tracePt t="20446" x="1362075" y="4464050"/>
          <p14:tracePt t="20447" x="1381125" y="4464050"/>
          <p14:tracePt t="20449" x="1409700" y="4456113"/>
          <p14:tracePt t="20451" x="1438275" y="4456113"/>
          <p14:tracePt t="20453" x="1457325" y="4446588"/>
          <p14:tracePt t="20456" x="1474788" y="4446588"/>
          <p14:tracePt t="20457" x="1503363" y="4437063"/>
          <p14:tracePt t="20459" x="1522413" y="4437063"/>
          <p14:tracePt t="20461" x="1541463" y="4427538"/>
          <p14:tracePt t="20463" x="1560513" y="4427538"/>
          <p14:tracePt t="20465" x="1579563" y="4418013"/>
          <p14:tracePt t="20467" x="1598613" y="4418013"/>
          <p14:tracePt t="20469" x="1608138" y="4418013"/>
          <p14:tracePt t="20472" x="1627188" y="4408488"/>
          <p14:tracePt t="20474" x="1646238" y="4408488"/>
          <p14:tracePt t="20476" x="1655763" y="4408488"/>
          <p14:tracePt t="20477" x="1665288" y="4398963"/>
          <p14:tracePt t="20484" x="1693863" y="4398963"/>
          <p14:tracePt t="20491" x="1720850" y="4389438"/>
          <p14:tracePt t="20539" x="1684338" y="4398963"/>
          <p14:tracePt t="20541" x="1674813" y="4398963"/>
          <p14:tracePt t="20557" x="1560513" y="4427538"/>
          <p14:tracePt t="20560" x="1531938" y="4437063"/>
          <p14:tracePt t="20562" x="1512888" y="4437063"/>
          <p14:tracePt t="20564" x="1493838" y="4437063"/>
          <p14:tracePt t="20566" x="1474788" y="4446588"/>
          <p14:tracePt t="20567" x="1457325" y="4446588"/>
          <p14:tracePt t="20570" x="1428750" y="4456113"/>
          <p14:tracePt t="20572" x="1409700" y="4456113"/>
          <p14:tracePt t="20574" x="1371600" y="4464050"/>
          <p14:tracePt t="20575" x="1352550" y="4464050"/>
          <p14:tracePt t="20577" x="1343025" y="4464050"/>
          <p14:tracePt t="20579" x="1323975" y="4464050"/>
          <p14:tracePt t="20581" x="1295400" y="4473575"/>
          <p14:tracePt t="20583" x="1276350" y="4473575"/>
          <p14:tracePt t="20584" x="1257300" y="4473575"/>
          <p14:tracePt t="20586" x="1230313" y="4483100"/>
          <p14:tracePt t="20588" x="1211263" y="4483100"/>
          <p14:tracePt t="20590" x="1192213" y="4483100"/>
          <p14:tracePt t="20592" x="1173163" y="4492625"/>
          <p14:tracePt t="20594" x="1144588" y="4492625"/>
          <p14:tracePt t="20597" x="1125538" y="4492625"/>
          <p14:tracePt t="20599" x="1106488" y="4502150"/>
          <p14:tracePt t="20601" x="1087438" y="4502150"/>
          <p14:tracePt t="20602" x="1077913" y="4502150"/>
          <p14:tracePt t="20610" x="1020763" y="4521200"/>
          <p14:tracePt t="20611" x="1012825" y="4521200"/>
          <p14:tracePt t="20623" x="955675" y="4540250"/>
          <p14:tracePt t="20639" x="946150" y="4540250"/>
          <p14:tracePt t="20694" x="955675" y="4540250"/>
          <p14:tracePt t="20705" x="974725" y="4540250"/>
          <p14:tracePt t="20723" x="1058863" y="4540250"/>
          <p14:tracePt t="20727" x="1087438" y="4540250"/>
          <p14:tracePt t="20729" x="1106488" y="4540250"/>
          <p14:tracePt t="20732" x="1125538" y="4540250"/>
          <p14:tracePt t="20735" x="1163638" y="4530725"/>
          <p14:tracePt t="20738" x="1182688" y="4530725"/>
          <p14:tracePt t="20740" x="1220788" y="4530725"/>
          <p14:tracePt t="20743" x="1230313" y="4530725"/>
          <p14:tracePt t="20745" x="1247775" y="4530725"/>
          <p14:tracePt t="20747" x="1266825" y="4530725"/>
          <p14:tracePt t="20749" x="1295400" y="4530725"/>
          <p14:tracePt t="20752" x="1304925" y="4530725"/>
          <p14:tracePt t="20756" x="1343025" y="4521200"/>
          <p14:tracePt t="20759" x="1362075" y="4521200"/>
          <p14:tracePt t="20761" x="1371600" y="4521200"/>
          <p14:tracePt t="20763" x="1381125" y="4521200"/>
          <p14:tracePt t="20765" x="1390650" y="4521200"/>
          <p14:tracePt t="20767" x="1409700" y="4521200"/>
          <p14:tracePt t="20769" x="1419225" y="4521200"/>
          <p14:tracePt t="20771" x="1428750" y="4521200"/>
          <p14:tracePt t="20774" x="1438275" y="4521200"/>
          <p14:tracePt t="20780" x="1457325" y="4521200"/>
          <p14:tracePt t="20782" x="1466850" y="4521200"/>
          <p14:tracePt t="20789" x="1484313" y="4530725"/>
          <p14:tracePt t="20791" x="1493838" y="4530725"/>
          <p14:tracePt t="20806" x="1512888" y="4530725"/>
          <p14:tracePt t="20823" x="1522413" y="4530725"/>
          <p14:tracePt t="20904" x="1512888" y="4530725"/>
          <p14:tracePt t="20922" x="1503363" y="4530725"/>
          <p14:tracePt t="20939" x="1484313" y="4530725"/>
          <p14:tracePt t="20955" x="1447800" y="4530725"/>
          <p14:tracePt t="20971" x="1419225" y="4540250"/>
          <p14:tracePt t="20989" x="1381125" y="4549775"/>
          <p14:tracePt t="21005" x="1362075" y="4549775"/>
          <p14:tracePt t="21025" x="1352550" y="4549775"/>
          <p14:tracePt t="21056" x="1343025" y="4549775"/>
          <p14:tracePt t="21073" x="1323975" y="4540250"/>
          <p14:tracePt t="21076" x="1314450" y="4540250"/>
          <p14:tracePt t="21089" x="1304925" y="4530725"/>
          <p14:tracePt t="21106" x="1295400" y="4521200"/>
          <p14:tracePt t="21217" x="1295400" y="4530725"/>
          <p14:tracePt t="21231" x="1285875" y="4578350"/>
          <p14:tracePt t="21235" x="1285875" y="4597400"/>
          <p14:tracePt t="21244" x="1276350" y="4645025"/>
          <p14:tracePt t="21247" x="1266825" y="4664075"/>
          <p14:tracePt t="21250" x="1266825" y="4673600"/>
          <p14:tracePt t="21255" x="1266825" y="4691063"/>
          <p14:tracePt t="21260" x="1257300" y="4710113"/>
          <p14:tracePt t="21265" x="1247775" y="4729163"/>
          <p14:tracePt t="21267" x="1247775" y="4738688"/>
          <p14:tracePt t="21273" x="1247775" y="4748213"/>
          <p14:tracePt t="21277" x="1239838" y="4767263"/>
          <p14:tracePt t="21280" x="1239838" y="4776788"/>
          <p14:tracePt t="21285" x="1230313" y="4795838"/>
          <p14:tracePt t="21293" x="1220788" y="4814888"/>
          <p14:tracePt t="21297" x="1220788" y="4824413"/>
          <p14:tracePt t="21301" x="1220788" y="4833938"/>
          <p14:tracePt t="21306" x="1211263" y="4843463"/>
          <p14:tracePt t="21313" x="1211263" y="4852988"/>
          <p14:tracePt t="21322" x="1201738" y="4881563"/>
          <p14:tracePt t="21338" x="1182688" y="4900613"/>
          <p14:tracePt t="21341" x="1182688" y="4910138"/>
          <p14:tracePt t="21356" x="1144588" y="4937125"/>
          <p14:tracePt t="21359" x="1144588" y="4946650"/>
          <p14:tracePt t="21373" x="1096963" y="4984750"/>
          <p14:tracePt t="21375" x="1096963" y="4994275"/>
          <p14:tracePt t="21389" x="1068388" y="5032375"/>
          <p14:tracePt t="21393" x="1049338" y="5041900"/>
          <p14:tracePt t="21396" x="1049338" y="5051425"/>
          <p14:tracePt t="21399" x="1039813" y="5060950"/>
          <p14:tracePt t="21406" x="1039813" y="5070475"/>
          <p14:tracePt t="21408" x="1030288" y="5070475"/>
          <p14:tracePt t="21503" x="1020763" y="5070475"/>
          <p14:tracePt t="21510" x="1003300" y="5080000"/>
          <p14:tracePt t="21512" x="1003300" y="5089525"/>
          <p14:tracePt t="21521" x="984250" y="5099050"/>
          <p14:tracePt t="21522" x="974725" y="5108575"/>
          <p14:tracePt t="21538" x="936625" y="5137150"/>
          <p14:tracePt t="21555" x="917575" y="5145088"/>
          <p14:tracePt t="21609" x="908050" y="5145088"/>
          <p14:tracePt t="21621" x="898525" y="5154613"/>
          <p14:tracePt t="21641" x="869950" y="5164138"/>
          <p14:tracePt t="21643" x="860425" y="5164138"/>
          <p14:tracePt t="21654" x="850900" y="5164138"/>
          <p14:tracePt t="21656" x="841375" y="5164138"/>
          <p14:tracePt t="21671" x="831850" y="5164138"/>
          <p14:tracePt t="21688" x="822325" y="5164138"/>
          <p14:tracePt t="21705" x="812800" y="5164138"/>
          <p14:tracePt t="21965" x="822325" y="5164138"/>
          <p14:tracePt t="21974" x="831850" y="5164138"/>
          <p14:tracePt t="21989" x="869950" y="5183188"/>
          <p14:tracePt t="21993" x="889000" y="5202238"/>
          <p14:tracePt t="21995" x="898525" y="5202238"/>
          <p14:tracePt t="21996" x="908050" y="5211763"/>
          <p14:tracePt t="21998" x="936625" y="5221288"/>
          <p14:tracePt t="22000" x="946150" y="5221288"/>
          <p14:tracePt t="22001" x="955675" y="5221288"/>
          <p14:tracePt t="22006" x="984250" y="5240338"/>
          <p14:tracePt t="22038" x="1192213" y="5326063"/>
          <p14:tracePt t="22040" x="1201738" y="5326063"/>
          <p14:tracePt t="22055" x="1239838" y="5345113"/>
          <p14:tracePt t="22071" x="1247775" y="5354638"/>
          <p14:tracePt t="22088" x="1247775" y="5364163"/>
          <p14:tracePt t="22115" x="1247775" y="5372100"/>
          <p14:tracePt t="22162" x="1247775" y="5381625"/>
          <p14:tracePt t="22173" x="1239838" y="5400675"/>
          <p14:tracePt t="22176" x="1239838" y="5410200"/>
          <p14:tracePt t="22189" x="1230313" y="5438775"/>
          <p14:tracePt t="22192" x="1230313" y="5448300"/>
          <p14:tracePt t="22205" x="1230313" y="5457825"/>
          <p14:tracePt t="22815" x="1239838" y="5457825"/>
          <p14:tracePt t="22838" x="1247775" y="5457825"/>
          <p14:tracePt t="22854" x="1257300" y="5457825"/>
          <p14:tracePt t="22886" x="1276350" y="5457825"/>
          <p14:tracePt t="22904" x="1304925" y="5448300"/>
          <p14:tracePt t="22921" x="1352550" y="5438775"/>
          <p14:tracePt t="22938" x="1400175" y="5410200"/>
          <p14:tracePt t="22940" x="1409700" y="5410200"/>
          <p14:tracePt t="22942" x="1409700" y="5400675"/>
          <p14:tracePt t="22954" x="1447800" y="5400675"/>
          <p14:tracePt t="22956" x="1457325" y="5391150"/>
          <p14:tracePt t="22986" x="1598613" y="5364163"/>
          <p14:tracePt t="23003" x="1674813" y="5354638"/>
          <p14:tracePt t="23005" x="1684338" y="5354638"/>
          <p14:tracePt t="23020" x="1758950" y="5354638"/>
          <p14:tracePt t="23022" x="1768475" y="5354638"/>
          <p14:tracePt t="23036" x="1854200" y="5354638"/>
          <p14:tracePt t="23038" x="1863725" y="5354638"/>
          <p14:tracePt t="23039" x="1873250" y="5354638"/>
          <p14:tracePt t="23039" x="1873250" y="5364163"/>
          <p14:tracePt t="23054" x="1938338" y="5372100"/>
          <p14:tracePt t="23055" x="1957388" y="5381625"/>
          <p14:tracePt t="23056" x="1976438" y="5381625"/>
          <p14:tracePt t="23057" x="1985963" y="5381625"/>
          <p14:tracePt t="23058" x="1995488" y="5381625"/>
          <p14:tracePt t="23058" x="2005013" y="5391150"/>
          <p14:tracePt t="23070" x="2062163" y="5400675"/>
          <p14:tracePt t="23071" x="2071688" y="5400675"/>
          <p14:tracePt t="23071" x="2081213" y="5400675"/>
          <p14:tracePt t="23087" x="2146300" y="5400675"/>
          <p14:tracePt t="23103" x="2203450" y="5400675"/>
          <p14:tracePt t="23120" x="2270125" y="5381625"/>
          <p14:tracePt t="23121" x="2279650" y="5381625"/>
          <p14:tracePt t="23136" x="2308225" y="5381625"/>
          <p14:tracePt t="23139" x="2327275" y="5381625"/>
          <p14:tracePt t="23140" x="2336800" y="5381625"/>
          <p14:tracePt t="23172" x="2336800" y="5372100"/>
          <p14:tracePt t="23208" x="2346325" y="5372100"/>
          <p14:tracePt t="23222" x="2346325" y="5364163"/>
          <p14:tracePt t="23238" x="2346325" y="5354638"/>
          <p14:tracePt t="23272" x="2336800" y="5354638"/>
          <p14:tracePt t="23279" x="2317750" y="5354638"/>
          <p14:tracePt t="23286" x="2308225" y="5354638"/>
          <p14:tracePt t="23305" x="2279650" y="5354638"/>
          <p14:tracePt t="23320" x="2251075" y="5354638"/>
          <p14:tracePt t="23323" x="2241550" y="5354638"/>
          <p14:tracePt t="23337" x="2203450" y="5354638"/>
          <p14:tracePt t="23354" x="2174875" y="5354638"/>
          <p14:tracePt t="23355" x="2165350" y="5354638"/>
          <p14:tracePt t="23358" x="2155825" y="5354638"/>
          <p14:tracePt t="23371" x="2128838" y="5364163"/>
          <p14:tracePt t="23373" x="2119313" y="5364163"/>
          <p14:tracePt t="23387" x="2071688" y="5364163"/>
          <p14:tracePt t="23390" x="2052638" y="5364163"/>
          <p14:tracePt t="23393" x="2033588" y="5364163"/>
          <p14:tracePt t="23396" x="2014538" y="5364163"/>
          <p14:tracePt t="23399" x="1995488" y="5354638"/>
          <p14:tracePt t="23405" x="1938338" y="5335588"/>
          <p14:tracePt t="23407" x="1928813" y="5335588"/>
          <p14:tracePt t="23421" x="1806575" y="5287963"/>
          <p14:tracePt t="23425" x="1778000" y="5268913"/>
          <p14:tracePt t="23429" x="1739900" y="5268913"/>
          <p14:tracePt t="23432" x="1720850" y="5259388"/>
          <p14:tracePt t="23434" x="1711325" y="5259388"/>
          <p14:tracePt t="23435" x="1711325" y="5249863"/>
          <p14:tracePt t="23437" x="1701800" y="5249863"/>
          <p14:tracePt t="23439" x="1674813" y="5240338"/>
          <p14:tracePt t="23441" x="1665288" y="5240338"/>
          <p14:tracePt t="23446" x="1655763" y="5230813"/>
          <p14:tracePt t="23447" x="1646238" y="5221288"/>
          <p14:tracePt t="23454" x="1617663" y="5211763"/>
          <p14:tracePt t="23470" x="1579563" y="5183188"/>
          <p14:tracePt t="23472" x="1579563" y="5173663"/>
          <p14:tracePt t="23488" x="1531938" y="5127625"/>
          <p14:tracePt t="23491" x="1522413" y="5118100"/>
          <p14:tracePt t="23505" x="1503363" y="5089525"/>
          <p14:tracePt t="23507" x="1493838" y="5080000"/>
          <p14:tracePt t="23510" x="1484313" y="5080000"/>
          <p14:tracePt t="23514" x="1484313" y="5060950"/>
          <p14:tracePt t="23521" x="1466850" y="5051425"/>
          <p14:tracePt t="23523" x="1457325" y="5051425"/>
          <p14:tracePt t="23525" x="1447800" y="5051425"/>
          <p14:tracePt t="23528" x="1428750" y="5041900"/>
          <p14:tracePt t="23536" x="1419225" y="5032375"/>
          <p14:tracePt t="23554" x="1390650" y="5022850"/>
          <p14:tracePt t="23596" x="1381125" y="5022850"/>
          <p14:tracePt t="23637" x="1371600" y="5032375"/>
          <p14:tracePt t="23653" x="1362075" y="5070475"/>
          <p14:tracePt t="23669" x="1352550" y="5118100"/>
          <p14:tracePt t="23671" x="1352550" y="5127625"/>
          <p14:tracePt t="23687" x="1352550" y="5173663"/>
          <p14:tracePt t="23689" x="1352550" y="5183188"/>
          <p14:tracePt t="23690" x="1352550" y="5192713"/>
          <p14:tracePt t="23702" x="1352550" y="5202238"/>
          <p14:tracePt t="23720" x="1352550" y="5211763"/>
          <p14:tracePt t="23737" x="1352550" y="5221288"/>
          <p14:tracePt t="23770" x="1352550" y="5230813"/>
          <p14:tracePt t="23786" x="1352550" y="5240338"/>
          <p14:tracePt t="23803" x="1362075" y="5249863"/>
          <p14:tracePt t="23805" x="1362075" y="5259388"/>
          <p14:tracePt t="23820" x="1362075" y="5268913"/>
          <p14:tracePt t="23836" x="1362075" y="5297488"/>
          <p14:tracePt t="23853" x="1362075" y="5307013"/>
          <p14:tracePt t="23907" x="1352550" y="5307013"/>
          <p14:tracePt t="23930" x="1352550" y="5297488"/>
          <p14:tracePt t="24097" x="1352550" y="5307013"/>
          <p14:tracePt t="24102" x="1352550" y="5316538"/>
          <p14:tracePt t="24120" x="1362075" y="5354638"/>
          <p14:tracePt t="24122" x="1371600" y="5364163"/>
          <p14:tracePt t="24136" x="1400175" y="5419725"/>
          <p14:tracePt t="24137" x="1400175" y="5429250"/>
          <p14:tracePt t="24153" x="1428750" y="5486400"/>
          <p14:tracePt t="24170" x="1438275" y="5505450"/>
          <p14:tracePt t="24172" x="1438275" y="5514975"/>
          <p14:tracePt t="24175" x="1447800" y="5514975"/>
          <p14:tracePt t="24187" x="1447800" y="5524500"/>
          <p14:tracePt t="24203" x="1457325" y="5534025"/>
          <p14:tracePt t="24220" x="1457325" y="5543550"/>
          <p14:tracePt t="24248" x="1457325" y="5553075"/>
          <p14:tracePt t="24269" x="1457325" y="5562600"/>
          <p14:tracePt t="24289" x="1457325" y="5627688"/>
          <p14:tracePt t="24294" x="1447800" y="5656263"/>
          <p14:tracePt t="24299" x="1438275" y="5694363"/>
          <p14:tracePt t="24303" x="1438275" y="5713413"/>
          <p14:tracePt t="24307" x="1428750" y="5751513"/>
          <p14:tracePt t="24311" x="1419225" y="5770563"/>
          <p14:tracePt t="24314" x="1419225" y="5799138"/>
          <p14:tracePt t="24318" x="1409700" y="5827713"/>
          <p14:tracePt t="24320" x="1409700" y="5835650"/>
          <p14:tracePt t="24323" x="1390650" y="5854700"/>
          <p14:tracePt t="24329" x="1381125" y="5892800"/>
          <p14:tracePt t="24332" x="1371600" y="5902325"/>
          <p14:tracePt t="24334" x="1371600" y="5911850"/>
          <p14:tracePt t="24341" x="1362075" y="5921375"/>
          <p14:tracePt t="24344" x="1362075" y="5930900"/>
          <p14:tracePt t="24353" x="1352550" y="5930900"/>
          <p14:tracePt t="24378" x="1343025" y="5930900"/>
          <p14:tracePt t="24390" x="1333500" y="5930900"/>
          <p14:tracePt t="24402" x="1304925" y="5930900"/>
          <p14:tracePt t="24420" x="1239838" y="5930900"/>
          <p14:tracePt t="24425" x="1230313" y="5930900"/>
          <p14:tracePt t="24430" x="1211263" y="5930900"/>
          <p14:tracePt t="24434" x="1201738" y="5930900"/>
          <p14:tracePt t="24437" x="1192213" y="5930900"/>
          <p14:tracePt t="24444" x="1173163" y="5930900"/>
          <p14:tracePt t="24453" x="1163638" y="5930900"/>
          <p14:tracePt t="24456" x="1154113" y="5930900"/>
          <p14:tracePt t="24469" x="1144588" y="5921375"/>
          <p14:tracePt t="24472" x="1135063" y="5921375"/>
          <p14:tracePt t="24486" x="1125538" y="5921375"/>
          <p14:tracePt t="24490" x="1116013" y="5911850"/>
          <p14:tracePt t="24504" x="1077913" y="5902325"/>
          <p14:tracePt t="24507" x="1049338" y="5892800"/>
          <p14:tracePt t="24510" x="1030288" y="5883275"/>
          <p14:tracePt t="24513" x="1012825" y="5864225"/>
          <p14:tracePt t="24518" x="993775" y="5864225"/>
          <p14:tracePt t="24522" x="955675" y="5854700"/>
          <p14:tracePt t="24524" x="946150" y="5854700"/>
          <p14:tracePt t="24529" x="917575" y="5845175"/>
          <p14:tracePt t="24531" x="898525" y="5845175"/>
          <p14:tracePt t="24540" x="831850" y="5845175"/>
          <p14:tracePt t="24544" x="793750" y="5835650"/>
          <p14:tracePt t="24548" x="757238" y="5835650"/>
          <p14:tracePt t="24553" x="690563" y="5854700"/>
          <p14:tracePt t="24557" x="642938" y="5864225"/>
          <p14:tracePt t="24561" x="576263" y="5892800"/>
          <p14:tracePt t="24566" x="530225" y="5911850"/>
          <p14:tracePt t="24568" x="520700" y="5921375"/>
          <p14:tracePt t="24570" x="463550" y="5940425"/>
          <p14:tracePt t="24571" x="434975" y="5959475"/>
          <p14:tracePt t="24573" x="425450" y="5969000"/>
          <p14:tracePt t="24575" x="396875" y="5997575"/>
          <p14:tracePt t="24576" x="368300" y="6016625"/>
          <p14:tracePt t="24579" x="322263" y="6054725"/>
          <p14:tracePt t="24581" x="293688" y="6072188"/>
          <p14:tracePt t="24584" x="274638" y="6110288"/>
          <p14:tracePt t="24587" x="227013" y="6157913"/>
          <p14:tracePt t="24591" x="179388" y="6205538"/>
          <p14:tracePt t="24593" x="160338" y="6234113"/>
          <p14:tracePt t="24594" x="141288" y="6262688"/>
          <p14:tracePt t="24596" x="131763" y="6272213"/>
          <p14:tracePt t="24598" x="104775" y="6308725"/>
          <p14:tracePt t="24599" x="85725" y="6327775"/>
          <p14:tracePt t="24601" x="76200" y="6356350"/>
          <p14:tracePt t="24603" x="66675" y="6375400"/>
          <p14:tracePt t="24605" x="57150" y="6394450"/>
          <p14:tracePt t="24607" x="28575" y="6413500"/>
          <p14:tracePt t="24609" x="28575" y="6442075"/>
          <p14:tracePt t="24611" x="19050" y="6461125"/>
          <p14:tracePt t="24615" x="9525" y="6489700"/>
          <p14:tracePt t="24616" x="0" y="6508750"/>
          <p14:tracePt t="24658" x="9525" y="6650038"/>
          <p14:tracePt t="24663" x="19050" y="6669088"/>
          <p14:tracePt t="24667" x="28575" y="6678613"/>
          <p14:tracePt t="24671" x="57150" y="6688138"/>
          <p14:tracePt t="24675" x="66675" y="6688138"/>
          <p14:tracePt t="24681" x="85725" y="6697663"/>
          <p14:tracePt t="24685" x="95250" y="6707188"/>
          <p14:tracePt t="24688" x="104775" y="6707188"/>
          <p14:tracePt t="24695" x="112713" y="6707188"/>
          <p14:tracePt t="24698" x="122238" y="6707188"/>
          <p14:tracePt t="24705" x="141288" y="6707188"/>
          <p14:tracePt t="24719" x="198438" y="6707188"/>
          <p14:tracePt t="24723" x="217488" y="6707188"/>
          <p14:tracePt t="24726" x="227013" y="6707188"/>
          <p14:tracePt t="24736" x="284163" y="6707188"/>
          <p14:tracePt t="24741" x="312738" y="6707188"/>
          <p14:tracePt t="24745" x="339725" y="6697663"/>
          <p14:tracePt t="24748" x="349250" y="6697663"/>
          <p14:tracePt t="24755" x="406400" y="6678613"/>
          <p14:tracePt t="24760" x="434975" y="6669088"/>
          <p14:tracePt t="24763" x="444500" y="6659563"/>
          <p14:tracePt t="24767" x="473075" y="6650038"/>
          <p14:tracePt t="24775" x="511175" y="6621463"/>
          <p14:tracePt t="24778" x="530225" y="6611938"/>
          <p14:tracePt t="24783" x="558800" y="6592888"/>
          <p14:tracePt t="24787" x="585788" y="6573838"/>
          <p14:tracePt t="24790" x="604838" y="6545263"/>
          <p14:tracePt t="24796" x="633413" y="6516688"/>
          <p14:tracePt t="24799" x="652463" y="6499225"/>
          <p14:tracePt t="24801" x="661988" y="6489700"/>
          <p14:tracePt t="24806" x="709613" y="6442075"/>
          <p14:tracePt t="24808" x="728663" y="6423025"/>
          <p14:tracePt t="24811" x="738188" y="6413500"/>
          <p14:tracePt t="24814" x="776288" y="6384925"/>
          <p14:tracePt t="24816" x="785813" y="6375400"/>
          <p14:tracePt t="24818" x="785813" y="6365875"/>
          <p14:tracePt t="24820" x="793750" y="6356350"/>
          <p14:tracePt t="24821" x="803275" y="6346825"/>
          <p14:tracePt t="24823" x="812800" y="6337300"/>
          <p14:tracePt t="24827" x="831850" y="6327775"/>
          <p14:tracePt t="24829" x="841375" y="6318250"/>
          <p14:tracePt t="24838" x="850900" y="6308725"/>
          <p14:tracePt t="24852" x="860425" y="6308725"/>
          <p14:tracePt t="24927" x="860425" y="6299200"/>
          <p14:tracePt t="24936" x="850900" y="6299200"/>
          <p14:tracePt t="24939" x="850900" y="6289675"/>
          <p14:tracePt t="24942" x="841375" y="6289675"/>
          <p14:tracePt t="24953" x="831850" y="6281738"/>
          <p14:tracePt t="24970" x="803275" y="6281738"/>
          <p14:tracePt t="24987" x="793750" y="6281738"/>
          <p14:tracePt t="25003" x="785813" y="6281738"/>
          <p14:tracePt t="25053" x="793750" y="6272213"/>
          <p14:tracePt t="25056" x="803275" y="6262688"/>
          <p14:tracePt t="25069" x="917575" y="6196013"/>
          <p14:tracePt t="25072" x="984250" y="6167438"/>
          <p14:tracePt t="25076" x="1096963" y="6129338"/>
          <p14:tracePt t="25080" x="1201738" y="6100763"/>
          <p14:tracePt t="25083" x="1295400" y="6081713"/>
          <p14:tracePt t="25085" x="1409700" y="6054725"/>
          <p14:tracePt t="25087" x="1493838" y="6026150"/>
          <p14:tracePt t="25089" x="1570038" y="6007100"/>
          <p14:tracePt t="25092" x="1655763" y="5988050"/>
          <p14:tracePt t="25094" x="1797050" y="5969000"/>
          <p14:tracePt t="25097" x="1873250" y="5940425"/>
          <p14:tracePt t="25099" x="2033588" y="5902325"/>
          <p14:tracePt t="25102" x="2138363" y="5873750"/>
          <p14:tracePt t="25104" x="2279650" y="5854700"/>
          <p14:tracePt t="25108" x="2582863" y="5789613"/>
          <p14:tracePt t="25111" x="2762250" y="5751513"/>
          <p14:tracePt t="25113" x="2836863" y="5732463"/>
          <p14:tracePt t="25114" x="2970213" y="5703888"/>
          <p14:tracePt t="25116" x="3073400" y="5675313"/>
          <p14:tracePt t="25119" x="3197225" y="5646738"/>
          <p14:tracePt t="25120" x="3319463" y="5618163"/>
          <p14:tracePt t="25122" x="3452813" y="5591175"/>
          <p14:tracePt t="25124" x="3584575" y="5553075"/>
          <p14:tracePt t="25126" x="3725863" y="5524500"/>
          <p14:tracePt t="25128" x="3859213" y="5476875"/>
          <p14:tracePt t="25130" x="3990975" y="5419725"/>
          <p14:tracePt t="25131" x="4048125" y="5400675"/>
          <p14:tracePt t="25133" x="4198938" y="5364163"/>
          <p14:tracePt t="25135" x="4294188" y="5345113"/>
          <p14:tracePt t="25137" x="4492625" y="5287963"/>
          <p14:tracePt t="25140" x="4738688" y="5240338"/>
          <p14:tracePt t="25143" x="4889500" y="5192713"/>
          <p14:tracePt t="25145" x="5135563" y="5137150"/>
          <p14:tracePt t="25148" x="5287963" y="5089525"/>
          <p14:tracePt t="25150" x="5457825" y="5041900"/>
          <p14:tracePt t="25153" x="5759450" y="4946650"/>
          <p14:tracePt t="25155" x="5892800" y="4910138"/>
          <p14:tracePt t="25158" x="6091238" y="4843463"/>
          <p14:tracePt t="25161" x="6270625" y="4786313"/>
          <p14:tracePt t="25164" x="6365875" y="4767263"/>
          <p14:tracePt t="25165" x="6469063" y="4738688"/>
          <p14:tracePt t="25167" x="6507163" y="4710113"/>
          <p14:tracePt t="25170" x="6630988" y="4673600"/>
          <p14:tracePt t="25171" x="6696075" y="4654550"/>
          <p14:tracePt t="25173" x="6772275" y="4606925"/>
          <p14:tracePt t="25174" x="6791325" y="4606925"/>
          <p14:tracePt t="25177" x="6838950" y="4587875"/>
          <p14:tracePt t="25178" x="6894513" y="4578350"/>
          <p14:tracePt t="25179" x="6923088" y="4568825"/>
          <p14:tracePt t="25181" x="6951663" y="4568825"/>
          <p14:tracePt t="25183" x="6980238" y="4559300"/>
          <p14:tracePt t="25186" x="7027863" y="4549775"/>
          <p14:tracePt t="25189" x="7056438" y="4540250"/>
          <p14:tracePt t="25192" x="7075488" y="4540250"/>
          <p14:tracePt t="25194" x="7085013" y="4521200"/>
          <p14:tracePt t="25197" x="7094538" y="4521200"/>
          <p14:tracePt t="25198" x="7104063" y="4521200"/>
          <p14:tracePt t="25207" x="7112000" y="4521200"/>
          <p14:tracePt t="25326" x="7112000" y="4511675"/>
          <p14:tracePt t="25328" x="7121525" y="4502150"/>
          <p14:tracePt t="25330" x="7131050" y="4492625"/>
          <p14:tracePt t="25335" x="7150100" y="4473575"/>
          <p14:tracePt t="25337" x="7159625" y="4456113"/>
          <p14:tracePt t="25340" x="7188200" y="4437063"/>
          <p14:tracePt t="25343" x="7207250" y="4418013"/>
          <p14:tracePt t="25344" x="7216775" y="4408488"/>
          <p14:tracePt t="25345" x="7226300" y="4398963"/>
          <p14:tracePt t="25352" x="7273925" y="4360863"/>
          <p14:tracePt t="25354" x="7283450" y="4351338"/>
          <p14:tracePt t="25357" x="7312025" y="4332288"/>
          <p14:tracePt t="25358" x="7321550" y="4322763"/>
          <p14:tracePt t="25368" x="7396163" y="4256088"/>
          <p14:tracePt t="25371" x="7405688" y="4237038"/>
          <p14:tracePt t="25372" x="7424738" y="4229100"/>
          <p14:tracePt t="25385" x="7472363" y="4181475"/>
          <p14:tracePt t="25401" x="7481888" y="4152900"/>
          <p14:tracePt t="25420" x="7481888" y="4143375"/>
          <p14:tracePt t="25470" x="7481888" y="4133850"/>
          <p14:tracePt t="25477" x="7481888" y="4114800"/>
          <p14:tracePt t="25503" x="7519988" y="4010025"/>
          <p14:tracePt t="25504" x="7519988" y="4000500"/>
          <p14:tracePt t="25519" x="7539038" y="3916363"/>
          <p14:tracePt t="25521" x="7539038" y="3906838"/>
          <p14:tracePt t="25523" x="7539038" y="3897313"/>
          <p14:tracePt t="25535" x="7558088" y="3821113"/>
          <p14:tracePt t="25537" x="7558088" y="3811588"/>
          <p14:tracePt t="25539" x="7558088" y="3792538"/>
          <p14:tracePt t="25551" x="7558088" y="3727450"/>
          <p14:tracePt t="25553" x="7558088" y="3717925"/>
          <p14:tracePt t="25555" x="7558088" y="3708400"/>
          <p14:tracePt t="25556" x="7558088" y="3698875"/>
          <p14:tracePt t="25568" x="7558088" y="3660775"/>
          <p14:tracePt t="25570" x="7548563" y="3651250"/>
          <p14:tracePt t="25585" x="7539038" y="3622675"/>
          <p14:tracePt t="25601" x="7529513" y="3622675"/>
          <p14:tracePt t="25619" x="7519988" y="3622675"/>
          <p14:tracePt t="25637" x="7500938" y="3613150"/>
          <p14:tracePt t="25652" x="7491413" y="3613150"/>
          <p14:tracePt t="25668" x="7481888" y="3613150"/>
          <p14:tracePt t="25688" x="7472363" y="3613150"/>
          <p14:tracePt t="25718" x="7462838" y="3613150"/>
          <p14:tracePt t="25768" x="7453313" y="3613150"/>
          <p14:tracePt t="25787" x="7453313" y="3622675"/>
          <p14:tracePt t="25818" x="7453313" y="3632200"/>
          <p14:tracePt t="25834" x="7453313" y="3641725"/>
          <p14:tracePt t="25851" x="7453313" y="3689350"/>
          <p14:tracePt t="25868" x="7472363" y="3773488"/>
          <p14:tracePt t="25870" x="7481888" y="3783013"/>
          <p14:tracePt t="25871" x="7481888" y="3792538"/>
          <p14:tracePt t="25872" x="7481888" y="3802063"/>
          <p14:tracePt t="25872" x="7481888" y="3811588"/>
          <p14:tracePt t="25874" x="7491413" y="3811588"/>
          <p14:tracePt t="25885" x="7510463" y="3887788"/>
          <p14:tracePt t="25887" x="7519988" y="3906838"/>
          <p14:tracePt t="25902" x="7585075" y="4048125"/>
          <p14:tracePt t="25904" x="7594600" y="4076700"/>
          <p14:tracePt t="25905" x="7604125" y="4086225"/>
          <p14:tracePt t="25907" x="7623175" y="4095750"/>
          <p14:tracePt t="25908" x="7632700" y="4114800"/>
          <p14:tracePt t="25909" x="7632700" y="4124325"/>
          <p14:tracePt t="25911" x="7651750" y="4152900"/>
          <p14:tracePt t="25912" x="7661275" y="4152900"/>
          <p14:tracePt t="25913" x="7670800" y="4162425"/>
          <p14:tracePt t="25920" x="7708900" y="4219575"/>
          <p14:tracePt t="25921" x="7718425" y="4237038"/>
          <p14:tracePt t="25922" x="7727950" y="4237038"/>
          <p14:tracePt t="25934" x="7766050" y="4332288"/>
          <p14:tracePt t="25935" x="7766050" y="4341813"/>
          <p14:tracePt t="25936" x="7775575" y="4351338"/>
          <p14:tracePt t="25937" x="7775575" y="4360863"/>
          <p14:tracePt t="25951" x="7785100" y="4398963"/>
          <p14:tracePt t="25953" x="7785100" y="4408488"/>
          <p14:tracePt t="25954" x="7785100" y="4418013"/>
          <p14:tracePt t="25967" x="7785100" y="4446588"/>
          <p14:tracePt t="25984" x="7785100" y="4464050"/>
          <p14:tracePt t="26001" x="7785100" y="4473575"/>
          <p14:tracePt t="26028" x="7785100" y="4483100"/>
          <p14:tracePt t="26124" x="7793038" y="4473575"/>
          <p14:tracePt t="26127" x="7802563" y="4473575"/>
          <p14:tracePt t="26129" x="7812088" y="4464050"/>
          <p14:tracePt t="26132" x="7831138" y="4456113"/>
          <p14:tracePt t="26135" x="7850188" y="4446588"/>
          <p14:tracePt t="26137" x="7850188" y="4437063"/>
          <p14:tracePt t="26139" x="7859713" y="4437063"/>
          <p14:tracePt t="26140" x="7869238" y="4427538"/>
          <p14:tracePt t="26142" x="7888288" y="4427538"/>
          <p14:tracePt t="26144" x="7897813" y="4418013"/>
          <p14:tracePt t="26150" x="7926388" y="4408488"/>
          <p14:tracePt t="26168" x="8058150" y="4341813"/>
          <p14:tracePt t="26170" x="8067675" y="4332288"/>
          <p14:tracePt t="26172" x="8086725" y="4322763"/>
          <p14:tracePt t="26173" x="8096250" y="4313238"/>
          <p14:tracePt t="26174" x="8105775" y="4303713"/>
          <p14:tracePt t="26184" x="8143875" y="4284663"/>
          <p14:tracePt t="26186" x="8162925" y="4256088"/>
          <p14:tracePt t="26201" x="8201025" y="4219575"/>
          <p14:tracePt t="26202" x="8201025" y="4210050"/>
          <p14:tracePt t="26218" x="8201025" y="4191000"/>
          <p14:tracePt t="26236" x="8201025" y="4181475"/>
          <p14:tracePt t="26277" x="8201025" y="4191000"/>
          <p14:tracePt t="26302" x="8172450" y="4256088"/>
          <p14:tracePt t="26305" x="8172450" y="4284663"/>
          <p14:tracePt t="26309" x="8162925" y="4303713"/>
          <p14:tracePt t="26312" x="8162925" y="4322763"/>
          <p14:tracePt t="26314" x="8153400" y="4341813"/>
          <p14:tracePt t="26316" x="8153400" y="4351338"/>
          <p14:tracePt t="26319" x="8153400" y="4370388"/>
          <p14:tracePt t="26321" x="8143875" y="4379913"/>
          <p14:tracePt t="26323" x="8143875" y="4398963"/>
          <p14:tracePt t="26325" x="8134350" y="4418013"/>
          <p14:tracePt t="26327" x="8134350" y="4427538"/>
          <p14:tracePt t="26331" x="8124825" y="4464050"/>
          <p14:tracePt t="26334" x="8115300" y="4473575"/>
          <p14:tracePt t="26336" x="8115300" y="4492625"/>
          <p14:tracePt t="26338" x="8105775" y="4502150"/>
          <p14:tracePt t="26340" x="8096250" y="4521200"/>
          <p14:tracePt t="26345" x="8086725" y="4549775"/>
          <p14:tracePt t="26347" x="8077200" y="4559300"/>
          <p14:tracePt t="26354" x="8058150" y="4578350"/>
          <p14:tracePt t="26356" x="8058150" y="4587875"/>
          <p14:tracePt t="26358" x="8048625" y="4597400"/>
          <p14:tracePt t="26367" x="8039100" y="4616450"/>
          <p14:tracePt t="26391" x="8020050" y="4616450"/>
          <p14:tracePt t="26419" x="8020050" y="4606925"/>
          <p14:tracePt t="26435" x="8020050" y="4587875"/>
          <p14:tracePt t="26439" x="8020050" y="4568825"/>
          <p14:tracePt t="26441" x="8020050" y="4559300"/>
          <p14:tracePt t="26453" x="8002588" y="4511675"/>
          <p14:tracePt t="26455" x="8002588" y="4492625"/>
          <p14:tracePt t="26457" x="7993063" y="4483100"/>
          <p14:tracePt t="26460" x="7983538" y="4464050"/>
          <p14:tracePt t="26463" x="7964488" y="4456113"/>
          <p14:tracePt t="26467" x="7954963" y="4437063"/>
          <p14:tracePt t="26470" x="7945438" y="4427538"/>
          <p14:tracePt t="26472" x="7935913" y="4418013"/>
          <p14:tracePt t="26473" x="7916863" y="4408488"/>
          <p14:tracePt t="26475" x="7897813" y="4398963"/>
          <p14:tracePt t="26477" x="7888288" y="4398963"/>
          <p14:tracePt t="26479" x="7869238" y="4389438"/>
          <p14:tracePt t="26481" x="7859713" y="4389438"/>
          <p14:tracePt t="26488" x="7812088" y="4379913"/>
          <p14:tracePt t="26489" x="7802563" y="4379913"/>
          <p14:tracePt t="26501" x="7718425" y="4360863"/>
          <p14:tracePt t="26504" x="7661275" y="4351338"/>
          <p14:tracePt t="26507" x="7632700" y="4351338"/>
          <p14:tracePt t="26510" x="7604125" y="4351338"/>
          <p14:tracePt t="26513" x="7566025" y="4341813"/>
          <p14:tracePt t="26515" x="7548563" y="4341813"/>
          <p14:tracePt t="26517" x="7529513" y="4341813"/>
          <p14:tracePt t="26518" x="7510463" y="4332288"/>
          <p14:tracePt t="26520" x="7472363" y="4332288"/>
          <p14:tracePt t="26522" x="7453313" y="4313238"/>
          <p14:tracePt t="26524" x="7434263" y="4313238"/>
          <p14:tracePt t="26525" x="7405688" y="4313238"/>
          <p14:tracePt t="26527" x="7377113" y="4303713"/>
          <p14:tracePt t="26528" x="7367588" y="4303713"/>
          <p14:tracePt t="26530" x="7331075" y="4294188"/>
          <p14:tracePt t="26532" x="7312025" y="4294188"/>
          <p14:tracePt t="26534" x="7283450" y="4284663"/>
          <p14:tracePt t="26535" x="7254875" y="4284663"/>
          <p14:tracePt t="26537" x="7216775" y="4275138"/>
          <p14:tracePt t="26539" x="7178675" y="4265613"/>
          <p14:tracePt t="26542" x="7140575" y="4256088"/>
          <p14:tracePt t="26544" x="7094538" y="4246563"/>
          <p14:tracePt t="26547" x="7046913" y="4237038"/>
          <p14:tracePt t="26550" x="7018338" y="4229100"/>
          <p14:tracePt t="26552" x="6961188" y="4219575"/>
          <p14:tracePt t="26554" x="6913563" y="4210050"/>
          <p14:tracePt t="26557" x="6894513" y="4191000"/>
          <p14:tracePt t="26561" x="6829425" y="4171950"/>
          <p14:tracePt t="26562" x="6810375" y="4162425"/>
          <p14:tracePt t="26564" x="6800850" y="4162425"/>
          <p14:tracePt t="26566" x="6791325" y="4162425"/>
          <p14:tracePt t="26568" x="6781800" y="4152900"/>
          <p14:tracePt t="26569" x="6762750" y="4152900"/>
          <p14:tracePt t="26571" x="6762750" y="4143375"/>
          <p14:tracePt t="26572" x="6753225" y="4143375"/>
          <p14:tracePt t="26582" x="6734175" y="4133850"/>
          <p14:tracePt t="26601" x="6724650" y="4124325"/>
          <p14:tracePt t="26618" x="6724650" y="4114800"/>
          <p14:tracePt t="26636" x="6772275" y="4076700"/>
          <p14:tracePt t="26640" x="6810375" y="4057650"/>
          <p14:tracePt t="26645" x="6838950" y="4038600"/>
          <p14:tracePt t="26649" x="6877050" y="4019550"/>
          <p14:tracePt t="26652" x="6904038" y="4000500"/>
          <p14:tracePt t="26654" x="6913563" y="3992563"/>
          <p14:tracePt t="26657" x="6942138" y="3973513"/>
          <p14:tracePt t="26660" x="6970713" y="3954463"/>
          <p14:tracePt t="26663" x="6999288" y="3925888"/>
          <p14:tracePt t="26666" x="7037388" y="3887788"/>
          <p14:tracePt t="26669" x="7065963" y="3868738"/>
          <p14:tracePt t="26671" x="7075488" y="3859213"/>
          <p14:tracePt t="26673" x="7094538" y="3840163"/>
          <p14:tracePt t="26675" x="7112000" y="3821113"/>
          <p14:tracePt t="26677" x="7121525" y="3821113"/>
          <p14:tracePt t="26679" x="7131050" y="3802063"/>
          <p14:tracePt t="26682" x="7150100" y="3783013"/>
          <p14:tracePt t="26684" x="7159625" y="3765550"/>
          <p14:tracePt t="26686" x="7178675" y="3756025"/>
          <p14:tracePt t="26688" x="7188200" y="3746500"/>
          <p14:tracePt t="26690" x="7197725" y="3727450"/>
          <p14:tracePt t="26692" x="7216775" y="3717925"/>
          <p14:tracePt t="26694" x="7226300" y="3698875"/>
          <p14:tracePt t="26701" x="7245350" y="3670300"/>
          <p14:tracePt t="26718" x="7273925" y="3622675"/>
          <p14:tracePt t="26720" x="7283450" y="3622675"/>
          <p14:tracePt t="26723" x="7283450" y="3613150"/>
          <p14:tracePt t="26768" x="7273925" y="3594100"/>
          <p14:tracePt t="26785" x="7235825" y="3575050"/>
          <p14:tracePt t="26786" x="7226300" y="3575050"/>
          <p14:tracePt t="26801" x="7188200" y="3575050"/>
          <p14:tracePt t="26802" x="7178675" y="3565525"/>
          <p14:tracePt t="26818" x="7121525" y="3546475"/>
          <p14:tracePt t="26822" x="7112000" y="3538538"/>
          <p14:tracePt t="26826" x="7104063" y="3538538"/>
          <p14:tracePt t="26839" x="7056438" y="3529013"/>
          <p14:tracePt t="26842" x="7046913" y="3519488"/>
          <p14:tracePt t="26845" x="7037388" y="3500438"/>
          <p14:tracePt t="26848" x="7018338" y="3490913"/>
          <p14:tracePt t="26853" x="7008813" y="3490913"/>
          <p14:tracePt t="26855" x="6989763" y="3481388"/>
          <p14:tracePt t="26857" x="6980238" y="3481388"/>
          <p14:tracePt t="26859" x="6970713" y="3471863"/>
          <p14:tracePt t="26864" x="6942138" y="3452813"/>
          <p14:tracePt t="26872" x="6923088" y="3452813"/>
          <p14:tracePt t="26876" x="6913563" y="3452813"/>
          <p14:tracePt t="26879" x="6894513" y="3443288"/>
          <p14:tracePt t="26886" x="6886575" y="3443288"/>
          <p14:tracePt t="26901" x="6877050" y="3443288"/>
          <p14:tracePt t="26922" x="6867525" y="3443288"/>
          <p14:tracePt t="26934" x="6858000" y="3443288"/>
          <p14:tracePt t="27003" x="6848475" y="3443288"/>
          <p14:tracePt t="27009" x="6848475" y="3462338"/>
          <p14:tracePt t="27018" x="6838950" y="3509963"/>
          <p14:tracePt t="27020" x="6829425" y="3529013"/>
          <p14:tracePt t="27022" x="6829425" y="3538538"/>
          <p14:tracePt t="27023" x="6829425" y="3546475"/>
          <p14:tracePt t="27033" x="6800850" y="3613150"/>
          <p14:tracePt t="27036" x="6791325" y="3651250"/>
          <p14:tracePt t="27038" x="6791325" y="3670300"/>
          <p14:tracePt t="27040" x="6781800" y="3689350"/>
          <p14:tracePt t="27041" x="6781800" y="3708400"/>
          <p14:tracePt t="27043" x="6781800" y="3727450"/>
          <p14:tracePt t="27051" x="6753225" y="3792538"/>
          <p14:tracePt t="27053" x="6753225" y="3802063"/>
          <p14:tracePt t="27055" x="6753225" y="3830638"/>
          <p14:tracePt t="27057" x="6753225" y="3840163"/>
          <p14:tracePt t="27059" x="6753225" y="3849688"/>
          <p14:tracePt t="27062" x="6753225" y="3878263"/>
          <p14:tracePt t="27068" x="6753225" y="3887788"/>
          <p14:tracePt t="27083" x="6753225" y="3925888"/>
          <p14:tracePt t="27101" x="6762750" y="3954463"/>
          <p14:tracePt t="27116" x="6762750" y="3983038"/>
          <p14:tracePt t="27119" x="6772275" y="4000500"/>
          <p14:tracePt t="27133" x="6772275" y="4029075"/>
          <p14:tracePt t="27150" x="6772275" y="4067175"/>
          <p14:tracePt t="27152" x="6772275" y="4076700"/>
          <p14:tracePt t="27167" x="6772275" y="4086225"/>
          <p14:tracePt t="27184" x="6772275" y="4114800"/>
          <p14:tracePt t="27187" x="6772275" y="4124325"/>
          <p14:tracePt t="27200" x="6772275" y="4171950"/>
          <p14:tracePt t="27201" x="6772275" y="4181475"/>
          <p14:tracePt t="27203" x="6772275" y="4200525"/>
          <p14:tracePt t="27217" x="6772275" y="4246563"/>
          <p14:tracePt t="27218" x="6772275" y="4265613"/>
          <p14:tracePt t="27234" x="6772275" y="4284663"/>
          <p14:tracePt t="27250" x="6791325" y="4294188"/>
          <p14:tracePt t="27251" x="6800850" y="4294188"/>
          <p14:tracePt t="27266" x="6877050" y="4294188"/>
          <p14:tracePt t="27267" x="6894513" y="4294188"/>
          <p14:tracePt t="27269" x="6913563" y="4294188"/>
          <p14:tracePt t="27283" x="7056438" y="4294188"/>
          <p14:tracePt t="27286" x="7104063" y="4294188"/>
          <p14:tracePt t="27288" x="7131050" y="4294188"/>
          <p14:tracePt t="27289" x="7140575" y="4294188"/>
          <p14:tracePt t="27300" x="7245350" y="4284663"/>
          <p14:tracePt t="27302" x="7273925" y="4284663"/>
          <p14:tracePt t="27304" x="7292975" y="4284663"/>
          <p14:tracePt t="27306" x="7302500" y="4284663"/>
          <p14:tracePt t="27317" x="7367588" y="4284663"/>
          <p14:tracePt t="27318" x="7377113" y="4284663"/>
          <p14:tracePt t="27333" x="7405688" y="4275138"/>
          <p14:tracePt t="27521" x="7405688" y="4256088"/>
          <p14:tracePt t="27524" x="7415213" y="4256088"/>
          <p14:tracePt t="27527" x="7434263" y="4256088"/>
          <p14:tracePt t="27530" x="7453313" y="4246563"/>
          <p14:tracePt t="27538" x="7481888" y="4246563"/>
          <p14:tracePt t="27540" x="7491413" y="4246563"/>
          <p14:tracePt t="27543" x="7500938" y="4246563"/>
          <p14:tracePt t="27544" x="7519988" y="4246563"/>
          <p14:tracePt t="27546" x="7529513" y="4237038"/>
          <p14:tracePt t="27551" x="7566025" y="4237038"/>
          <p14:tracePt t="27553" x="7575550" y="4237038"/>
          <p14:tracePt t="27554" x="7585075" y="4237038"/>
          <p14:tracePt t="27566" x="7623175" y="4229100"/>
          <p14:tracePt t="27567" x="7632700" y="4229100"/>
          <p14:tracePt t="27669" x="7623175" y="4229100"/>
          <p14:tracePt t="27681" x="7613650" y="4229100"/>
          <p14:tracePt t="27690" x="7604125" y="4229100"/>
          <p14:tracePt t="27700" x="7594600" y="4229100"/>
          <p14:tracePt t="27701" x="7585075" y="4229100"/>
          <p14:tracePt t="27716" x="7548563" y="4229100"/>
          <p14:tracePt t="27718" x="7539038" y="4229100"/>
          <p14:tracePt t="27733" x="7510463" y="4229100"/>
          <p14:tracePt t="27750" x="7500938" y="4229100"/>
          <p14:tracePt t="27783" x="7481888" y="4229100"/>
          <p14:tracePt t="27799" x="7472363" y="4219575"/>
          <p14:tracePt t="27981" x="7472363" y="4210050"/>
          <p14:tracePt t="28010" x="7481888" y="4210050"/>
          <p14:tracePt t="28017" x="7481888" y="4200525"/>
          <p14:tracePt t="28033" x="7491413" y="4200525"/>
          <p14:tracePt t="28050" x="7500938" y="4191000"/>
          <p14:tracePt t="28084" x="7519988" y="4181475"/>
          <p14:tracePt t="28099" x="7539038" y="4171950"/>
          <p14:tracePt t="28101" x="7558088" y="4171950"/>
          <p14:tracePt t="28115" x="7575550" y="4152900"/>
          <p14:tracePt t="28132" x="7585075" y="4152900"/>
          <p14:tracePt t="28176" x="7594600" y="4152900"/>
          <p14:tracePt t="28200" x="7613650" y="4152900"/>
          <p14:tracePt t="28218" x="7632700" y="4152900"/>
          <p14:tracePt t="28234" x="7642225" y="4143375"/>
          <p14:tracePt t="28235" x="7651750" y="4143375"/>
          <p14:tracePt t="28263" x="7661275" y="4143375"/>
          <p14:tracePt t="28340" x="7651750" y="4143375"/>
          <p14:tracePt t="28363" x="7642225" y="4143375"/>
          <p14:tracePt t="28554" x="7651750" y="4143375"/>
          <p14:tracePt t="28570" x="7661275" y="4143375"/>
          <p14:tracePt t="28582" x="7670800" y="4143375"/>
          <p14:tracePt t="28584" x="7680325" y="4143375"/>
          <p14:tracePt t="28599" x="7699375" y="4143375"/>
          <p14:tracePt t="28602" x="7708900" y="4143375"/>
          <p14:tracePt t="28616" x="7737475" y="4143375"/>
          <p14:tracePt t="28632" x="7756525" y="4143375"/>
          <p14:tracePt t="28649" x="7766050" y="4143375"/>
          <p14:tracePt t="28666" x="7775575" y="4143375"/>
          <p14:tracePt t="28683" x="7785100" y="4133850"/>
          <p14:tracePt t="28699" x="7793038" y="4133850"/>
          <p14:tracePt t="28717" x="7831138" y="4124325"/>
          <p14:tracePt t="28719" x="7840663" y="4114800"/>
          <p14:tracePt t="28721" x="7850188" y="4114800"/>
          <p14:tracePt t="28724" x="7859713" y="4105275"/>
          <p14:tracePt t="28732" x="7888288" y="4095750"/>
          <p14:tracePt t="28735" x="7907338" y="4086225"/>
          <p14:tracePt t="28749" x="7983538" y="4057650"/>
          <p14:tracePt t="28751" x="7993063" y="4048125"/>
          <p14:tracePt t="28752" x="8002588" y="4048125"/>
          <p14:tracePt t="28765" x="8029575" y="4029075"/>
          <p14:tracePt t="28766" x="8039100" y="4029075"/>
          <p14:tracePt t="28783" x="8048625" y="4010025"/>
          <p14:tracePt t="28784" x="8058150" y="4010025"/>
          <p14:tracePt t="28858" x="8058150" y="4000500"/>
          <p14:tracePt t="28883" x="8058150" y="3992563"/>
          <p14:tracePt t="28899" x="8058150" y="3983038"/>
          <p14:tracePt t="28916" x="8058150" y="3963988"/>
          <p14:tracePt t="28932" x="8058150" y="3935413"/>
          <p14:tracePt t="28955" x="8058150" y="3925888"/>
          <p14:tracePt t="28987" x="8058150" y="3916363"/>
          <p14:tracePt t="29016" x="8058150" y="3906838"/>
          <p14:tracePt t="29032" x="8067675" y="3897313"/>
          <p14:tracePt t="29049" x="8067675" y="3887788"/>
          <p14:tracePt t="29066" x="8077200" y="3878263"/>
          <p14:tracePt t="29099" x="8086725" y="3859213"/>
          <p14:tracePt t="29115" x="8086725" y="3849688"/>
          <p14:tracePt t="29132" x="8086725" y="3811588"/>
          <p14:tracePt t="29134" x="8096250" y="3802063"/>
          <p14:tracePt t="29148" x="8096250" y="3783013"/>
          <p14:tracePt t="29165" x="8096250" y="3765550"/>
          <p14:tracePt t="29182" x="8096250" y="3736975"/>
          <p14:tracePt t="29199" x="8096250" y="3698875"/>
          <p14:tracePt t="29216" x="8096250" y="3660775"/>
          <p14:tracePt t="29232" x="8096250" y="3632200"/>
          <p14:tracePt t="29234" x="8096250" y="3622675"/>
          <p14:tracePt t="29250" x="8086725" y="3584575"/>
          <p14:tracePt t="29252" x="8077200" y="3575050"/>
          <p14:tracePt t="29266" x="8058150" y="3529013"/>
          <p14:tracePt t="29268" x="8058150" y="3519488"/>
          <p14:tracePt t="29270" x="8058150" y="3509963"/>
          <p14:tracePt t="29274" x="8048625" y="3490913"/>
          <p14:tracePt t="29277" x="8039100" y="3481388"/>
          <p14:tracePt t="29279" x="8029575" y="3471863"/>
          <p14:tracePt t="29280" x="8029575" y="3452813"/>
          <p14:tracePt t="29286" x="8020050" y="3443288"/>
          <p14:tracePt t="29289" x="8020050" y="3433763"/>
          <p14:tracePt t="29299" x="8012113" y="3424238"/>
          <p14:tracePt t="29332" x="8002588" y="3424238"/>
          <p14:tracePt t="29366" x="7993063" y="3424238"/>
          <p14:tracePt t="29435" x="7993063" y="3433763"/>
          <p14:tracePt t="29449" x="7993063" y="3443288"/>
          <p14:tracePt t="29465" x="7983538" y="3443288"/>
          <p14:tracePt t="29482" x="7983538" y="3462338"/>
          <p14:tracePt t="29499" x="7974013" y="3471863"/>
          <p14:tracePt t="29517" x="7954963" y="3471863"/>
          <p14:tracePt t="29521" x="7954963" y="3481388"/>
          <p14:tracePt t="29523" x="7945438" y="3481388"/>
          <p14:tracePt t="29548" x="7926388" y="3481388"/>
          <p14:tracePt t="29565" x="7926388" y="3490913"/>
          <p14:tracePt t="29583" x="7926388" y="3509963"/>
          <p14:tracePt t="29600" x="7926388" y="3538538"/>
          <p14:tracePt t="29604" x="7926388" y="3546475"/>
          <p14:tracePt t="29620" x="7926388" y="3565525"/>
          <p14:tracePt t="29622" x="7926388" y="3575050"/>
          <p14:tracePt t="29650" x="7935913" y="3584575"/>
          <p14:tracePt t="29652" x="7935913" y="3594100"/>
          <p14:tracePt t="29653" x="7945438" y="3594100"/>
          <p14:tracePt t="29655" x="7964488" y="3603625"/>
          <p14:tracePt t="29660" x="7993063" y="3613150"/>
          <p14:tracePt t="29667" x="8039100" y="3632200"/>
          <p14:tracePt t="29672" x="8077200" y="3651250"/>
          <p14:tracePt t="29676" x="8115300" y="3651250"/>
          <p14:tracePt t="29679" x="8143875" y="3660775"/>
          <p14:tracePt t="29682" x="8172450" y="3670300"/>
          <p14:tracePt t="29688" x="8220075" y="3679825"/>
          <p14:tracePt t="29693" x="8247063" y="3679825"/>
          <p14:tracePt t="29698" x="8275638" y="3679825"/>
          <p14:tracePt t="29705" x="8294688" y="3679825"/>
          <p14:tracePt t="29714" x="8304213" y="3679825"/>
          <p14:tracePt t="29732" x="8313738" y="3660775"/>
          <p14:tracePt t="29748" x="8313738" y="3651250"/>
          <p14:tracePt t="29782" x="8323263" y="3651250"/>
          <p14:tracePt t="29799" x="8323263" y="3641725"/>
          <p14:tracePt t="29815" x="8332788" y="3641725"/>
          <p14:tracePt t="29908" x="8323263" y="3641725"/>
          <p14:tracePt t="29915" x="8313738" y="3641725"/>
          <p14:tracePt t="29932" x="8275638" y="3632200"/>
          <p14:tracePt t="29934" x="8256588" y="3632200"/>
          <p14:tracePt t="29950" x="8220075" y="3632200"/>
          <p14:tracePt t="29965" x="8162925" y="3632200"/>
          <p14:tracePt t="29966" x="8153400" y="3632200"/>
          <p14:tracePt t="29983" x="8058150" y="3622675"/>
          <p14:tracePt t="29986" x="8039100" y="3622675"/>
          <p14:tracePt t="29999" x="7993063" y="3613150"/>
          <p14:tracePt t="30014" x="7974013" y="3613150"/>
          <p14:tracePt t="30049" x="7945438" y="3613150"/>
          <p14:tracePt t="30052" x="7935913" y="3613150"/>
          <p14:tracePt t="30064" x="7907338" y="3613150"/>
          <p14:tracePt t="30066" x="7897813" y="3613150"/>
          <p14:tracePt t="30067" x="7888288" y="3613150"/>
          <p14:tracePt t="30080" x="7840663" y="3632200"/>
          <p14:tracePt t="30098" x="7831138" y="3632200"/>
          <p14:tracePt t="30202" x="7840663" y="3632200"/>
          <p14:tracePt t="30208" x="7859713" y="3632200"/>
          <p14:tracePt t="30215" x="7869238" y="3632200"/>
          <p14:tracePt t="30232" x="7916863" y="3632200"/>
          <p14:tracePt t="30234" x="7935913" y="3632200"/>
          <p14:tracePt t="30249" x="8002588" y="3622675"/>
          <p14:tracePt t="30251" x="8020050" y="3622675"/>
          <p14:tracePt t="30252" x="8029575" y="3622675"/>
          <p14:tracePt t="30264" x="8086725" y="3613150"/>
          <p14:tracePt t="30266" x="8105775" y="3613150"/>
          <p14:tracePt t="30268" x="8115300" y="3613150"/>
          <p14:tracePt t="30281" x="8162925" y="3603625"/>
          <p14:tracePt t="30284" x="8172450" y="3603625"/>
          <p14:tracePt t="30285" x="8181975" y="3603625"/>
          <p14:tracePt t="30298" x="8229600" y="3594100"/>
          <p14:tracePt t="30300" x="8229600" y="3584575"/>
          <p14:tracePt t="30315" x="8239125" y="3575050"/>
          <p14:tracePt t="30500" x="8229600" y="3575050"/>
          <p14:tracePt t="30505" x="8220075" y="3575050"/>
          <p14:tracePt t="30514" x="8201025" y="3575050"/>
          <p14:tracePt t="30531" x="8172450" y="3584575"/>
          <p14:tracePt t="30535" x="8162925" y="3584575"/>
          <p14:tracePt t="30549" x="8096250" y="3594100"/>
          <p14:tracePt t="30552" x="8077200" y="3594100"/>
          <p14:tracePt t="30556" x="8067675" y="3594100"/>
          <p14:tracePt t="30558" x="8048625" y="3603625"/>
          <p14:tracePt t="30561" x="8039100" y="3603625"/>
          <p14:tracePt t="30563" x="8020050" y="3603625"/>
          <p14:tracePt t="30566" x="8002588" y="3603625"/>
          <p14:tracePt t="30570" x="7983538" y="3603625"/>
          <p14:tracePt t="30571" x="7974013" y="3603625"/>
          <p14:tracePt t="30578" x="7935913" y="3603625"/>
          <p14:tracePt t="30580" x="7926388" y="3603625"/>
          <p14:tracePt t="30583" x="7916863" y="3603625"/>
          <p14:tracePt t="30586" x="7907338" y="3603625"/>
          <p14:tracePt t="30592" x="7897813" y="3603625"/>
          <p14:tracePt t="30599" x="7888288" y="3603625"/>
          <p14:tracePt t="30614" x="7878763" y="3603625"/>
          <p14:tracePt t="30631" x="7869238" y="3603625"/>
          <p14:tracePt t="30648" x="7840663" y="3603625"/>
          <p14:tracePt t="30665" x="7831138" y="3613150"/>
          <p14:tracePt t="30795" x="7840663" y="3613150"/>
          <p14:tracePt t="30803" x="7859713" y="3613150"/>
          <p14:tracePt t="30814" x="7878763" y="3613150"/>
          <p14:tracePt t="30831" x="7916863" y="3613150"/>
          <p14:tracePt t="30834" x="7935913" y="3613150"/>
          <p14:tracePt t="30836" x="7945438" y="3603625"/>
          <p14:tracePt t="30847" x="8020050" y="3603625"/>
          <p14:tracePt t="30865" x="8229600" y="3603625"/>
          <p14:tracePt t="30868" x="8266113" y="3603625"/>
          <p14:tracePt t="30874" x="8304213" y="3603625"/>
          <p14:tracePt t="30878" x="8323263" y="3613150"/>
          <p14:tracePt t="30882" x="8332788" y="3613150"/>
          <p14:tracePt t="30885" x="8342313" y="3613150"/>
          <p14:tracePt t="30890" x="8351838" y="3613150"/>
          <p14:tracePt t="30932" x="8351838" y="3622675"/>
          <p14:tracePt t="30964" x="8342313" y="3622675"/>
          <p14:tracePt t="30981" x="8323263" y="3622675"/>
          <p14:tracePt t="30999" x="8304213" y="3622675"/>
          <p14:tracePt t="31015" x="8294688" y="3632200"/>
          <p14:tracePt t="31031" x="8285163" y="3632200"/>
          <p14:tracePt t="31048" x="8256588" y="3632200"/>
          <p14:tracePt t="31050" x="8247063" y="3632200"/>
          <p14:tracePt t="31063" x="8229600" y="3632200"/>
          <p14:tracePt t="31065" x="8220075" y="3632200"/>
          <p14:tracePt t="31067" x="8210550" y="3632200"/>
          <p14:tracePt t="31072" x="8201025" y="3632200"/>
          <p14:tracePt t="31081" x="8181975" y="3632200"/>
          <p14:tracePt t="31082" x="8172450" y="3632200"/>
          <p14:tracePt t="31115" x="8096250" y="3632200"/>
          <p14:tracePt t="31117" x="8086725" y="3632200"/>
          <p14:tracePt t="31119" x="8077200" y="3632200"/>
          <p14:tracePt t="31131" x="8039100" y="3632200"/>
          <p14:tracePt t="31134" x="8020050" y="3632200"/>
          <p14:tracePt t="31136" x="8012113" y="3632200"/>
          <p14:tracePt t="31138" x="8002588" y="3632200"/>
          <p14:tracePt t="31140" x="7993063" y="3632200"/>
          <p14:tracePt t="31142" x="7983538" y="3632200"/>
          <p14:tracePt t="31148" x="7964488" y="3632200"/>
          <p14:tracePt t="31150" x="7954963" y="3632200"/>
          <p14:tracePt t="31151" x="7945438" y="3632200"/>
          <p14:tracePt t="31164" x="7878763" y="3632200"/>
          <p14:tracePt t="31166" x="7869238" y="3622675"/>
          <p14:tracePt t="31180" x="7812088" y="3622675"/>
          <p14:tracePt t="31197" x="7775575" y="3622675"/>
          <p14:tracePt t="31199" x="7766050" y="3622675"/>
          <p14:tracePt t="31214" x="7747000" y="3622675"/>
          <p14:tracePt t="31248" x="7737475" y="3622675"/>
          <p14:tracePt t="31357" x="7747000" y="3622675"/>
          <p14:tracePt t="31364" x="7766050" y="3622675"/>
          <p14:tracePt t="31366" x="7793038" y="3622675"/>
          <p14:tracePt t="31371" x="7821613" y="3622675"/>
          <p14:tracePt t="31374" x="7869238" y="3622675"/>
          <p14:tracePt t="31377" x="7878763" y="3622675"/>
          <p14:tracePt t="31378" x="7888288" y="3622675"/>
          <p14:tracePt t="31379" x="7907338" y="3622675"/>
          <p14:tracePt t="31386" x="7974013" y="3613150"/>
          <p14:tracePt t="31390" x="8020050" y="3613150"/>
          <p14:tracePt t="31393" x="8067675" y="3603625"/>
          <p14:tracePt t="31395" x="8077200" y="3594100"/>
          <p14:tracePt t="31398" x="8105775" y="3594100"/>
          <p14:tracePt t="31401" x="8115300" y="3594100"/>
          <p14:tracePt t="31403" x="8134350" y="3584575"/>
          <p14:tracePt t="31405" x="8143875" y="3584575"/>
          <p14:tracePt t="31407" x="8162925" y="3584575"/>
          <p14:tracePt t="31409" x="8172450" y="3575050"/>
          <p14:tracePt t="31413" x="8191500" y="3575050"/>
          <p14:tracePt t="31416" x="8210550" y="3575050"/>
          <p14:tracePt t="31419" x="8220075" y="3575050"/>
          <p14:tracePt t="31426" x="8239125" y="3565525"/>
          <p14:tracePt t="31431" x="8247063" y="3565525"/>
          <p14:tracePt t="31447" x="8256588" y="3565525"/>
          <p14:tracePt t="31506" x="8247063" y="3565525"/>
          <p14:tracePt t="31514" x="8239125" y="3565525"/>
          <p14:tracePt t="31532" x="8210550" y="3565525"/>
          <p14:tracePt t="31534" x="8201025" y="3565525"/>
          <p14:tracePt t="31546" x="8172450" y="3575050"/>
          <p14:tracePt t="31547" x="8162925" y="3575050"/>
          <p14:tracePt t="31563" x="8077200" y="3603625"/>
          <p14:tracePt t="31580" x="7974013" y="3641725"/>
          <p14:tracePt t="31582" x="7954963" y="3651250"/>
          <p14:tracePt t="31596" x="7831138" y="3708400"/>
          <p14:tracePt t="31598" x="7802563" y="3727450"/>
          <p14:tracePt t="31601" x="7793038" y="3736975"/>
          <p14:tracePt t="31602" x="7785100" y="3736975"/>
          <p14:tracePt t="31602" x="7766050" y="3756025"/>
          <p14:tracePt t="31613" x="7680325" y="3811588"/>
          <p14:tracePt t="31616" x="7661275" y="3821113"/>
          <p14:tracePt t="31618" x="7642225" y="3830638"/>
          <p14:tracePt t="31619" x="7623175" y="3840163"/>
          <p14:tracePt t="31621" x="7613650" y="3849688"/>
          <p14:tracePt t="31631" x="7539038" y="3887788"/>
          <p14:tracePt t="31633" x="7529513" y="3897313"/>
          <p14:tracePt t="31646" x="7462838" y="3925888"/>
          <p14:tracePt t="31647" x="7453313" y="3935413"/>
          <p14:tracePt t="31663" x="7405688" y="3963988"/>
          <p14:tracePt t="31680" x="7377113" y="3973513"/>
          <p14:tracePt t="31696" x="7348538" y="3983038"/>
          <p14:tracePt t="31698" x="7339013" y="3983038"/>
          <p14:tracePt t="31714" x="7302500" y="3992563"/>
          <p14:tracePt t="31715" x="7292975" y="3992563"/>
          <p14:tracePt t="31731" x="7273925" y="4000500"/>
          <p14:tracePt t="31746" x="7264400" y="4010025"/>
          <p14:tracePt t="31784" x="7254875" y="4010025"/>
          <p14:tracePt t="31797" x="7254875" y="4019550"/>
          <p14:tracePt t="31813" x="7235825" y="4019550"/>
          <p14:tracePt t="31881" x="7235825" y="4029075"/>
          <p14:tracePt t="31896" x="7216775" y="4038600"/>
          <p14:tracePt t="31914" x="7207250" y="4048125"/>
          <p14:tracePt t="31930" x="7188200" y="4057650"/>
          <p14:tracePt t="31966" x="7188200" y="4067175"/>
          <p14:tracePt t="31973" x="7178675" y="4086225"/>
          <p14:tracePt t="31980" x="7178675" y="4105275"/>
          <p14:tracePt t="31996" x="7159625" y="4162425"/>
          <p14:tracePt t="31998" x="7159625" y="4171950"/>
          <p14:tracePt t="32013" x="7150100" y="4200525"/>
          <p14:tracePt t="32030" x="7140575" y="4219575"/>
          <p14:tracePt t="32058" x="7140575" y="4229100"/>
          <p14:tracePt t="32079" x="7131050" y="4246563"/>
          <p14:tracePt t="32098" x="7131050" y="4265613"/>
          <p14:tracePt t="32146" x="7131050" y="4256088"/>
          <p14:tracePt t="32163" x="7150100" y="4219575"/>
          <p14:tracePt t="32165" x="7150100" y="4210050"/>
          <p14:tracePt t="32179" x="7159625" y="4181475"/>
          <p14:tracePt t="32196" x="7159625" y="4162425"/>
          <p14:tracePt t="32213" x="7169150" y="4162425"/>
          <p14:tracePt t="32230" x="7169150" y="4143375"/>
          <p14:tracePt t="32253" x="7169150" y="4133850"/>
          <p14:tracePt t="32263" x="7169150" y="4124325"/>
          <p14:tracePt t="32279" x="7169150" y="4114800"/>
          <p14:tracePt t="32296" x="7178675" y="4114800"/>
          <p14:tracePt t="32313" x="7197725" y="4105275"/>
          <p14:tracePt t="32314" x="7207250" y="4105275"/>
          <p14:tracePt t="32330" x="7254875" y="4086225"/>
          <p14:tracePt t="32334" x="7283450" y="4086225"/>
          <p14:tracePt t="32336" x="7292975" y="4076700"/>
          <p14:tracePt t="32337" x="7302500" y="4076700"/>
          <p14:tracePt t="32346" x="7367588" y="4048125"/>
          <p14:tracePt t="32348" x="7386638" y="4038600"/>
          <p14:tracePt t="32349" x="7396163" y="4038600"/>
          <p14:tracePt t="32351" x="7415213" y="4038600"/>
          <p14:tracePt t="32354" x="7434263" y="4029075"/>
          <p14:tracePt t="32357" x="7481888" y="4019550"/>
          <p14:tracePt t="32359" x="7491413" y="4019550"/>
          <p14:tracePt t="32367" x="7566025" y="4010025"/>
          <p14:tracePt t="32370" x="7594600" y="4010025"/>
          <p14:tracePt t="32372" x="7613650" y="4010025"/>
          <p14:tracePt t="32374" x="7623175" y="4010025"/>
          <p14:tracePt t="32376" x="7632700" y="4010025"/>
          <p14:tracePt t="32385" x="7670800" y="4010025"/>
          <p14:tracePt t="32413" x="7718425" y="4029075"/>
          <p14:tracePt t="32433" x="7718425" y="4038600"/>
          <p14:tracePt t="32457" x="7718425" y="4048125"/>
          <p14:tracePt t="32481" x="7708900" y="4048125"/>
          <p14:tracePt t="32498" x="7680325" y="4057650"/>
          <p14:tracePt t="32514" x="7623175" y="4057650"/>
          <p14:tracePt t="32517" x="7613650" y="4057650"/>
          <p14:tracePt t="32530" x="7566025" y="4067175"/>
          <p14:tracePt t="32534" x="7548563" y="4067175"/>
          <p14:tracePt t="32537" x="7529513" y="4076700"/>
          <p14:tracePt t="32543" x="7519988" y="4076700"/>
          <p14:tracePt t="32546" x="7500938" y="4076700"/>
          <p14:tracePt t="32549" x="7491413" y="4076700"/>
          <p14:tracePt t="32552" x="7472363" y="4086225"/>
          <p14:tracePt t="32558" x="7453313" y="4095750"/>
          <p14:tracePt t="32561" x="7443788" y="4095750"/>
          <p14:tracePt t="32562" x="7434263" y="4095750"/>
          <p14:tracePt t="32568" x="7424738" y="4105275"/>
          <p14:tracePt t="32596" x="7405688" y="4105275"/>
          <p14:tracePt t="32644" x="7396163" y="4105275"/>
          <p14:tracePt t="32669" x="7386638" y="4105275"/>
          <p14:tracePt t="32680" x="7377113" y="4105275"/>
          <p14:tracePt t="32695" x="7367588" y="4105275"/>
          <p14:tracePt t="32697" x="7358063" y="4105275"/>
          <p14:tracePt t="32713" x="7339013" y="4105275"/>
          <p14:tracePt t="32793" x="7331075" y="4105275"/>
          <p14:tracePt t="32813" x="7321550" y="4105275"/>
          <p14:tracePt t="32835" x="7312025" y="4105275"/>
          <p14:tracePt t="32863" x="7302500" y="4105275"/>
          <p14:tracePt t="32880" x="7292975" y="4086225"/>
          <p14:tracePt t="32897" x="7283450" y="4067175"/>
          <p14:tracePt t="32913" x="7273925" y="4048125"/>
          <p14:tracePt t="32928" x="7264400" y="4038600"/>
          <p14:tracePt t="32946" x="7245350" y="4029075"/>
          <p14:tracePt t="32978" x="7226300" y="4019550"/>
          <p14:tracePt t="32996" x="7207250" y="4019550"/>
          <p14:tracePt t="32998" x="7197725" y="4019550"/>
          <p14:tracePt t="33012" x="7188200" y="4010025"/>
          <p14:tracePt t="33029" x="7178675" y="4010025"/>
          <p14:tracePt t="33046" x="7169150" y="4010025"/>
          <p14:tracePt t="33063" x="7140575" y="4010025"/>
          <p14:tracePt t="33079" x="7112000" y="4010025"/>
          <p14:tracePt t="33096" x="7085013" y="4029075"/>
          <p14:tracePt t="33112" x="7075488" y="4029075"/>
          <p14:tracePt t="33162" x="7075488" y="4038600"/>
          <p14:tracePt t="33178" x="7094538" y="4057650"/>
          <p14:tracePt t="33181" x="7104063" y="4057650"/>
          <p14:tracePt t="33183" x="7121525" y="4067175"/>
          <p14:tracePt t="33186" x="7131050" y="4067175"/>
          <p14:tracePt t="33188" x="7140575" y="4067175"/>
          <p14:tracePt t="33189" x="7150100" y="4076700"/>
          <p14:tracePt t="33195" x="7178675" y="4086225"/>
          <p14:tracePt t="33197" x="7188200" y="4086225"/>
          <p14:tracePt t="33198" x="7207250" y="4095750"/>
          <p14:tracePt t="33200" x="7216775" y="4095750"/>
          <p14:tracePt t="33213" x="7283450" y="4114800"/>
          <p14:tracePt t="33215" x="7292975" y="4114800"/>
          <p14:tracePt t="33229" x="7348538" y="4124325"/>
          <p14:tracePt t="33245" x="7377113" y="4133850"/>
          <p14:tracePt t="33263" x="7396163" y="4133850"/>
          <p14:tracePt t="33363" x="7396163" y="4143375"/>
          <p14:tracePt t="33512" x="7396163" y="4152900"/>
          <p14:tracePt t="33528" x="7396163" y="4191000"/>
          <p14:tracePt t="33544" x="7377113" y="4265613"/>
          <p14:tracePt t="33545" x="7377113" y="4275138"/>
          <p14:tracePt t="33562" x="7377113" y="4341813"/>
          <p14:tracePt t="33579" x="7377113" y="4379913"/>
          <p14:tracePt t="33594" x="7377113" y="4408488"/>
          <p14:tracePt t="33611" x="7377113" y="4418013"/>
          <p14:tracePt t="33631" x="7377113" y="4427538"/>
          <p14:tracePt t="33644" x="7386638" y="4427538"/>
          <p14:tracePt t="33661" x="7386638" y="4437063"/>
          <p14:tracePt t="33695" x="7386638" y="4446588"/>
          <p14:tracePt t="33712" x="7386638" y="4473575"/>
          <p14:tracePt t="33730" x="7386638" y="4492625"/>
          <p14:tracePt t="33745" x="7386638" y="4502150"/>
          <p14:tracePt t="33882" x="7386638" y="4511675"/>
          <p14:tracePt t="33982" x="7377113" y="4511675"/>
          <p14:tracePt t="34168" x="7386638" y="4511675"/>
          <p14:tracePt t="34177" x="7396163" y="4511675"/>
          <p14:tracePt t="34194" x="7424738" y="4511675"/>
          <p14:tracePt t="34210" x="7434263" y="4511675"/>
          <p14:tracePt t="34227" x="7443788" y="4511675"/>
          <p14:tracePt t="34278" x="7424738" y="4511675"/>
          <p14:tracePt t="34294" x="7396163" y="4511675"/>
          <p14:tracePt t="34310" x="7386638" y="4511675"/>
          <p14:tracePt t="34328" x="7377113" y="4511675"/>
          <p14:tracePt t="34330" x="7367588" y="4511675"/>
          <p14:tracePt t="34361" x="7358063" y="4511675"/>
          <p14:tracePt t="35099" x="7358063" y="4521200"/>
          <p14:tracePt t="35227" x="7358063" y="4530725"/>
          <p14:tracePt t="35236" x="7367588" y="4530725"/>
          <p14:tracePt t="35260" x="7386638" y="4530725"/>
          <p14:tracePt t="35278" x="7481888" y="4530725"/>
          <p14:tracePt t="35280" x="7491413" y="4530725"/>
          <p14:tracePt t="35282" x="7510463" y="4530725"/>
          <p14:tracePt t="35284" x="7519988" y="4530725"/>
          <p14:tracePt t="35285" x="7529513" y="4530725"/>
          <p14:tracePt t="35287" x="7548563" y="4530725"/>
          <p14:tracePt t="35294" x="7594600" y="4530725"/>
          <p14:tracePt t="35296" x="7623175" y="4530725"/>
          <p14:tracePt t="35311" x="7747000" y="4521200"/>
          <p14:tracePt t="35313" x="7775575" y="4521200"/>
          <p14:tracePt t="35313" x="7793038" y="4511675"/>
          <p14:tracePt t="35327" x="7907338" y="4492625"/>
          <p14:tracePt t="35330" x="7926388" y="4483100"/>
          <p14:tracePt t="35331" x="7935913" y="4483100"/>
          <p14:tracePt t="35343" x="7993063" y="4464050"/>
          <p14:tracePt t="35361" x="8048625" y="4437063"/>
          <p14:tracePt t="35376" x="8058150" y="4437063"/>
          <p14:tracePt t="35411" x="8067675" y="4437063"/>
          <p14:tracePt t="35531" x="8077200" y="4437063"/>
          <p14:tracePt t="35555" x="8096250" y="4446588"/>
          <p14:tracePt t="35560" x="8105775" y="4456113"/>
          <p14:tracePt t="35568" x="8134350" y="4473575"/>
          <p14:tracePt t="35571" x="8153400" y="4492625"/>
          <p14:tracePt t="35575" x="8162925" y="4502150"/>
          <p14:tracePt t="35579" x="8191500" y="4521200"/>
          <p14:tracePt t="35583" x="8220075" y="4530725"/>
          <p14:tracePt t="35588" x="8247063" y="4549775"/>
          <p14:tracePt t="35592" x="8275638" y="4568825"/>
          <p14:tracePt t="35595" x="8294688" y="4578350"/>
          <p14:tracePt t="35597" x="8304213" y="4578350"/>
          <p14:tracePt t="35599" x="8323263" y="4587875"/>
          <p14:tracePt t="35603" x="8351838" y="4597400"/>
          <p14:tracePt t="35606" x="8361363" y="4597400"/>
          <p14:tracePt t="35608" x="8361363" y="4606925"/>
          <p14:tracePt t="35616" x="8418513" y="4635500"/>
          <p14:tracePt t="35618" x="8428038" y="4635500"/>
          <p14:tracePt t="35627" x="8474075" y="4645025"/>
          <p14:tracePt t="35630" x="8502650" y="4654550"/>
          <p14:tracePt t="35631" x="8512175" y="4654550"/>
          <p14:tracePt t="35633" x="8521700" y="4654550"/>
          <p14:tracePt t="35637" x="8550275" y="4664075"/>
          <p14:tracePt t="35642" x="8559800" y="4664075"/>
          <p14:tracePt t="35644" x="8578850" y="4664075"/>
          <p14:tracePt t="35647" x="8597900" y="4673600"/>
          <p14:tracePt t="35651" x="8616950" y="4673600"/>
          <p14:tracePt t="35655" x="8636000" y="4683125"/>
          <p14:tracePt t="35657" x="8645525" y="4683125"/>
          <p14:tracePt t="35661" x="8674100" y="4683125"/>
          <p14:tracePt t="35663" x="8683625" y="4683125"/>
          <p14:tracePt t="35666" x="8693150" y="4683125"/>
          <p14:tracePt t="35674" x="8739188" y="4691063"/>
          <p14:tracePt t="35677" x="8748713" y="4691063"/>
          <p14:tracePt t="35679" x="8758238" y="4691063"/>
          <p14:tracePt t="35682" x="8767763" y="4691063"/>
          <p14:tracePt t="35685" x="8777288" y="4691063"/>
          <p14:tracePt t="35688" x="8786813" y="4691063"/>
          <p14:tracePt t="35691" x="8796338" y="4691063"/>
          <p14:tracePt t="35698" x="8815388" y="4691063"/>
          <p14:tracePt t="35710" x="8843963" y="4691063"/>
          <p14:tracePt t="35713" x="8853488" y="4691063"/>
          <p14:tracePt t="35726" x="8872538" y="4691063"/>
          <p14:tracePt t="35728" x="8882063" y="4691063"/>
          <p14:tracePt t="35917" x="8872538" y="4691063"/>
          <p14:tracePt t="35926" x="8872538" y="4700588"/>
          <p14:tracePt t="35931" x="8863013" y="4700588"/>
          <p14:tracePt t="36008" x="8853488" y="4700588"/>
          <p14:tracePt t="36070" x="8843963" y="4700588"/>
          <p14:tracePt t="36094" x="8815388" y="4700588"/>
          <p14:tracePt t="36110" x="8786813" y="4700588"/>
          <p14:tracePt t="36112" x="8777288" y="4700588"/>
          <p14:tracePt t="36114" x="8767763" y="4700588"/>
          <p14:tracePt t="36126" x="8729663" y="4710113"/>
          <p14:tracePt t="36143" x="8636000" y="4719638"/>
          <p14:tracePt t="36146" x="8626475" y="4729163"/>
          <p14:tracePt t="36148" x="8616950" y="4729163"/>
          <p14:tracePt t="36149" x="8607425" y="4729163"/>
          <p14:tracePt t="36159" x="8569325" y="4729163"/>
          <p14:tracePt t="36161" x="8550275" y="4729163"/>
          <p14:tracePt t="36162" x="8540750" y="4729163"/>
          <p14:tracePt t="36176" x="8466138" y="4729163"/>
          <p14:tracePt t="36192" x="8399463" y="4729163"/>
          <p14:tracePt t="36194" x="8389938" y="4729163"/>
          <p14:tracePt t="36196" x="8380413" y="4729163"/>
          <p14:tracePt t="36210" x="8332788" y="4719638"/>
          <p14:tracePt t="36226" x="8304213" y="4710113"/>
          <p14:tracePt t="36227" x="8304213" y="4700588"/>
          <p14:tracePt t="36242" x="8285163" y="4700588"/>
          <p14:tracePt t="36244" x="8285163" y="4691063"/>
          <p14:tracePt t="36260" x="8285163" y="4683125"/>
          <p14:tracePt t="36276" x="8275638" y="4673600"/>
          <p14:tracePt t="36278" x="8275638" y="4664075"/>
          <p14:tracePt t="36294" x="8266113" y="4616450"/>
          <p14:tracePt t="36297" x="8256588" y="4606925"/>
          <p14:tracePt t="36310" x="8256588" y="4568825"/>
          <p14:tracePt t="36312" x="8247063" y="4559300"/>
          <p14:tracePt t="36313" x="8247063" y="4549775"/>
          <p14:tracePt t="36326" x="8247063" y="4502150"/>
          <p14:tracePt t="36327" x="8239125" y="4483100"/>
          <p14:tracePt t="36329" x="8239125" y="4473575"/>
          <p14:tracePt t="36342" x="8220075" y="4418013"/>
          <p14:tracePt t="36359" x="8201025" y="4360863"/>
          <p14:tracePt t="36360" x="8201025" y="4351338"/>
          <p14:tracePt t="36377" x="8181975" y="4332288"/>
          <p14:tracePt t="36394" x="8181975" y="4322763"/>
          <p14:tracePt t="36397" x="8172450" y="4322763"/>
          <p14:tracePt t="36410" x="8162925" y="4322763"/>
          <p14:tracePt t="36426" x="8153400" y="4322763"/>
          <p14:tracePt t="36443" x="8134350" y="4322763"/>
          <p14:tracePt t="36459" x="8115300" y="4332288"/>
          <p14:tracePt t="36477" x="8077200" y="4351338"/>
          <p14:tracePt t="36479" x="8067675" y="4351338"/>
          <p14:tracePt t="36482" x="8058150" y="4360863"/>
          <p14:tracePt t="36493" x="8029575" y="4389438"/>
          <p14:tracePt t="36496" x="8012113" y="4408488"/>
          <p14:tracePt t="36498" x="7993063" y="4418013"/>
          <p14:tracePt t="36510" x="7945438" y="4464050"/>
          <p14:tracePt t="36513" x="7935913" y="4483100"/>
          <p14:tracePt t="36517" x="7926388" y="4502150"/>
          <p14:tracePt t="36519" x="7916863" y="4511675"/>
          <p14:tracePt t="36526" x="7897813" y="4549775"/>
          <p14:tracePt t="36543" x="7869238" y="4616450"/>
          <p14:tracePt t="36546" x="7859713" y="4635500"/>
          <p14:tracePt t="36560" x="7840663" y="4683125"/>
          <p14:tracePt t="36564" x="7831138" y="4691063"/>
          <p14:tracePt t="36566" x="7831138" y="4700588"/>
          <p14:tracePt t="36576" x="7821613" y="4729163"/>
          <p14:tracePt t="36579" x="7802563" y="4748213"/>
          <p14:tracePt t="36582" x="7802563" y="4757738"/>
          <p14:tracePt t="36586" x="7785100" y="4776788"/>
          <p14:tracePt t="36589" x="7775575" y="4805363"/>
          <p14:tracePt t="36593" x="7766050" y="4824413"/>
          <p14:tracePt t="36598" x="7747000" y="4862513"/>
          <p14:tracePt t="36601" x="7737475" y="4881563"/>
          <p14:tracePt t="36602" x="7727950" y="4891088"/>
          <p14:tracePt t="36607" x="7718425" y="4927600"/>
          <p14:tracePt t="36626" x="7651750" y="5099050"/>
          <p14:tracePt t="36629" x="7642225" y="5118100"/>
          <p14:tracePt t="36631" x="7632700" y="5145088"/>
          <p14:tracePt t="36634" x="7632700" y="5154613"/>
          <p14:tracePt t="36636" x="7623175" y="5164138"/>
          <p14:tracePt t="36638" x="7613650" y="5183188"/>
          <p14:tracePt t="36647" x="7594600" y="5230813"/>
          <p14:tracePt t="36649" x="7594600" y="5240338"/>
          <p14:tracePt t="36652" x="7585075" y="5268913"/>
          <p14:tracePt t="36654" x="7585075" y="5287963"/>
          <p14:tracePt t="36656" x="7575550" y="5297488"/>
          <p14:tracePt t="36663" x="7566025" y="5326063"/>
          <p14:tracePt t="36677" x="7539038" y="5381625"/>
          <p14:tracePt t="36679" x="7529513" y="5400675"/>
          <p14:tracePt t="36682" x="7519988" y="5419725"/>
          <p14:tracePt t="36686" x="7510463" y="5438775"/>
          <p14:tracePt t="36689" x="7500938" y="5448300"/>
          <p14:tracePt t="36693" x="7500938" y="5476875"/>
          <p14:tracePt t="36696" x="7491413" y="5495925"/>
          <p14:tracePt t="36698" x="7481888" y="5514975"/>
          <p14:tracePt t="36700" x="7472363" y="5524500"/>
          <p14:tracePt t="36707" x="7462838" y="5562600"/>
          <p14:tracePt t="36709" x="7462838" y="5572125"/>
          <p14:tracePt t="36711" x="7453313" y="5581650"/>
          <p14:tracePt t="36718" x="7453313" y="5627688"/>
          <p14:tracePt t="36720" x="7443788" y="5637213"/>
          <p14:tracePt t="36723" x="7443788" y="5646738"/>
          <p14:tracePt t="36730" x="7434263" y="5665788"/>
          <p14:tracePt t="36742" x="7424738" y="5694363"/>
          <p14:tracePt t="36759" x="7415213" y="5722938"/>
          <p14:tracePt t="36760" x="7405688" y="5732463"/>
          <p14:tracePt t="36776" x="7396163" y="5751513"/>
          <p14:tracePt t="36778" x="7396163" y="5761038"/>
          <p14:tracePt t="36792" x="7386638" y="5770563"/>
          <p14:tracePt t="36809" x="7377113" y="5789613"/>
          <p14:tracePt t="36867" x="7367588" y="5789613"/>
          <p14:tracePt t="36910" x="7367588" y="5780088"/>
          <p14:tracePt t="36917" x="7358063" y="5770563"/>
          <p14:tracePt t="36944" x="7312025" y="5694363"/>
          <p14:tracePt t="36946" x="7302500" y="5694363"/>
          <p14:tracePt t="36959" x="7283450" y="5665788"/>
          <p14:tracePt t="36975" x="7273925" y="5656263"/>
          <p14:tracePt t="36976" x="7264400" y="5656263"/>
          <p14:tracePt t="36992" x="7254875" y="5656263"/>
          <p14:tracePt t="37008" x="7226300" y="5637213"/>
          <p14:tracePt t="37025" x="7197725" y="5618163"/>
          <p14:tracePt t="37042" x="7178675" y="5600700"/>
          <p14:tracePt t="37059" x="7159625" y="5591175"/>
          <p14:tracePt t="37062" x="7150100" y="5581650"/>
          <p14:tracePt t="37076" x="7121525" y="5572125"/>
          <p14:tracePt t="37092" x="7104063" y="5553075"/>
          <p14:tracePt t="37093" x="7094538" y="5543550"/>
          <p14:tracePt t="37109" x="7065963" y="5534025"/>
          <p14:tracePt t="37125" x="7065963" y="5524500"/>
          <p14:tracePt t="37142" x="7056438" y="5514975"/>
          <p14:tracePt t="37179" x="7046913" y="5514975"/>
          <p14:tracePt t="37192" x="7046913" y="5505450"/>
          <p14:tracePt t="37209" x="7037388" y="5495925"/>
          <p14:tracePt t="37226" x="7027863" y="5495925"/>
          <p14:tracePt t="37228" x="7027863" y="5486400"/>
          <p14:tracePt t="37242" x="7018338" y="5486400"/>
          <p14:tracePt t="37259" x="6999288" y="5476875"/>
          <p14:tracePt t="37260" x="6999288" y="5467350"/>
          <p14:tracePt t="37262" x="6989763" y="5467350"/>
          <p14:tracePt t="37275" x="6970713" y="5457825"/>
          <p14:tracePt t="37292" x="6913563" y="5448300"/>
          <p14:tracePt t="37295" x="6904038" y="5448300"/>
          <p14:tracePt t="37309" x="6867525" y="5438775"/>
          <p14:tracePt t="37325" x="6829425" y="5429250"/>
          <p14:tracePt t="37342" x="6810375" y="5419725"/>
          <p14:tracePt t="37358" x="6800850" y="5419725"/>
          <p14:tracePt t="37375" x="6800850" y="5410200"/>
          <p14:tracePt t="37392" x="6791325" y="5410200"/>
          <p14:tracePt t="37410" x="6762750" y="5400675"/>
          <p14:tracePt t="37425" x="6743700" y="5400675"/>
          <p14:tracePt t="37442" x="6705600" y="5391150"/>
          <p14:tracePt t="37444" x="6696075" y="5381625"/>
          <p14:tracePt t="37477" x="6640513" y="5354638"/>
          <p14:tracePt t="37492" x="6621463" y="5345113"/>
          <p14:tracePt t="37508" x="6602413" y="5335588"/>
          <p14:tracePt t="37526" x="6592888" y="5326063"/>
          <p14:tracePt t="37795" x="6602413" y="5326063"/>
          <p14:tracePt t="37804" x="6611938" y="5326063"/>
          <p14:tracePt t="37825" x="6621463" y="5326063"/>
          <p14:tracePt t="37842" x="6650038" y="5316538"/>
          <p14:tracePt t="37844" x="6659563" y="5316538"/>
          <p14:tracePt t="37846" x="6667500" y="5316538"/>
          <p14:tracePt t="37858" x="6705600" y="5307013"/>
          <p14:tracePt t="37859" x="6715125" y="5307013"/>
          <p14:tracePt t="37875" x="6762750" y="5297488"/>
          <p14:tracePt t="37876" x="6772275" y="5297488"/>
          <p14:tracePt t="37878" x="6772275" y="5287963"/>
          <p14:tracePt t="37892" x="6829425" y="5287963"/>
          <p14:tracePt t="37909" x="6886575" y="5268913"/>
          <p14:tracePt t="37925" x="6951663" y="5249863"/>
          <p14:tracePt t="37928" x="6970713" y="5240338"/>
          <p14:tracePt t="37930" x="6980238" y="5230813"/>
          <p14:tracePt t="37933" x="6989763" y="5230813"/>
          <p14:tracePt t="37940" x="7027863" y="5221288"/>
          <p14:tracePt t="37942" x="7037388" y="5202238"/>
          <p14:tracePt t="37944" x="7046913" y="5202238"/>
          <p14:tracePt t="37959" x="7112000" y="5183188"/>
          <p14:tracePt t="37960" x="7121525" y="5173663"/>
          <p14:tracePt t="37975" x="7178675" y="5164138"/>
          <p14:tracePt t="37991" x="7235825" y="5154613"/>
          <p14:tracePt t="37993" x="7254875" y="5154613"/>
          <p14:tracePt t="38008" x="7283450" y="5154613"/>
          <p14:tracePt t="38024" x="7302500" y="5154613"/>
          <p14:tracePt t="38041" x="7312025" y="5154613"/>
          <p14:tracePt t="38173" x="7302500" y="5164138"/>
          <p14:tracePt t="38175" x="7302500" y="5173663"/>
          <p14:tracePt t="38182" x="7292975" y="5192713"/>
          <p14:tracePt t="38191" x="7283450" y="5240338"/>
          <p14:tracePt t="38193" x="7283450" y="5249863"/>
          <p14:tracePt t="38208" x="7273925" y="5335588"/>
          <p14:tracePt t="38210" x="7273925" y="5345113"/>
          <p14:tracePt t="38212" x="7273925" y="5364163"/>
          <p14:tracePt t="38214" x="7264400" y="5372100"/>
          <p14:tracePt t="38216" x="7264400" y="5381625"/>
          <p14:tracePt t="38224" x="7264400" y="5410200"/>
          <p14:tracePt t="38227" x="7264400" y="5419725"/>
          <p14:tracePt t="38228" x="7264400" y="5429250"/>
          <p14:tracePt t="38241" x="7273925" y="5467350"/>
          <p14:tracePt t="38243" x="7273925" y="5476875"/>
          <p14:tracePt t="38258" x="7292975" y="5505450"/>
          <p14:tracePt t="38259" x="7302500" y="5505450"/>
          <p14:tracePt t="38261" x="7302500" y="5514975"/>
          <p14:tracePt t="38275" x="7339013" y="5543550"/>
          <p14:tracePt t="38276" x="7348538" y="5543550"/>
          <p14:tracePt t="38291" x="7377113" y="5553075"/>
          <p14:tracePt t="38308" x="7396163" y="5553075"/>
          <p14:tracePt t="38324" x="7405688" y="5553075"/>
          <p14:tracePt t="38342" x="7415213" y="5553075"/>
          <p14:tracePt t="38550" x="7405688" y="5553075"/>
          <p14:tracePt t="38567" x="7405688" y="5543550"/>
          <p14:tracePt t="38574" x="7396163" y="5543550"/>
          <p14:tracePt t="38611" x="7396163" y="5534025"/>
          <p14:tracePt t="38631" x="7396163" y="5524500"/>
          <p14:tracePt t="38643" x="7396163" y="5514975"/>
          <p14:tracePt t="38657" x="7396163" y="5505450"/>
          <p14:tracePt t="38686" x="7396163" y="5495925"/>
          <p14:tracePt t="38716" x="7396163" y="5486400"/>
          <p14:tracePt t="38858" x="7386638" y="5486400"/>
          <p14:tracePt t="38864" x="7377113" y="5486400"/>
          <p14:tracePt t="38874" x="7358063" y="5476875"/>
          <p14:tracePt t="38891" x="7312025" y="5457825"/>
          <p14:tracePt t="38907" x="7264400" y="5438775"/>
          <p14:tracePt t="38909" x="7254875" y="5438775"/>
          <p14:tracePt t="38923" x="7207250" y="5419725"/>
          <p14:tracePt t="38925" x="7197725" y="5419725"/>
          <p14:tracePt t="38927" x="7188200" y="5410200"/>
          <p14:tracePt t="38941" x="7159625" y="5400675"/>
          <p14:tracePt t="38958" x="7121525" y="5391150"/>
          <p14:tracePt t="38961" x="7121525" y="5381625"/>
          <p14:tracePt t="38974" x="7104063" y="5372100"/>
          <p14:tracePt t="38975" x="7094538" y="5372100"/>
          <p14:tracePt t="38991" x="7085013" y="5364163"/>
          <p14:tracePt t="39007" x="7075488" y="5354638"/>
          <p14:tracePt t="39024" x="7065963" y="5354638"/>
          <p14:tracePt t="39044" x="7065963" y="5345113"/>
          <p14:tracePt t="39062" x="7056438" y="5335588"/>
          <p14:tracePt t="39091" x="7056438" y="5326063"/>
          <p14:tracePt t="39214" x="7056438" y="5335588"/>
          <p14:tracePt t="39241" x="7065963" y="5372100"/>
          <p14:tracePt t="39257" x="7075488" y="5381625"/>
          <p14:tracePt t="39259" x="7075488" y="5391150"/>
          <p14:tracePt t="39336" x="7075488" y="5400675"/>
          <p14:tracePt t="39345" x="7075488" y="5410200"/>
          <p14:tracePt t="39357" x="7065963" y="5419725"/>
          <p14:tracePt t="39374" x="7056438" y="5429250"/>
          <p14:tracePt t="39375" x="7056438" y="5438775"/>
          <p14:tracePt t="39390" x="7056438" y="5448300"/>
          <p14:tracePt t="39391" x="7046913" y="5457825"/>
          <p14:tracePt t="39407" x="7037388" y="5486400"/>
          <p14:tracePt t="39425" x="7037388" y="5514975"/>
          <p14:tracePt t="39503" x="7046913" y="5514975"/>
          <p14:tracePt t="39510" x="7056438" y="5514975"/>
          <p14:tracePt t="39525" x="7094538" y="5514975"/>
          <p14:tracePt t="39527" x="7104063" y="5514975"/>
          <p14:tracePt t="39540" x="7140575" y="5505450"/>
          <p14:tracePt t="39542" x="7150100" y="5505450"/>
          <p14:tracePt t="39558" x="7188200" y="5486400"/>
          <p14:tracePt t="39561" x="7207250" y="5476875"/>
          <p14:tracePt t="39566" x="7235825" y="5467350"/>
          <p14:tracePt t="39569" x="7245350" y="5467350"/>
          <p14:tracePt t="39575" x="7254875" y="5457825"/>
          <p14:tracePt t="39590" x="7302500" y="5438775"/>
          <p14:tracePt t="39593" x="7312025" y="5429250"/>
          <p14:tracePt t="39608" x="7339013" y="5419725"/>
          <p14:tracePt t="39624" x="7348538" y="5419725"/>
          <p14:tracePt t="39642" x="7367588" y="5419725"/>
          <p14:tracePt t="39645" x="7377113" y="5419725"/>
          <p14:tracePt t="39659" x="7396163" y="5419725"/>
          <p14:tracePt t="39663" x="7405688" y="5419725"/>
          <p14:tracePt t="39666" x="7415213" y="5419725"/>
          <p14:tracePt t="39669" x="7424738" y="5419725"/>
          <p14:tracePt t="39675" x="7443788" y="5419725"/>
          <p14:tracePt t="39691" x="7462838" y="5419725"/>
          <p14:tracePt t="39694" x="7472363" y="5419725"/>
          <p14:tracePt t="39706" x="7491413" y="5419725"/>
          <p14:tracePt t="39724" x="7519988" y="5429250"/>
          <p14:tracePt t="39742" x="7539038" y="5448300"/>
          <p14:tracePt t="39745" x="7548563" y="5448300"/>
          <p14:tracePt t="39747" x="7558088" y="5448300"/>
          <p14:tracePt t="39757" x="7585075" y="5467350"/>
          <p14:tracePt t="40589" x="7585075" y="5476875"/>
          <p14:tracePt t="40596" x="7575550" y="5476875"/>
          <p14:tracePt t="40623" x="7558088" y="5486400"/>
          <p14:tracePt t="40640" x="7548563" y="5486400"/>
          <p14:tracePt t="40753" x="7539038" y="5486400"/>
          <p14:tracePt t="40775" x="7529513" y="5486400"/>
          <p14:tracePt t="40782" x="7519988" y="5486400"/>
          <p14:tracePt t="40806" x="7443788" y="5534025"/>
          <p14:tracePt t="40808" x="7434263" y="5543550"/>
          <p14:tracePt t="40823" x="7405688" y="5562600"/>
          <p14:tracePt t="40839" x="7405688" y="5572125"/>
          <p14:tracePt t="40898" x="7405688" y="5581650"/>
          <p14:tracePt t="41074" x="7396163" y="5581650"/>
          <p14:tracePt t="41088" x="7377113" y="5581650"/>
          <p14:tracePt t="41105" x="7367588" y="5562600"/>
          <p14:tracePt t="41122" x="7358063" y="5553075"/>
          <p14:tracePt t="41138" x="7339013" y="5514975"/>
          <p14:tracePt t="41154" x="7321550" y="5476875"/>
          <p14:tracePt t="41156" x="7321550" y="5467350"/>
          <p14:tracePt t="41172" x="7321550" y="5448300"/>
          <p14:tracePt t="41197" x="7312025" y="5448300"/>
          <p14:tracePt t="41238" x="7302500" y="5448300"/>
          <p14:tracePt t="41255" x="7292975" y="5448300"/>
          <p14:tracePt t="41256" x="7283450" y="5448300"/>
          <p14:tracePt t="41324" x="7283450" y="5457825"/>
          <p14:tracePt t="41398" x="7283450" y="5467350"/>
          <p14:tracePt t="41420" x="7283450" y="5476875"/>
          <p14:tracePt t="41442" x="7283450" y="5486400"/>
          <p14:tracePt t="41498" x="7283450" y="5495925"/>
          <p14:tracePt t="41510" x="7273925" y="5505450"/>
          <p14:tracePt t="41522" x="7273925" y="5524500"/>
          <p14:tracePt t="41524" x="7264400" y="5524500"/>
          <p14:tracePt t="41537" x="7254875" y="5543550"/>
          <p14:tracePt t="41661" x="7254875" y="5553075"/>
          <p14:tracePt t="41677" x="7254875" y="5562600"/>
          <p14:tracePt t="41687" x="7254875" y="5572125"/>
          <p14:tracePt t="41704" x="7254875" y="5581650"/>
          <p14:tracePt t="41787" x="7254875" y="5591175"/>
          <p14:tracePt t="41806" x="7254875" y="5608638"/>
          <p14:tracePt t="41839" x="7245350" y="5608638"/>
          <p14:tracePt t="41855" x="7245350" y="5627688"/>
          <p14:tracePt t="41857" x="7245350" y="5637213"/>
          <p14:tracePt t="41858" x="7235825" y="5646738"/>
          <p14:tracePt t="41871" x="7226300" y="5675313"/>
          <p14:tracePt t="41888" x="7207250" y="5732463"/>
          <p14:tracePt t="41904" x="7197725" y="5751513"/>
          <p14:tracePt t="41997" x="7188200" y="5751513"/>
          <p14:tracePt t="42055" x="7188200" y="5741988"/>
          <p14:tracePt t="42070" x="7178675" y="5732463"/>
          <p14:tracePt t="42087" x="7169150" y="5703888"/>
          <p14:tracePt t="42104" x="7159625" y="5684838"/>
          <p14:tracePt t="42122" x="7150100" y="5656263"/>
          <p14:tracePt t="42138" x="7150100" y="5618163"/>
          <p14:tracePt t="42154" x="7150100" y="5572125"/>
          <p14:tracePt t="42155" x="7150100" y="5562600"/>
          <p14:tracePt t="42171" x="7150100" y="5486400"/>
          <p14:tracePt t="42173" x="7159625" y="5476875"/>
          <p14:tracePt t="42188" x="7178675" y="5400675"/>
          <p14:tracePt t="42190" x="7178675" y="5391150"/>
          <p14:tracePt t="42193" x="7178675" y="5381625"/>
          <p14:tracePt t="42205" x="7188200" y="5345113"/>
          <p14:tracePt t="42222" x="7197725" y="5326063"/>
          <p14:tracePt t="42238" x="7197725" y="5316538"/>
          <p14:tracePt t="42271" x="7207250" y="5316538"/>
          <p14:tracePt t="42351" x="7207250" y="5326063"/>
          <p14:tracePt t="42361" x="7207250" y="5335588"/>
          <p14:tracePt t="42373" x="7207250" y="5345113"/>
          <p14:tracePt t="42389" x="7207250" y="5354638"/>
          <p14:tracePt t="42392" x="7216775" y="5364163"/>
          <p14:tracePt t="42395" x="7226300" y="5372100"/>
          <p14:tracePt t="42425" x="7396163" y="5476875"/>
          <p14:tracePt t="42430" x="7424738" y="5486400"/>
          <p14:tracePt t="42434" x="7443788" y="5495925"/>
          <p14:tracePt t="42438" x="7453313" y="5505450"/>
          <p14:tracePt t="42441" x="7472363" y="5505450"/>
          <p14:tracePt t="42444" x="7481888" y="5514975"/>
          <p14:tracePt t="42449" x="7491413" y="5514975"/>
          <p14:tracePt t="42516" x="7491413" y="5524500"/>
          <p14:tracePt t="42538" x="7491413" y="5534025"/>
          <p14:tracePt t="42658" x="7481888" y="5534025"/>
          <p14:tracePt t="42667" x="7472363" y="5534025"/>
          <p14:tracePt t="42675" x="7453313" y="5534025"/>
          <p14:tracePt t="42694" x="7367588" y="5534025"/>
          <p14:tracePt t="42697" x="7358063" y="5534025"/>
          <p14:tracePt t="42703" x="7312025" y="5534025"/>
          <p14:tracePt t="42706" x="7292975" y="5534025"/>
          <p14:tracePt t="42707" x="7283450" y="5534025"/>
          <p14:tracePt t="42710" x="7264400" y="5534025"/>
          <p14:tracePt t="42714" x="7245350" y="5534025"/>
          <p14:tracePt t="42716" x="7226300" y="5534025"/>
          <p14:tracePt t="42722" x="7197725" y="5534025"/>
          <p14:tracePt t="42726" x="7159625" y="5534025"/>
          <p14:tracePt t="42728" x="7140575" y="5534025"/>
          <p14:tracePt t="42731" x="7112000" y="5534025"/>
          <p14:tracePt t="42733" x="7104063" y="5534025"/>
          <p14:tracePt t="42736" x="7085013" y="5534025"/>
          <p14:tracePt t="42741" x="7046913" y="5534025"/>
          <p14:tracePt t="42745" x="7018338" y="5534025"/>
          <p14:tracePt t="42750" x="6980238" y="5524500"/>
          <p14:tracePt t="42754" x="6951663" y="5514975"/>
          <p14:tracePt t="42759" x="6904038" y="5514975"/>
          <p14:tracePt t="42763" x="6886575" y="5514975"/>
          <p14:tracePt t="42766" x="6867525" y="5514975"/>
          <p14:tracePt t="42769" x="6858000" y="5514975"/>
          <p14:tracePt t="42773" x="6848475" y="5514975"/>
          <p14:tracePt t="42778" x="6829425" y="5514975"/>
          <p14:tracePt t="42781" x="6819900" y="5514975"/>
          <p14:tracePt t="42789" x="6810375" y="5514975"/>
          <p14:tracePt t="42804" x="6791325" y="5514975"/>
          <p14:tracePt t="42822" x="6762750" y="5514975"/>
          <p14:tracePt t="42838" x="6724650" y="5514975"/>
          <p14:tracePt t="42843" x="6705600" y="5514975"/>
          <p14:tracePt t="42846" x="6696075" y="5524500"/>
          <p14:tracePt t="42855" x="6667500" y="5524500"/>
          <p14:tracePt t="42859" x="6640513" y="5534025"/>
          <p14:tracePt t="42862" x="6630988" y="5543550"/>
          <p14:tracePt t="42866" x="6602413" y="5553075"/>
          <p14:tracePt t="42875" x="6573838" y="5562600"/>
          <p14:tracePt t="42878" x="6564313" y="5572125"/>
          <p14:tracePt t="42881" x="6554788" y="5572125"/>
          <p14:tracePt t="42887" x="6545263" y="5572125"/>
          <p14:tracePt t="42904" x="6535738" y="5581650"/>
          <p14:tracePt t="42963" x="6526213" y="5581650"/>
          <p14:tracePt t="42974" x="6507163" y="5581650"/>
          <p14:tracePt t="43409" x="6497638" y="5581650"/>
          <p14:tracePt t="43503" x="6497638" y="5572125"/>
          <p14:tracePt t="43521" x="6497638" y="5562600"/>
          <p14:tracePt t="43524" x="6488113" y="5553075"/>
          <p14:tracePt t="43537" x="6488113" y="5543550"/>
          <p14:tracePt t="43586" x="6478588" y="5543550"/>
          <p14:tracePt t="43603" x="6459538" y="5553075"/>
          <p14:tracePt t="43621" x="6432550" y="5572125"/>
          <p14:tracePt t="43636" x="6432550" y="5581650"/>
          <p14:tracePt t="43678" x="6432550" y="5572125"/>
          <p14:tracePt t="43688" x="6432550" y="5562600"/>
          <p14:tracePt t="43704" x="6440488" y="5524500"/>
          <p14:tracePt t="43720" x="6450013" y="5495925"/>
          <p14:tracePt t="43722" x="6450013" y="5486400"/>
          <p14:tracePt t="43736" x="6459538" y="5467350"/>
          <p14:tracePt t="43738" x="6469063" y="5457825"/>
          <p14:tracePt t="43753" x="6478588" y="5438775"/>
          <p14:tracePt t="43769" x="6488113" y="5419725"/>
          <p14:tracePt t="43786" x="6497638" y="5391150"/>
          <p14:tracePt t="43803" x="6516688" y="5381625"/>
          <p14:tracePt t="43820" x="6516688" y="5372100"/>
          <p14:tracePt t="43907" x="6507163" y="537210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59E77-DBDB-CC27-3EE6-D3067A6C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753174E-FCE5-B200-D838-FECB5C85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A999B-25C5-77D8-D07A-78A5B0C94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/>
              <a:t>MLP classifier – Time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828E021-FE51-D5C2-8870-A68214E8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53684-4BFA-1EB1-200A-F17664A2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7" y="2405188"/>
            <a:ext cx="11676888" cy="3690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CD02D-9325-6A39-0968-7890AC89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095" y="3990606"/>
            <a:ext cx="3029373" cy="24863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435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5"/>
    </mc:Choice>
    <mc:Fallback>
      <p:transition spd="slow" advTm="9515"/>
    </mc:Fallback>
  </mc:AlternateContent>
  <p:extLst>
    <p:ext uri="{3A86A75C-4F4B-4683-9AE1-C65F6400EC91}">
      <p14:laserTraceLst xmlns:p14="http://schemas.microsoft.com/office/powerpoint/2010/main">
        <p14:tracePtLst>
          <p14:tracePt t="159" x="6440488" y="5335588"/>
          <p14:tracePt t="165" x="6413500" y="5316538"/>
          <p14:tracePt t="167" x="6403975" y="5307013"/>
          <p14:tracePt t="174" x="6365875" y="5278438"/>
          <p14:tracePt t="175" x="6346825" y="5268913"/>
          <p14:tracePt t="177" x="6337300" y="5259388"/>
          <p14:tracePt t="178" x="6327775" y="5249863"/>
          <p14:tracePt t="186" x="6289675" y="5230813"/>
          <p14:tracePt t="188" x="6261100" y="5192713"/>
          <p14:tracePt t="190" x="6242050" y="5183188"/>
          <p14:tracePt t="192" x="6223000" y="5173663"/>
          <p14:tracePt t="194" x="6205538" y="5154613"/>
          <p14:tracePt t="201" x="6148388" y="5118100"/>
          <p14:tracePt t="204" x="6138863" y="5108575"/>
          <p14:tracePt t="205" x="6110288" y="5099050"/>
          <p14:tracePt t="207" x="6091238" y="5089525"/>
          <p14:tracePt t="218" x="6024563" y="5041900"/>
          <p14:tracePt t="221" x="6005513" y="5022850"/>
          <p14:tracePt t="223" x="5986463" y="5013325"/>
          <p14:tracePt t="225" x="5978525" y="5013325"/>
          <p14:tracePt t="226" x="5978525" y="5003800"/>
          <p14:tracePt t="228" x="5959475" y="5003800"/>
          <p14:tracePt t="230" x="5949950" y="4994275"/>
          <p14:tracePt t="232" x="5940425" y="4984750"/>
          <p14:tracePt t="233" x="5930900" y="4984750"/>
          <p14:tracePt t="236" x="5921375" y="4975225"/>
          <p14:tracePt t="237" x="5911850" y="4965700"/>
          <p14:tracePt t="239" x="5892800" y="4956175"/>
          <p14:tracePt t="240" x="5892800" y="4946650"/>
          <p14:tracePt t="242" x="5873750" y="4937125"/>
          <p14:tracePt t="243" x="5864225" y="4937125"/>
          <p14:tracePt t="244" x="5845175" y="4927600"/>
          <p14:tracePt t="246" x="5826125" y="4918075"/>
          <p14:tracePt t="247" x="5816600" y="4910138"/>
          <p14:tracePt t="249" x="5788025" y="4891088"/>
          <p14:tracePt t="256" x="5675313" y="4824413"/>
          <p14:tracePt t="257" x="5665788" y="4814888"/>
          <p14:tracePt t="259" x="5627688" y="4795838"/>
          <p14:tracePt t="260" x="5618163" y="4786313"/>
          <p14:tracePt t="261" x="5589588" y="4776788"/>
          <p14:tracePt t="270" x="5410200" y="4691063"/>
          <p14:tracePt t="273" x="5314950" y="4645025"/>
          <p14:tracePt t="276" x="5268913" y="4616450"/>
          <p14:tracePt t="278" x="5221288" y="4597400"/>
          <p14:tracePt t="279" x="5173663" y="4587875"/>
          <p14:tracePt t="282" x="5145088" y="4578350"/>
          <p14:tracePt t="283" x="5116513" y="4559300"/>
          <p14:tracePt t="285" x="5087938" y="4549775"/>
          <p14:tracePt t="288" x="5022850" y="4521200"/>
          <p14:tracePt t="290" x="4975225" y="4502150"/>
          <p14:tracePt t="292" x="4927600" y="4473575"/>
          <p14:tracePt t="295" x="4879975" y="4464050"/>
          <p14:tracePt t="297" x="4833938" y="4446588"/>
          <p14:tracePt t="299" x="4795838" y="4437063"/>
          <p14:tracePt t="301" x="4767263" y="4427538"/>
          <p14:tracePt t="303" x="4738688" y="4398963"/>
          <p14:tracePt t="305" x="4700588" y="4398963"/>
          <p14:tracePt t="307" x="4672013" y="4389438"/>
          <p14:tracePt t="309" x="4652963" y="4379913"/>
          <p14:tracePt t="312" x="4616450" y="4370388"/>
          <p14:tracePt t="314" x="4597400" y="4360863"/>
          <p14:tracePt t="317" x="4568825" y="4360863"/>
          <p14:tracePt t="318" x="4540250" y="4351338"/>
          <p14:tracePt t="320" x="4521200" y="4341813"/>
          <p14:tracePt t="322" x="4492625" y="4341813"/>
          <p14:tracePt t="325" x="4473575" y="4332288"/>
          <p14:tracePt t="327" x="4445000" y="4332288"/>
          <p14:tracePt t="328" x="4425950" y="4322763"/>
          <p14:tracePt t="330" x="4379913" y="4322763"/>
          <p14:tracePt t="333" x="4351338" y="4313238"/>
          <p14:tracePt t="334" x="4341813" y="4313238"/>
          <p14:tracePt t="337" x="4294188" y="4303713"/>
          <p14:tracePt t="340" x="4217988" y="4275138"/>
          <p14:tracePt t="344" x="4162425" y="4265613"/>
          <p14:tracePt t="346" x="4133850" y="4256088"/>
          <p14:tracePt t="347" x="4114800" y="4237038"/>
          <p14:tracePt t="350" x="4086225" y="4237038"/>
          <p14:tracePt t="353" x="4029075" y="4229100"/>
          <p14:tracePt t="357" x="3990975" y="4219575"/>
          <p14:tracePt t="361" x="3944938" y="4210050"/>
          <p14:tracePt t="365" x="3916363" y="4200525"/>
          <p14:tracePt t="368" x="3868738" y="4200525"/>
          <p14:tracePt t="373" x="3821113" y="4181475"/>
          <p14:tracePt t="379" x="3783013" y="4171950"/>
          <p14:tracePt t="382" x="3725863" y="4162425"/>
          <p14:tracePt t="386" x="3689350" y="4152900"/>
          <p14:tracePt t="390" x="3632200" y="4133850"/>
          <p14:tracePt t="394" x="3594100" y="4114800"/>
          <p14:tracePt t="398" x="3546475" y="4105275"/>
          <p14:tracePt t="402" x="3490913" y="4086225"/>
          <p14:tracePt t="406" x="3452813" y="4076700"/>
          <p14:tracePt t="410" x="3424238" y="4067175"/>
          <p14:tracePt t="414" x="3376613" y="4048125"/>
          <p14:tracePt t="418" x="3348038" y="4029075"/>
          <p14:tracePt t="421" x="3300413" y="4010025"/>
          <p14:tracePt t="425" x="3273425" y="4000500"/>
          <p14:tracePt t="428" x="3216275" y="3983038"/>
          <p14:tracePt t="432" x="3187700" y="3973513"/>
          <p14:tracePt t="436" x="3140075" y="3944938"/>
          <p14:tracePt t="439" x="3092450" y="3925888"/>
          <p14:tracePt t="443" x="3027363" y="3897313"/>
          <p14:tracePt t="447" x="2979738" y="3878263"/>
          <p14:tracePt t="452" x="2913063" y="3859213"/>
          <p14:tracePt t="456" x="2846388" y="3821113"/>
          <p14:tracePt t="461" x="2781300" y="3792538"/>
          <p14:tracePt t="464" x="2733675" y="3765550"/>
          <p14:tracePt t="467" x="2714625" y="3756025"/>
          <p14:tracePt t="471" x="2657475" y="3727450"/>
          <p14:tracePt t="474" x="2619375" y="3698875"/>
          <p14:tracePt t="477" x="2600325" y="3679825"/>
          <p14:tracePt t="480" x="2573338" y="3660775"/>
          <p14:tracePt t="483" x="2554288" y="3641725"/>
          <p14:tracePt t="486" x="2535238" y="3622675"/>
          <p14:tracePt t="488" x="2516188" y="3603625"/>
          <p14:tracePt t="491" x="2497138" y="3575050"/>
          <p14:tracePt t="495" x="2468563" y="3538538"/>
          <p14:tracePt t="500" x="2439988" y="3500438"/>
          <p14:tracePt t="503" x="2420938" y="3471863"/>
          <p14:tracePt t="507" x="2392363" y="3433763"/>
          <p14:tracePt t="510" x="2365375" y="3395663"/>
          <p14:tracePt t="512" x="2346325" y="3376613"/>
          <p14:tracePt t="515" x="2327275" y="3348038"/>
          <p14:tracePt t="518" x="2308225" y="3319463"/>
          <p14:tracePt t="521" x="2279650" y="3292475"/>
          <p14:tracePt t="524" x="2251075" y="3263900"/>
          <p14:tracePt t="526" x="2232025" y="3225800"/>
          <p14:tracePt t="529" x="2212975" y="3197225"/>
          <p14:tracePt t="531" x="2193925" y="3178175"/>
          <p14:tracePt t="535" x="2165350" y="3149600"/>
          <p14:tracePt t="538" x="2138363" y="3121025"/>
          <p14:tracePt t="541" x="2109788" y="3084513"/>
          <p14:tracePt t="544" x="2100263" y="3074988"/>
          <p14:tracePt t="548" x="2062163" y="3036888"/>
          <p14:tracePt t="552" x="2033588" y="3008313"/>
          <p14:tracePt t="555" x="1985963" y="2979738"/>
          <p14:tracePt t="559" x="1947863" y="2960688"/>
          <p14:tracePt t="562" x="1928813" y="2932113"/>
          <p14:tracePt t="565" x="1901825" y="2922588"/>
          <p14:tracePt t="568" x="1873250" y="2894013"/>
          <p14:tracePt t="570" x="1844675" y="2874963"/>
          <p14:tracePt t="573" x="1806575" y="2857500"/>
          <p14:tracePt t="578" x="1749425" y="2828925"/>
          <p14:tracePt t="581" x="1711325" y="2809875"/>
          <p14:tracePt t="583" x="1684338" y="2790825"/>
          <p14:tracePt t="588" x="1627188" y="2771775"/>
          <p14:tracePt t="591" x="1560513" y="2743200"/>
          <p14:tracePt t="595" x="1512888" y="2705100"/>
          <p14:tracePt t="598" x="1484313" y="2695575"/>
          <p14:tracePt t="602" x="1447800" y="2667000"/>
          <p14:tracePt t="605" x="1400175" y="2657475"/>
          <p14:tracePt t="608" x="1371600" y="2638425"/>
          <p14:tracePt t="611" x="1343025" y="2620963"/>
          <p14:tracePt t="613" x="1323975" y="2611438"/>
          <p14:tracePt t="616" x="1285875" y="2601913"/>
          <p14:tracePt t="620" x="1247775" y="2582863"/>
          <p14:tracePt t="622" x="1230313" y="2573338"/>
          <p14:tracePt t="625" x="1182688" y="2554288"/>
          <p14:tracePt t="627" x="1163638" y="2544763"/>
          <p14:tracePt t="629" x="1144588" y="2535238"/>
          <p14:tracePt t="633" x="1106488" y="2525713"/>
          <p14:tracePt t="636" x="1068388" y="2506663"/>
          <p14:tracePt t="639" x="1030288" y="2487613"/>
          <p14:tracePt t="643" x="993775" y="2478088"/>
          <p14:tracePt t="646" x="946150" y="2468563"/>
          <p14:tracePt t="650" x="917575" y="2459038"/>
          <p14:tracePt t="653" x="879475" y="2439988"/>
          <p14:tracePt t="656" x="860425" y="2430463"/>
          <p14:tracePt t="658" x="831850" y="2430463"/>
          <p14:tracePt t="660" x="812800" y="2420938"/>
          <p14:tracePt t="662" x="803275" y="2411413"/>
          <p14:tracePt t="664" x="793750" y="2411413"/>
          <p14:tracePt t="666" x="776288" y="2411413"/>
          <p14:tracePt t="670" x="747713" y="2411413"/>
          <p14:tracePt t="673" x="738188" y="2401888"/>
          <p14:tracePt t="675" x="728663" y="2401888"/>
          <p14:tracePt t="677" x="719138" y="2401888"/>
          <p14:tracePt t="680" x="709613" y="2401888"/>
          <p14:tracePt t="683" x="700088" y="2401888"/>
          <p14:tracePt t="708" x="623888" y="2384425"/>
          <p14:tracePt t="728" x="576263" y="2384425"/>
          <p14:tracePt t="752" x="530225" y="2401888"/>
          <p14:tracePt t="769" x="463550" y="2478088"/>
          <p14:tracePt t="772" x="444500" y="2497138"/>
          <p14:tracePt t="776" x="425450" y="2516188"/>
          <p14:tracePt t="777" x="415925" y="2535238"/>
          <p14:tracePt t="780" x="396875" y="2554288"/>
          <p14:tracePt t="786" x="358775" y="2601913"/>
          <p14:tracePt t="789" x="331788" y="2638425"/>
          <p14:tracePt t="793" x="303213" y="2676525"/>
          <p14:tracePt t="795" x="284163" y="2714625"/>
          <p14:tracePt t="797" x="274638" y="2733675"/>
          <p14:tracePt t="799" x="255588" y="2752725"/>
          <p14:tracePt t="801" x="246063" y="2781300"/>
          <p14:tracePt t="803" x="217488" y="2800350"/>
          <p14:tracePt t="805" x="207963" y="2828925"/>
          <p14:tracePt t="807" x="188913" y="2857500"/>
          <p14:tracePt t="809" x="179388" y="2894013"/>
          <p14:tracePt t="811" x="160338" y="2922588"/>
          <p14:tracePt t="813" x="150813" y="2970213"/>
          <p14:tracePt t="814" x="141288" y="2989263"/>
          <p14:tracePt t="816" x="122238" y="3036888"/>
          <p14:tracePt t="819" x="112713" y="3092450"/>
          <p14:tracePt t="821" x="95250" y="3159125"/>
          <p14:tracePt t="824" x="76200" y="3244850"/>
          <p14:tracePt t="826" x="66675" y="3292475"/>
          <p14:tracePt t="828" x="66675" y="3348038"/>
          <p14:tracePt t="830" x="66675" y="3395663"/>
          <p14:tracePt t="832" x="66675" y="3452813"/>
          <p14:tracePt t="834" x="57150" y="3509963"/>
          <p14:tracePt t="836" x="57150" y="3565525"/>
          <p14:tracePt t="838" x="57150" y="3613150"/>
          <p14:tracePt t="840" x="57150" y="3670300"/>
          <p14:tracePt t="842" x="57150" y="3727450"/>
          <p14:tracePt t="844" x="57150" y="3783013"/>
          <p14:tracePt t="845" x="57150" y="3811588"/>
          <p14:tracePt t="847" x="57150" y="3868738"/>
          <p14:tracePt t="848" x="66675" y="3925888"/>
          <p14:tracePt t="851" x="66675" y="3973513"/>
          <p14:tracePt t="853" x="76200" y="4010025"/>
          <p14:tracePt t="855" x="95250" y="4057650"/>
          <p14:tracePt t="857" x="95250" y="4105275"/>
          <p14:tracePt t="859" x="104775" y="4152900"/>
          <p14:tracePt t="861" x="112713" y="4191000"/>
          <p14:tracePt t="862" x="112713" y="4200525"/>
          <p14:tracePt t="864" x="122238" y="4246563"/>
          <p14:tracePt t="866" x="122238" y="4256088"/>
          <p14:tracePt t="870" x="131763" y="4313238"/>
          <p14:tracePt t="872" x="150813" y="4360863"/>
          <p14:tracePt t="874" x="150813" y="4379913"/>
          <p14:tracePt t="877" x="160338" y="4398963"/>
          <p14:tracePt t="879" x="160338" y="4427538"/>
          <p14:tracePt t="881" x="160338" y="4456113"/>
          <p14:tracePt t="884" x="169863" y="4483100"/>
          <p14:tracePt t="886" x="169863" y="4502150"/>
          <p14:tracePt t="888" x="169863" y="4521200"/>
          <p14:tracePt t="890" x="188913" y="4549775"/>
          <p14:tracePt t="891" x="188913" y="4559300"/>
          <p14:tracePt t="893" x="188913" y="4578350"/>
          <p14:tracePt t="894" x="188913" y="4587875"/>
          <p14:tracePt t="896" x="198438" y="4616450"/>
          <p14:tracePt t="898" x="198438" y="4645025"/>
          <p14:tracePt t="900" x="207963" y="4664075"/>
          <p14:tracePt t="902" x="207963" y="4691063"/>
          <p14:tracePt t="904" x="217488" y="4710113"/>
          <p14:tracePt t="906" x="227013" y="4738688"/>
          <p14:tracePt t="908" x="227013" y="4757738"/>
          <p14:tracePt t="910" x="236538" y="4795838"/>
          <p14:tracePt t="911" x="236538" y="4805363"/>
          <p14:tracePt t="913" x="246063" y="4833938"/>
          <p14:tracePt t="915" x="246063" y="4852988"/>
          <p14:tracePt t="918" x="255588" y="4891088"/>
          <p14:tracePt t="920" x="265113" y="4927600"/>
          <p14:tracePt t="922" x="274638" y="4956175"/>
          <p14:tracePt t="924" x="284163" y="4975225"/>
          <p14:tracePt t="926" x="293688" y="5003800"/>
          <p14:tracePt t="928" x="293688" y="5022850"/>
          <p14:tracePt t="930" x="303213" y="5041900"/>
          <p14:tracePt t="932" x="303213" y="5060950"/>
          <p14:tracePt t="934" x="312738" y="5070475"/>
          <p14:tracePt t="936" x="312738" y="5089525"/>
          <p14:tracePt t="938" x="322263" y="5099050"/>
          <p14:tracePt t="940" x="322263" y="5118100"/>
          <p14:tracePt t="948" x="349250" y="5145088"/>
          <p14:tracePt t="950" x="349250" y="5154613"/>
          <p14:tracePt t="951" x="349250" y="5164138"/>
          <p14:tracePt t="953" x="349250" y="5173663"/>
          <p14:tracePt t="954" x="349250" y="5192713"/>
          <p14:tracePt t="956" x="358775" y="5192713"/>
          <p14:tracePt t="969" x="387350" y="5230813"/>
          <p14:tracePt t="970" x="396875" y="5240338"/>
          <p14:tracePt t="972" x="415925" y="5249863"/>
          <p14:tracePt t="975" x="434975" y="5268913"/>
          <p14:tracePt t="977" x="444500" y="5278438"/>
          <p14:tracePt t="980" x="473075" y="5297488"/>
          <p14:tracePt t="982" x="482600" y="5307013"/>
          <p14:tracePt t="984" x="501650" y="5326063"/>
          <p14:tracePt t="986" x="520700" y="5345113"/>
          <p14:tracePt t="988" x="539750" y="5364163"/>
          <p14:tracePt t="990" x="558800" y="5381625"/>
          <p14:tracePt t="992" x="576263" y="5400675"/>
          <p14:tracePt t="993" x="576263" y="5410200"/>
          <p14:tracePt t="995" x="604838" y="5438775"/>
          <p14:tracePt t="997" x="614363" y="5457825"/>
          <p14:tracePt t="999" x="633413" y="5476875"/>
          <p14:tracePt t="1000" x="633413" y="5495925"/>
          <p14:tracePt t="1002" x="652463" y="5505450"/>
          <p14:tracePt t="1003" x="661988" y="5524500"/>
          <p14:tracePt t="1005" x="681038" y="5553075"/>
          <p14:tracePt t="1007" x="700088" y="5581650"/>
          <p14:tracePt t="1009" x="728663" y="5608638"/>
          <p14:tracePt t="1011" x="738188" y="5637213"/>
          <p14:tracePt t="1013" x="747713" y="5656263"/>
          <p14:tracePt t="1015" x="757238" y="5675313"/>
          <p14:tracePt t="1017" x="766763" y="5703888"/>
          <p14:tracePt t="1019" x="776288" y="5722938"/>
          <p14:tracePt t="1021" x="785813" y="5741988"/>
          <p14:tracePt t="1023" x="803275" y="5770563"/>
          <p14:tracePt t="1025" x="812800" y="5799138"/>
          <p14:tracePt t="1027" x="822325" y="5827713"/>
          <p14:tracePt t="1029" x="841375" y="5854700"/>
          <p14:tracePt t="1031" x="850900" y="5883275"/>
          <p14:tracePt t="1033" x="850900" y="5892800"/>
          <p14:tracePt t="1035" x="869950" y="5930900"/>
          <p14:tracePt t="1037" x="889000" y="5969000"/>
          <p14:tracePt t="1039" x="917575" y="5997575"/>
          <p14:tracePt t="1040" x="936625" y="6007100"/>
          <p14:tracePt t="1042" x="965200" y="6035675"/>
          <p14:tracePt t="1043" x="974725" y="6045200"/>
          <p14:tracePt t="1045" x="1020763" y="6081713"/>
          <p14:tracePt t="1046" x="1030288" y="6100763"/>
          <p14:tracePt t="1048" x="1077913" y="6129338"/>
          <p14:tracePt t="1050" x="1106488" y="6148388"/>
          <p14:tracePt t="1052" x="1135063" y="6167438"/>
          <p14:tracePt t="1054" x="1173163" y="6186488"/>
          <p14:tracePt t="1057" x="1239838" y="6215063"/>
          <p14:tracePt t="1060" x="1304925" y="6243638"/>
          <p14:tracePt t="1062" x="1352550" y="6272213"/>
          <p14:tracePt t="1064" x="1419225" y="6289675"/>
          <p14:tracePt t="1066" x="1457325" y="6318250"/>
          <p14:tracePt t="1068" x="1522413" y="6327775"/>
          <p14:tracePt t="1070" x="1579563" y="6356350"/>
          <p14:tracePt t="1072" x="1636713" y="6365875"/>
          <p14:tracePt t="1074" x="1701800" y="6394450"/>
          <p14:tracePt t="1076" x="1778000" y="6403975"/>
          <p14:tracePt t="1078" x="1854200" y="6413500"/>
          <p14:tracePt t="1081" x="1947863" y="6442075"/>
          <p14:tracePt t="1083" x="1985963" y="6451600"/>
          <p14:tracePt t="1086" x="2090738" y="6461125"/>
          <p14:tracePt t="1088" x="2165350" y="6480175"/>
          <p14:tracePt t="1089" x="2241550" y="6489700"/>
          <p14:tracePt t="1091" x="2317750" y="6489700"/>
          <p14:tracePt t="1093" x="2382838" y="6499225"/>
          <p14:tracePt t="1095" x="2449513" y="6499225"/>
          <p14:tracePt t="1097" x="2506663" y="6499225"/>
          <p14:tracePt t="1098" x="2544763" y="6499225"/>
          <p14:tracePt t="1100" x="2600325" y="6499225"/>
          <p14:tracePt t="1102" x="2657475" y="6499225"/>
          <p14:tracePt t="1104" x="2695575" y="6499225"/>
          <p14:tracePt t="1106" x="2762250" y="6499225"/>
          <p14:tracePt t="1108" x="2800350" y="6499225"/>
          <p14:tracePt t="1110" x="2846388" y="6499225"/>
          <p14:tracePt t="1112" x="2894013" y="6489700"/>
          <p14:tracePt t="1114" x="2932113" y="6480175"/>
          <p14:tracePt t="1116" x="2960688" y="6480175"/>
          <p14:tracePt t="1118" x="3017838" y="6451600"/>
          <p14:tracePt t="1121" x="3063875" y="6442075"/>
          <p14:tracePt t="1123" x="3111500" y="6423025"/>
          <p14:tracePt t="1125" x="3140075" y="6413500"/>
          <p14:tracePt t="1127" x="3159125" y="6403975"/>
          <p14:tracePt t="1128" x="3187700" y="6394450"/>
          <p14:tracePt t="1130" x="3216275" y="6375400"/>
          <p14:tracePt t="1131" x="3225800" y="6365875"/>
          <p14:tracePt t="1134" x="3263900" y="6346825"/>
          <p14:tracePt t="1136" x="3290888" y="6327775"/>
          <p14:tracePt t="1138" x="3328988" y="6308725"/>
          <p14:tracePt t="1140" x="3348038" y="6281738"/>
          <p14:tracePt t="1141" x="3367088" y="6272213"/>
          <p14:tracePt t="1143" x="3405188" y="6234113"/>
          <p14:tracePt t="1145" x="3433763" y="6205538"/>
          <p14:tracePt t="1146" x="3443288" y="6196013"/>
          <p14:tracePt t="1149" x="3452813" y="6186488"/>
          <p14:tracePt t="1151" x="3462338" y="6176963"/>
          <p14:tracePt t="1184" x="3462338" y="6110288"/>
          <p14:tracePt t="1187" x="3471863" y="6007100"/>
          <p14:tracePt t="1189" x="3471863" y="5854700"/>
          <p14:tracePt t="1190" x="3471863" y="5808663"/>
          <p14:tracePt t="1192" x="3471863" y="5703888"/>
          <p14:tracePt t="1193" x="3471863" y="5637213"/>
          <p14:tracePt t="1196" x="3471863" y="5476875"/>
          <p14:tracePt t="1198" x="3462338" y="5372100"/>
          <p14:tracePt t="1201" x="3443288" y="5268913"/>
          <p14:tracePt t="1203" x="3405188" y="5118100"/>
          <p14:tracePt t="1206" x="3348038" y="4956175"/>
          <p14:tracePt t="1209" x="3290888" y="4767263"/>
          <p14:tracePt t="1210" x="3263900" y="4719638"/>
          <p14:tracePt t="1211" x="3235325" y="4664075"/>
          <p14:tracePt t="1214" x="3168650" y="4473575"/>
          <p14:tracePt t="1216" x="3140075" y="4437063"/>
          <p14:tracePt t="1219" x="3027363" y="4200525"/>
          <p14:tracePt t="1221" x="2970213" y="4086225"/>
          <p14:tracePt t="1223" x="2913063" y="3973513"/>
          <p14:tracePt t="1225" x="2874963" y="3859213"/>
          <p14:tracePt t="1227" x="2819400" y="3746500"/>
          <p14:tracePt t="1229" x="2752725" y="3651250"/>
          <p14:tracePt t="1231" x="2695575" y="3556000"/>
          <p14:tracePt t="1233" x="2667000" y="3509963"/>
          <p14:tracePt t="1234" x="2619375" y="3414713"/>
          <p14:tracePt t="1236" x="2563813" y="3338513"/>
          <p14:tracePt t="1238" x="2516188" y="3244850"/>
          <p14:tracePt t="1240" x="2459038" y="3168650"/>
          <p14:tracePt t="1242" x="2420938" y="3101975"/>
          <p14:tracePt t="1244" x="2373313" y="3046413"/>
          <p14:tracePt t="1246" x="2336800" y="2979738"/>
          <p14:tracePt t="1248" x="2289175" y="2932113"/>
          <p14:tracePt t="1251" x="2251075" y="2884488"/>
          <p14:tracePt t="1253" x="2193925" y="2828925"/>
          <p14:tracePt t="1255" x="2165350" y="2800350"/>
          <p14:tracePt t="1257" x="2128838" y="2771775"/>
          <p14:tracePt t="1259" x="2109788" y="2743200"/>
          <p14:tracePt t="1261" x="2090738" y="2724150"/>
          <p14:tracePt t="1262" x="2071688" y="2724150"/>
          <p14:tracePt t="1264" x="2052638" y="2705100"/>
          <p14:tracePt t="1265" x="2043113" y="2695575"/>
          <p14:tracePt t="1268" x="2005013" y="2686050"/>
          <p14:tracePt t="1270" x="1985963" y="2676525"/>
          <p14:tracePt t="1272" x="1957388" y="2676525"/>
          <p14:tracePt t="1274" x="1938338" y="2667000"/>
          <p14:tracePt t="1276" x="1919288" y="2667000"/>
          <p14:tracePt t="1278" x="1892300" y="2667000"/>
          <p14:tracePt t="1279" x="1873250" y="2667000"/>
          <p14:tracePt t="1281" x="1863725" y="2667000"/>
          <p14:tracePt t="1283" x="1854200" y="2667000"/>
          <p14:tracePt t="1285" x="1816100" y="2667000"/>
          <p14:tracePt t="1287" x="1787525" y="2667000"/>
          <p14:tracePt t="1290" x="1739900" y="2667000"/>
          <p14:tracePt t="1292" x="1711325" y="2676525"/>
          <p14:tracePt t="1294" x="1674813" y="2686050"/>
          <p14:tracePt t="1296" x="1627188" y="2695575"/>
          <p14:tracePt t="1298" x="1579563" y="2705100"/>
          <p14:tracePt t="1301" x="1531938" y="2724150"/>
          <p14:tracePt t="1302" x="1474788" y="2733675"/>
          <p14:tracePt t="1304" x="1428750" y="2752725"/>
          <p14:tracePt t="1306" x="1371600" y="2771775"/>
          <p14:tracePt t="1308" x="1304925" y="2790825"/>
          <p14:tracePt t="1310" x="1247775" y="2819400"/>
          <p14:tracePt t="1311" x="1211263" y="2828925"/>
          <p14:tracePt t="1313" x="1154113" y="2838450"/>
          <p14:tracePt t="1314" x="1125538" y="2857500"/>
          <p14:tracePt t="1316" x="1106488" y="2857500"/>
          <p14:tracePt t="1318" x="1020763" y="2874963"/>
          <p14:tracePt t="1320" x="965200" y="2903538"/>
          <p14:tracePt t="1322" x="917575" y="2913063"/>
          <p14:tracePt t="1324" x="860425" y="2932113"/>
          <p14:tracePt t="1326" x="793750" y="2951163"/>
          <p14:tracePt t="1328" x="757238" y="2960688"/>
          <p14:tracePt t="1329" x="728663" y="2960688"/>
          <p14:tracePt t="1331" x="681038" y="2970213"/>
          <p14:tracePt t="1332" x="661988" y="2979738"/>
          <p14:tracePt t="1335" x="614363" y="2998788"/>
          <p14:tracePt t="1336" x="585788" y="3008313"/>
          <p14:tracePt t="1339" x="530225" y="3027363"/>
          <p14:tracePt t="1341" x="501650" y="3027363"/>
          <p14:tracePt t="1343" x="482600" y="3036888"/>
          <p14:tracePt t="1345" x="454025" y="3046413"/>
          <p14:tracePt t="1347" x="434975" y="3055938"/>
          <p14:tracePt t="1349" x="425450" y="3055938"/>
          <p14:tracePt t="1352" x="377825" y="3065463"/>
          <p14:tracePt t="1355" x="358775" y="3074988"/>
          <p14:tracePt t="1357" x="339725" y="3084513"/>
          <p14:tracePt t="1358" x="322263" y="3092450"/>
          <p14:tracePt t="1360" x="312738" y="3101975"/>
          <p14:tracePt t="1362" x="303213" y="3111500"/>
          <p14:tracePt t="1364" x="293688" y="3121025"/>
          <p14:tracePt t="1366" x="284163" y="3130550"/>
          <p14:tracePt t="1369" x="255588" y="3159125"/>
          <p14:tracePt t="1371" x="246063" y="3178175"/>
          <p14:tracePt t="1373" x="236538" y="3197225"/>
          <p14:tracePt t="1375" x="217488" y="3216275"/>
          <p14:tracePt t="1377" x="198438" y="3235325"/>
          <p14:tracePt t="1379" x="188913" y="3254375"/>
          <p14:tracePt t="1380" x="169863" y="3273425"/>
          <p14:tracePt t="1382" x="160338" y="3282950"/>
          <p14:tracePt t="1385" x="131763" y="3319463"/>
          <p14:tracePt t="1386" x="122238" y="3328988"/>
          <p14:tracePt t="1388" x="104775" y="3348038"/>
          <p14:tracePt t="1390" x="85725" y="3386138"/>
          <p14:tracePt t="1392" x="57150" y="3414713"/>
          <p14:tracePt t="1394" x="38100" y="3433763"/>
          <p14:tracePt t="1396" x="19050" y="3462338"/>
          <p14:tracePt t="1398" x="9525" y="3490913"/>
          <p14:tracePt t="1516" x="19050" y="5581650"/>
          <p14:tracePt t="1518" x="38100" y="5627688"/>
          <p14:tracePt t="1520" x="47625" y="5665788"/>
          <p14:tracePt t="1522" x="66675" y="5684838"/>
          <p14:tracePt t="1524" x="66675" y="5694363"/>
          <p14:tracePt t="1527" x="95250" y="5732463"/>
          <p14:tracePt t="1529" x="104775" y="5741988"/>
          <p14:tracePt t="1531" x="112713" y="5751513"/>
          <p14:tracePt t="1537" x="169863" y="5780088"/>
          <p14:tracePt t="1539" x="198438" y="5789613"/>
          <p14:tracePt t="1541" x="217488" y="5799138"/>
          <p14:tracePt t="1543" x="236538" y="5808663"/>
          <p14:tracePt t="1545" x="246063" y="5818188"/>
          <p14:tracePt t="1547" x="274638" y="5827713"/>
          <p14:tracePt t="1550" x="303213" y="5835650"/>
          <p14:tracePt t="1552" x="331788" y="5845175"/>
          <p14:tracePt t="1555" x="377825" y="5854700"/>
          <p14:tracePt t="1557" x="406400" y="5873750"/>
          <p14:tracePt t="1559" x="434975" y="5883275"/>
          <p14:tracePt t="1561" x="463550" y="5902325"/>
          <p14:tracePt t="1562" x="492125" y="5902325"/>
          <p14:tracePt t="1564" x="520700" y="5930900"/>
          <p14:tracePt t="1565" x="539750" y="5930900"/>
          <p14:tracePt t="1571" x="652463" y="5997575"/>
          <p14:tracePt t="1573" x="681038" y="6016625"/>
          <p14:tracePt t="1576" x="747713" y="6035675"/>
          <p14:tracePt t="1578" x="785813" y="6045200"/>
          <p14:tracePt t="1581" x="831850" y="6062663"/>
          <p14:tracePt t="1583" x="869950" y="6081713"/>
          <p14:tracePt t="1586" x="936625" y="6100763"/>
          <p14:tracePt t="1588" x="965200" y="6119813"/>
          <p14:tracePt t="1590" x="993775" y="6129338"/>
          <p14:tracePt t="1591" x="1012825" y="6138863"/>
          <p14:tracePt t="1593" x="1049338" y="6148388"/>
          <p14:tracePt t="1594" x="1068388" y="6157913"/>
          <p14:tracePt t="1596" x="1096963" y="6167438"/>
          <p14:tracePt t="1598" x="1135063" y="6176963"/>
          <p14:tracePt t="1600" x="1163638" y="6186488"/>
          <p14:tracePt t="1602" x="1192213" y="6205538"/>
          <p14:tracePt t="1604" x="1211263" y="6215063"/>
          <p14:tracePt t="1606" x="1239838" y="6224588"/>
          <p14:tracePt t="1608" x="1266825" y="6234113"/>
          <p14:tracePt t="1610" x="1285875" y="6243638"/>
          <p14:tracePt t="1612" x="1323975" y="6253163"/>
          <p14:tracePt t="1613" x="1333500" y="6262688"/>
          <p14:tracePt t="1614" x="1362075" y="6262688"/>
          <p14:tracePt t="1617" x="1381125" y="6262688"/>
          <p14:tracePt t="1619" x="1409700" y="6272213"/>
          <p14:tracePt t="1622" x="1428750" y="6272213"/>
          <p14:tracePt t="1623" x="1466850" y="6272213"/>
          <p14:tracePt t="1625" x="1484313" y="6272213"/>
          <p14:tracePt t="1627" x="1512888" y="6272213"/>
          <p14:tracePt t="1629" x="1541463" y="6272213"/>
          <p14:tracePt t="1630" x="1560513" y="6272213"/>
          <p14:tracePt t="1632" x="1579563" y="6272213"/>
          <p14:tracePt t="1634" x="1608138" y="6272213"/>
          <p14:tracePt t="1636" x="1627188" y="6272213"/>
          <p14:tracePt t="1638" x="1665288" y="6272213"/>
          <p14:tracePt t="1640" x="1693863" y="6272213"/>
          <p14:tracePt t="1650" x="1816100" y="6272213"/>
          <p14:tracePt t="1652" x="1873250" y="6262688"/>
          <p14:tracePt t="1654" x="1919288" y="6262688"/>
          <p14:tracePt t="1656" x="1947863" y="6253163"/>
          <p14:tracePt t="1658" x="1976438" y="6243638"/>
          <p14:tracePt t="1660" x="2014538" y="6234113"/>
          <p14:tracePt t="1662" x="2043113" y="6234113"/>
          <p14:tracePt t="1663" x="2052638" y="6224588"/>
          <p14:tracePt t="1666" x="2081213" y="6205538"/>
          <p14:tracePt t="1669" x="2138363" y="6186488"/>
          <p14:tracePt t="1671" x="2174875" y="6167438"/>
          <p14:tracePt t="1674" x="2203450" y="6157913"/>
          <p14:tracePt t="1676" x="2241550" y="6138863"/>
          <p14:tracePt t="1678" x="2279650" y="6119813"/>
          <p14:tracePt t="1680" x="2308225" y="6110288"/>
          <p14:tracePt t="1682" x="2317750" y="6100763"/>
          <p14:tracePt t="1685" x="2365375" y="6054725"/>
          <p14:tracePt t="1687" x="2401888" y="6035675"/>
          <p14:tracePt t="1689" x="2420938" y="6016625"/>
          <p14:tracePt t="1691" x="2449513" y="5988050"/>
          <p14:tracePt t="1692" x="2478088" y="5969000"/>
          <p14:tracePt t="1694" x="2487613" y="5959475"/>
          <p14:tracePt t="1696" x="2525713" y="5921375"/>
          <p14:tracePt t="1698" x="2544763" y="5892800"/>
          <p14:tracePt t="1701" x="2582863" y="5864225"/>
          <p14:tracePt t="1703" x="2609850" y="5827713"/>
          <p14:tracePt t="1705" x="2638425" y="5799138"/>
          <p14:tracePt t="1707" x="2657475" y="5770563"/>
          <p14:tracePt t="1709" x="2695575" y="5732463"/>
          <p14:tracePt t="1711" x="2714625" y="5703888"/>
          <p14:tracePt t="1713" x="2752725" y="5665788"/>
          <p14:tracePt t="1715" x="2762250" y="5637213"/>
          <p14:tracePt t="1717" x="2790825" y="5600700"/>
          <p14:tracePt t="1719" x="2819400" y="5562600"/>
          <p14:tracePt t="1721" x="2836863" y="5524500"/>
          <p14:tracePt t="1723" x="2855913" y="5476875"/>
          <p14:tracePt t="1725" x="2874963" y="5448300"/>
          <p14:tracePt t="1727" x="2903538" y="5400675"/>
          <p14:tracePt t="1729" x="2913063" y="5372100"/>
          <p14:tracePt t="1731" x="2932113" y="5326063"/>
          <p14:tracePt t="1732" x="2932113" y="5307013"/>
          <p14:tracePt t="1734" x="2941638" y="5278438"/>
          <p14:tracePt t="1735" x="2960688" y="5230813"/>
          <p14:tracePt t="1736" x="2970213" y="5211763"/>
          <p14:tracePt t="1738" x="2979738" y="5164138"/>
          <p14:tracePt t="1739" x="2989263" y="5127625"/>
          <p14:tracePt t="1741" x="2989263" y="5099050"/>
          <p14:tracePt t="1742" x="3008313" y="5080000"/>
          <p14:tracePt t="1744" x="3008313" y="5032375"/>
          <p14:tracePt t="1745" x="3017838" y="4994275"/>
          <p14:tracePt t="1747" x="3017838" y="4956175"/>
          <p14:tracePt t="1749" x="3027363" y="4927600"/>
          <p14:tracePt t="1751" x="3036888" y="4852988"/>
          <p14:tracePt t="1753" x="3036888" y="4786313"/>
          <p14:tracePt t="1755" x="3036888" y="4748213"/>
          <p14:tracePt t="1757" x="3036888" y="4691063"/>
          <p14:tracePt t="1759" x="3036888" y="4645025"/>
          <p14:tracePt t="1761" x="3036888" y="4587875"/>
          <p14:tracePt t="1763" x="3036888" y="4540250"/>
          <p14:tracePt t="1765" x="3036888" y="4483100"/>
          <p14:tracePt t="1782" x="2989263" y="4086225"/>
          <p14:tracePt t="1801" x="2846388" y="3575050"/>
          <p14:tracePt t="1803" x="2836863" y="3529013"/>
          <p14:tracePt t="1805" x="2827338" y="3481388"/>
          <p14:tracePt t="1807" x="2819400" y="3443288"/>
          <p14:tracePt t="1809" x="2800350" y="3395663"/>
          <p14:tracePt t="1811" x="2790825" y="3348038"/>
          <p14:tracePt t="1813" x="2781300" y="3302000"/>
          <p14:tracePt t="1815" x="2771775" y="3254375"/>
          <p14:tracePt t="1818" x="2752725" y="3225800"/>
          <p14:tracePt t="1820" x="2743200" y="3168650"/>
          <p14:tracePt t="1822" x="2733675" y="3140075"/>
          <p14:tracePt t="1823" x="2733675" y="3121025"/>
          <p14:tracePt t="1825" x="2724150" y="3092450"/>
          <p14:tracePt t="1827" x="2724150" y="3055938"/>
          <p14:tracePt t="1829" x="2714625" y="3036888"/>
          <p14:tracePt t="1831" x="2714625" y="3008313"/>
          <p14:tracePt t="1837" x="2705100" y="2941638"/>
          <p14:tracePt t="1839" x="2695575" y="2922588"/>
          <p14:tracePt t="1841" x="2695575" y="2903538"/>
          <p14:tracePt t="1842" x="2695575" y="2894013"/>
          <p14:tracePt t="1844" x="2686050" y="2874963"/>
          <p14:tracePt t="1845" x="2686050" y="2865438"/>
          <p14:tracePt t="1847" x="2676525" y="2847975"/>
          <p14:tracePt t="1849" x="2676525" y="2838450"/>
          <p14:tracePt t="1851" x="2667000" y="2809875"/>
          <p14:tracePt t="1853" x="2667000" y="2790825"/>
          <p14:tracePt t="1855" x="2667000" y="2781300"/>
          <p14:tracePt t="1857" x="2657475" y="2743200"/>
          <p14:tracePt t="1859" x="2647950" y="2733675"/>
          <p14:tracePt t="1861" x="2647950" y="2714625"/>
          <p14:tracePt t="1863" x="2638425" y="2695575"/>
          <p14:tracePt t="1865" x="2638425" y="2686050"/>
          <p14:tracePt t="1872" x="2619375" y="2647950"/>
          <p14:tracePt t="1874" x="2609850" y="2638425"/>
          <p14:tracePt t="1876" x="2600325" y="2628900"/>
          <p14:tracePt t="1883" x="2592388" y="2601913"/>
          <p14:tracePt t="1886" x="2582863" y="2592388"/>
          <p14:tracePt t="1901" x="2544763" y="2554288"/>
          <p14:tracePt t="1903" x="2544763" y="2544763"/>
          <p14:tracePt t="1919" x="2497138" y="2516188"/>
          <p14:tracePt t="1920" x="2497138" y="2506663"/>
          <p14:tracePt t="1922" x="2487613" y="2506663"/>
          <p14:tracePt t="1934" x="2430463" y="2468563"/>
          <p14:tracePt t="1936" x="2420938" y="2459038"/>
          <p14:tracePt t="1938" x="2411413" y="2449513"/>
          <p14:tracePt t="1940" x="2401888" y="2439988"/>
          <p14:tracePt t="1950" x="2346325" y="2393950"/>
          <p14:tracePt t="1952" x="2327275" y="2374900"/>
          <p14:tracePt t="1954" x="2317750" y="2355850"/>
          <p14:tracePt t="1968" x="2203450" y="2260600"/>
          <p14:tracePt t="1969" x="2184400" y="2251075"/>
          <p14:tracePt t="1971" x="2174875" y="2232025"/>
          <p14:tracePt t="1972" x="2165350" y="2232025"/>
          <p14:tracePt t="1974" x="2146300" y="2212975"/>
          <p14:tracePt t="1976" x="2128838" y="2203450"/>
          <p14:tracePt t="1978" x="2119313" y="2193925"/>
          <p14:tracePt t="1980" x="2100263" y="2184400"/>
          <p14:tracePt t="1982" x="2090738" y="2174875"/>
          <p14:tracePt t="1984" x="2052638" y="2157413"/>
          <p14:tracePt t="1986" x="2033588" y="2147888"/>
          <p14:tracePt t="1988" x="2024063" y="2138363"/>
          <p14:tracePt t="1990" x="2005013" y="2119313"/>
          <p14:tracePt t="1991" x="1985963" y="2109788"/>
          <p14:tracePt t="1993" x="1976438" y="2100263"/>
          <p14:tracePt t="1995" x="1957388" y="2090738"/>
          <p14:tracePt t="1998" x="1928813" y="2071688"/>
          <p14:tracePt t="2000" x="1911350" y="2071688"/>
          <p14:tracePt t="2003" x="1882775" y="2052638"/>
          <p14:tracePt t="2005" x="1863725" y="2052638"/>
          <p14:tracePt t="2007" x="1854200" y="2043113"/>
          <p14:tracePt t="2008" x="1835150" y="2043113"/>
          <p14:tracePt t="2011" x="1825625" y="2033588"/>
          <p14:tracePt t="2033" x="1720850" y="2024063"/>
          <p14:tracePt t="2035" x="1711325" y="2024063"/>
          <p14:tracePt t="2037" x="1701800" y="2024063"/>
          <p14:tracePt t="2039" x="1693863" y="2024063"/>
          <p14:tracePt t="2041" x="1684338" y="2024063"/>
          <p14:tracePt t="2043" x="1674813" y="2024063"/>
          <p14:tracePt t="2051" x="1608138" y="2043113"/>
          <p14:tracePt t="2053" x="1589088" y="2043113"/>
          <p14:tracePt t="2055" x="1570038" y="2043113"/>
          <p14:tracePt t="2057" x="1550988" y="2052638"/>
          <p14:tracePt t="2059" x="1531938" y="2052638"/>
          <p14:tracePt t="2061" x="1512888" y="2052638"/>
          <p14:tracePt t="2063" x="1493838" y="2062163"/>
          <p14:tracePt t="2065" x="1474788" y="2062163"/>
          <p14:tracePt t="2067" x="1457325" y="2071688"/>
          <p14:tracePt t="2069" x="1447800" y="2071688"/>
          <p14:tracePt t="2076" x="1390650" y="2090738"/>
          <p14:tracePt t="2078" x="1362075" y="2100263"/>
          <p14:tracePt t="2080" x="1343025" y="2100263"/>
          <p14:tracePt t="2082" x="1333500" y="2109788"/>
          <p14:tracePt t="2084" x="1304925" y="2109788"/>
          <p14:tracePt t="2086" x="1295400" y="2109788"/>
          <p14:tracePt t="2088" x="1276350" y="2119313"/>
          <p14:tracePt t="2089" x="1257300" y="2119313"/>
          <p14:tracePt t="2095" x="1220788" y="2128838"/>
          <p14:tracePt t="2102" x="1163638" y="2157413"/>
          <p14:tracePt t="2104" x="1154113" y="2157413"/>
          <p14:tracePt t="2118" x="1049338" y="2222500"/>
          <p14:tracePt t="2119" x="1039813" y="2232025"/>
          <p14:tracePt t="2121" x="1030288" y="2241550"/>
          <p14:tracePt t="2122" x="1020763" y="2251075"/>
          <p14:tracePt t="2124" x="1003300" y="2270125"/>
          <p14:tracePt t="2126" x="984250" y="2279650"/>
          <p14:tracePt t="2128" x="965200" y="2298700"/>
          <p14:tracePt t="2129" x="946150" y="2317750"/>
          <p14:tracePt t="2131" x="936625" y="2327275"/>
          <p14:tracePt t="2133" x="917575" y="2346325"/>
          <p14:tracePt t="2135" x="889000" y="2384425"/>
          <p14:tracePt t="2138" x="860425" y="2411413"/>
          <p14:tracePt t="2141" x="831850" y="2449513"/>
          <p14:tracePt t="2143" x="812800" y="2468563"/>
          <p14:tracePt t="2146" x="793750" y="2487613"/>
          <p14:tracePt t="2148" x="757238" y="2535238"/>
          <p14:tracePt t="2151" x="728663" y="2573338"/>
          <p14:tracePt t="2153" x="709613" y="2592388"/>
          <p14:tracePt t="2155" x="671513" y="2611438"/>
          <p14:tracePt t="2157" x="652463" y="2628900"/>
          <p14:tracePt t="2159" x="633413" y="2647950"/>
          <p14:tracePt t="2160" x="623888" y="2657475"/>
          <p14:tracePt t="2162" x="604838" y="2676525"/>
          <p14:tracePt t="2163" x="595313" y="2686050"/>
          <p14:tracePt t="2165" x="585788" y="2686050"/>
          <p14:tracePt t="2168" x="558800" y="2714625"/>
          <p14:tracePt t="2170" x="530225" y="2733675"/>
          <p14:tracePt t="2172" x="520700" y="2743200"/>
          <p14:tracePt t="2179" x="473075" y="2800350"/>
          <p14:tracePt t="2189" x="454025" y="2828925"/>
          <p14:tracePt t="2191" x="444500" y="2828925"/>
          <p14:tracePt t="2200" x="434975" y="2838450"/>
          <p14:tracePt t="2202" x="425450" y="2847975"/>
          <p14:tracePt t="2217" x="425450" y="2865438"/>
          <p14:tracePt t="2219" x="425450" y="2874963"/>
          <p14:tracePt t="2235" x="425450" y="2922588"/>
          <p14:tracePt t="2249" x="425450" y="2951163"/>
          <p14:tracePt t="2267" x="425450" y="2960688"/>
          <p14:tracePt t="2284" x="425450" y="2970213"/>
          <p14:tracePt t="2300" x="434975" y="2970213"/>
          <p14:tracePt t="2317" x="444500" y="2998788"/>
          <p14:tracePt t="2319" x="444500" y="3008313"/>
          <p14:tracePt t="2334" x="454025" y="3017838"/>
          <p14:tracePt t="2351" x="463550" y="3036888"/>
          <p14:tracePt t="2353" x="463550" y="3046413"/>
          <p14:tracePt t="2367" x="492125" y="3065463"/>
          <p14:tracePt t="2369" x="501650" y="3065463"/>
          <p14:tracePt t="2371" x="511175" y="3065463"/>
          <p14:tracePt t="2374" x="520700" y="3065463"/>
          <p14:tracePt t="2376" x="530225" y="3065463"/>
          <p14:tracePt t="2384" x="566738" y="3074988"/>
          <p14:tracePt t="2386" x="576263" y="3074988"/>
          <p14:tracePt t="2389" x="595313" y="3074988"/>
          <p14:tracePt t="2392" x="614363" y="3074988"/>
          <p14:tracePt t="2400" x="642938" y="3074988"/>
          <p14:tracePt t="2420" x="785813" y="3074988"/>
          <p14:tracePt t="2424" x="822325" y="3084513"/>
          <p14:tracePt t="2427" x="850900" y="3092450"/>
          <p14:tracePt t="2431" x="889000" y="3092450"/>
          <p14:tracePt t="2434" x="908050" y="3101975"/>
          <p14:tracePt t="2438" x="936625" y="3101975"/>
          <p14:tracePt t="2440" x="946150" y="3101975"/>
          <p14:tracePt t="2446" x="974725" y="3101975"/>
          <p14:tracePt t="2449" x="993775" y="3101975"/>
          <p14:tracePt t="2452" x="1003300" y="3101975"/>
          <p14:tracePt t="2454" x="1012825" y="3101975"/>
          <p14:tracePt t="2459" x="1020763" y="3101975"/>
          <p14:tracePt t="2466" x="1039813" y="3101975"/>
          <p14:tracePt t="2468" x="1049338" y="3101975"/>
          <p14:tracePt t="2483" x="1096963" y="3092450"/>
          <p14:tracePt t="2486" x="1106488" y="3092450"/>
          <p14:tracePt t="2488" x="1116013" y="3084513"/>
          <p14:tracePt t="2491" x="1125538" y="3084513"/>
          <p14:tracePt t="2501" x="1144588" y="3074988"/>
          <p14:tracePt t="2503" x="1163638" y="3065463"/>
          <p14:tracePt t="2517" x="1182688" y="3055938"/>
          <p14:tracePt t="2534" x="1192213" y="3036888"/>
          <p14:tracePt t="2551" x="1192213" y="3027363"/>
          <p14:tracePt t="2638" x="1192213" y="3017838"/>
          <p14:tracePt t="2647" x="1211263" y="2989263"/>
          <p14:tracePt t="2651" x="1220788" y="2970213"/>
          <p14:tracePt t="2656" x="1247775" y="2951163"/>
          <p14:tracePt t="2662" x="1295400" y="2913063"/>
          <p14:tracePt t="2666" x="1333500" y="2894013"/>
          <p14:tracePt t="2671" x="1371600" y="2865438"/>
          <p14:tracePt t="2677" x="1428750" y="2847975"/>
          <p14:tracePt t="2681" x="1466850" y="2838450"/>
          <p14:tracePt t="2685" x="1531938" y="2809875"/>
          <p14:tracePt t="2687" x="1550988" y="2809875"/>
          <p14:tracePt t="2689" x="1570038" y="2800350"/>
          <p14:tracePt t="2690" x="1589088" y="2790825"/>
          <p14:tracePt t="2692" x="1598613" y="2790825"/>
          <p14:tracePt t="2693" x="1608138" y="2790825"/>
          <p14:tracePt t="2695" x="1627188" y="2790825"/>
          <p14:tracePt t="2697" x="1636713" y="2771775"/>
          <p14:tracePt t="2700" x="1655763" y="2771775"/>
          <p14:tracePt t="2702" x="1674813" y="2762250"/>
          <p14:tracePt t="2709" x="1693863" y="2762250"/>
          <p14:tracePt t="2755" x="1684338" y="2752725"/>
          <p14:tracePt t="2763" x="1674813" y="2752725"/>
          <p14:tracePt t="2768" x="1665288" y="2752725"/>
          <p14:tracePt t="2785" x="1617663" y="2733675"/>
          <p14:tracePt t="2786" x="1598613" y="2733675"/>
          <p14:tracePt t="2789" x="1579563" y="2724150"/>
          <p14:tracePt t="2792" x="1560513" y="2714625"/>
          <p14:tracePt t="2796" x="1541463" y="2705100"/>
          <p14:tracePt t="2798" x="1522413" y="2705100"/>
          <p14:tracePt t="2801" x="1484313" y="2686050"/>
          <p14:tracePt t="2805" x="1447800" y="2667000"/>
          <p14:tracePt t="2808" x="1428750" y="2657475"/>
          <p14:tracePt t="2811" x="1400175" y="2647950"/>
          <p14:tracePt t="2814" x="1381125" y="2638425"/>
          <p14:tracePt t="2816" x="1371600" y="2628900"/>
          <p14:tracePt t="2818" x="1362075" y="2628900"/>
          <p14:tracePt t="2822" x="1343025" y="2620963"/>
          <p14:tracePt t="2833" x="1314450" y="2611438"/>
          <p14:tracePt t="2835" x="1304925" y="2611438"/>
          <p14:tracePt t="2838" x="1304925" y="2601913"/>
          <p14:tracePt t="2849" x="1285875" y="2601913"/>
          <p14:tracePt t="2851" x="1276350" y="2601913"/>
          <p14:tracePt t="2853" x="1266825" y="2592388"/>
          <p14:tracePt t="2856" x="1257300" y="2592388"/>
          <p14:tracePt t="2858" x="1247775" y="2592388"/>
          <p14:tracePt t="2866" x="1220788" y="2582863"/>
          <p14:tracePt t="2869" x="1201738" y="2582863"/>
          <p14:tracePt t="2884" x="1106488" y="2582863"/>
          <p14:tracePt t="2886" x="1087438" y="2582863"/>
          <p14:tracePt t="2888" x="1077913" y="2582863"/>
          <p14:tracePt t="2891" x="1049338" y="2582863"/>
          <p14:tracePt t="2894" x="1039813" y="2582863"/>
          <p14:tracePt t="2901" x="1012825" y="2582863"/>
          <p14:tracePt t="2903" x="1003300" y="2582863"/>
          <p14:tracePt t="2905" x="993775" y="2582863"/>
          <p14:tracePt t="2917" x="955675" y="2592388"/>
          <p14:tracePt t="2919" x="946150" y="2601913"/>
          <p14:tracePt t="2934" x="908050" y="2620963"/>
          <p14:tracePt t="2950" x="869950" y="2628900"/>
          <p14:tracePt t="2966" x="841375" y="2638425"/>
          <p14:tracePt t="2983" x="831850" y="2638425"/>
          <p14:tracePt t="3016" x="812800" y="2657475"/>
          <p14:tracePt t="3033" x="776288" y="2705100"/>
          <p14:tracePt t="3035" x="776288" y="2714625"/>
          <p14:tracePt t="3037" x="766763" y="2714625"/>
          <p14:tracePt t="3040" x="766763" y="2724150"/>
          <p14:tracePt t="3042" x="757238" y="2733675"/>
          <p14:tracePt t="3044" x="757238" y="2743200"/>
          <p14:tracePt t="3051" x="738188" y="2762250"/>
          <p14:tracePt t="3054" x="738188" y="2781300"/>
          <p14:tracePt t="3057" x="738188" y="2790825"/>
          <p14:tracePt t="3066" x="728663" y="2809875"/>
          <p14:tracePt t="3069" x="728663" y="2819400"/>
          <p14:tracePt t="3072" x="719138" y="2828925"/>
          <p14:tracePt t="3074" x="719138" y="2838450"/>
          <p14:tracePt t="3078" x="709613" y="2847975"/>
          <p14:tracePt t="3081" x="709613" y="2865438"/>
          <p14:tracePt t="3083" x="700088" y="2874963"/>
          <p14:tracePt t="3086" x="690563" y="2894013"/>
          <p14:tracePt t="3089" x="690563" y="2913063"/>
          <p14:tracePt t="3094" x="681038" y="2951163"/>
          <p14:tracePt t="3098" x="671513" y="2979738"/>
          <p14:tracePt t="3101" x="652463" y="3017838"/>
          <p14:tracePt t="3103" x="642938" y="3036888"/>
          <p14:tracePt t="3105" x="642938" y="3055938"/>
          <p14:tracePt t="3107" x="633413" y="3074988"/>
          <p14:tracePt t="3109" x="633413" y="3092450"/>
          <p14:tracePt t="3111" x="623888" y="3111500"/>
          <p14:tracePt t="3113" x="623888" y="3130550"/>
          <p14:tracePt t="3115" x="623888" y="3140075"/>
          <p14:tracePt t="3117" x="614363" y="3168650"/>
          <p14:tracePt t="3119" x="614363" y="3197225"/>
          <p14:tracePt t="3121" x="604838" y="3216275"/>
          <p14:tracePt t="3123" x="604838" y="3225800"/>
          <p14:tracePt t="3125" x="604838" y="3244850"/>
          <p14:tracePt t="3127" x="595313" y="3254375"/>
          <p14:tracePt t="3129" x="595313" y="3263900"/>
          <p14:tracePt t="3135" x="595313" y="3292475"/>
          <p14:tracePt t="3150" x="595313" y="3328988"/>
          <p14:tracePt t="3166" x="595313" y="3338513"/>
          <p14:tracePt t="3183" x="604838" y="3338513"/>
          <p14:tracePt t="3199" x="642938" y="3357563"/>
          <p14:tracePt t="3216" x="709613" y="3376613"/>
          <p14:tracePt t="3218" x="728663" y="3376613"/>
          <p14:tracePt t="3221" x="738188" y="3376613"/>
          <p14:tracePt t="3232" x="785813" y="3386138"/>
          <p14:tracePt t="3234" x="793750" y="3386138"/>
          <p14:tracePt t="3236" x="803275" y="3386138"/>
          <p14:tracePt t="3250" x="869950" y="3395663"/>
          <p14:tracePt t="3252" x="889000" y="3395663"/>
          <p14:tracePt t="3254" x="898525" y="3395663"/>
          <p14:tracePt t="3256" x="908050" y="3395663"/>
          <p14:tracePt t="3265" x="965200" y="3395663"/>
          <p14:tracePt t="3268" x="984250" y="3386138"/>
          <p14:tracePt t="3270" x="1003300" y="3386138"/>
          <p14:tracePt t="3272" x="1012825" y="3376613"/>
          <p14:tracePt t="3274" x="1030288" y="3367088"/>
          <p14:tracePt t="3276" x="1049338" y="3367088"/>
          <p14:tracePt t="3278" x="1068388" y="3357563"/>
          <p14:tracePt t="3280" x="1077913" y="3348038"/>
          <p14:tracePt t="3282" x="1096963" y="3348038"/>
          <p14:tracePt t="3284" x="1096963" y="3338513"/>
          <p14:tracePt t="3285" x="1116013" y="3338513"/>
          <p14:tracePt t="3287" x="1125538" y="3328988"/>
          <p14:tracePt t="3293" x="1173163" y="3311525"/>
          <p14:tracePt t="3296" x="1182688" y="3302000"/>
          <p14:tracePt t="3298" x="1192213" y="3292475"/>
          <p14:tracePt t="3304" x="1230313" y="3263900"/>
          <p14:tracePt t="3306" x="1239838" y="3254375"/>
          <p14:tracePt t="3308" x="1239838" y="3244850"/>
          <p14:tracePt t="3316" x="1276350" y="3206750"/>
          <p14:tracePt t="3319" x="1276350" y="3197225"/>
          <p14:tracePt t="3320" x="1285875" y="3178175"/>
          <p14:tracePt t="3322" x="1304925" y="3178175"/>
          <p14:tracePt t="3324" x="1304925" y="3168650"/>
          <p14:tracePt t="3333" x="1333500" y="3149600"/>
          <p14:tracePt t="3335" x="1343025" y="3140075"/>
          <p14:tracePt t="3349" x="1362075" y="3130550"/>
          <p14:tracePt t="3365" x="1362075" y="3121025"/>
          <p14:tracePt t="3404" x="1362075" y="3111500"/>
          <p14:tracePt t="3433" x="1371600" y="3101975"/>
          <p14:tracePt t="3473" x="1371600" y="3092450"/>
          <p14:tracePt t="3483" x="1371600" y="3084513"/>
          <p14:tracePt t="3501" x="1400175" y="3027363"/>
          <p14:tracePt t="3504" x="1400175" y="3008313"/>
          <p14:tracePt t="3515" x="1419225" y="2960688"/>
          <p14:tracePt t="3518" x="1419225" y="2951163"/>
          <p14:tracePt t="3519" x="1419225" y="2941638"/>
          <p14:tracePt t="3549" x="1428750" y="2838450"/>
          <p14:tracePt t="3566" x="1428750" y="2752725"/>
          <p14:tracePt t="3568" x="1428750" y="2743200"/>
          <p14:tracePt t="3582" x="1409700" y="2714625"/>
          <p14:tracePt t="3599" x="1400175" y="2714625"/>
          <p14:tracePt t="3617" x="1390650" y="2714625"/>
          <p14:tracePt t="3633" x="1381125" y="2714625"/>
          <p14:tracePt t="3634" x="1371600" y="2714625"/>
          <p14:tracePt t="3649" x="1352550" y="2705100"/>
          <p14:tracePt t="3665" x="1343025" y="2705100"/>
          <p14:tracePt t="3684" x="1333500" y="2705100"/>
          <p14:tracePt t="3699" x="1314450" y="2733675"/>
          <p14:tracePt t="3716" x="1285875" y="2838450"/>
          <p14:tracePt t="3719" x="1276350" y="2857500"/>
          <p14:tracePt t="3720" x="1276350" y="2874963"/>
          <p14:tracePt t="3722" x="1276350" y="2884488"/>
          <p14:tracePt t="3723" x="1276350" y="2894013"/>
          <p14:tracePt t="3725" x="1276350" y="2913063"/>
          <p14:tracePt t="3726" x="1266825" y="2913063"/>
          <p14:tracePt t="3728" x="1266825" y="2922588"/>
          <p14:tracePt t="3734" x="1266825" y="2970213"/>
          <p14:tracePt t="3749" x="1266825" y="3046413"/>
          <p14:tracePt t="3751" x="1276350" y="3055938"/>
          <p14:tracePt t="3766" x="1371600" y="3130550"/>
          <p14:tracePt t="3768" x="1381125" y="3130550"/>
          <p14:tracePt t="3769" x="1400175" y="3149600"/>
          <p14:tracePt t="3770" x="1419225" y="3159125"/>
          <p14:tracePt t="3772" x="1428750" y="3159125"/>
          <p14:tracePt t="3773" x="1438275" y="3168650"/>
          <p14:tracePt t="3783" x="1560513" y="3225800"/>
          <p14:tracePt t="3784" x="1598613" y="3235325"/>
          <p14:tracePt t="3786" x="1627188" y="3244850"/>
          <p14:tracePt t="3788" x="1655763" y="3254375"/>
          <p14:tracePt t="3789" x="1674813" y="3254375"/>
          <p14:tracePt t="3791" x="1711325" y="3263900"/>
          <p14:tracePt t="3792" x="1730375" y="3282950"/>
          <p14:tracePt t="3799" x="1901825" y="3338513"/>
          <p14:tracePt t="3801" x="1995488" y="3376613"/>
          <p14:tracePt t="3803" x="2071688" y="3386138"/>
          <p14:tracePt t="3805" x="2109788" y="3395663"/>
          <p14:tracePt t="3806" x="2193925" y="3424238"/>
          <p14:tracePt t="3808" x="2289175" y="3452813"/>
          <p14:tracePt t="3809" x="2336800" y="3462338"/>
          <p14:tracePt t="3811" x="2430463" y="3500438"/>
          <p14:tracePt t="3812" x="2487613" y="3519488"/>
          <p14:tracePt t="3819" x="2941638" y="3641725"/>
          <p14:tracePt t="3822" x="3216275" y="3727450"/>
          <p14:tracePt t="3825" x="3508375" y="3802063"/>
          <p14:tracePt t="3828" x="3821113" y="3887788"/>
          <p14:tracePt t="3832" x="4133850" y="3973513"/>
          <p14:tracePt t="3833" x="4351338" y="4019550"/>
          <p14:tracePt t="3834" x="4445000" y="4038600"/>
          <p14:tracePt t="3835" x="4559300" y="4067175"/>
          <p14:tracePt t="3836" x="4652963" y="4086225"/>
          <p14:tracePt t="3839" x="4965700" y="4152900"/>
          <p14:tracePt t="3841" x="5154613" y="4181475"/>
          <p14:tracePt t="3844" x="5400675" y="4246563"/>
          <p14:tracePt t="3846" x="5467350" y="4256088"/>
          <p14:tracePt t="3849" x="5476875" y="4256088"/>
          <p14:tracePt t="3877" x="5514975" y="4256088"/>
          <p14:tracePt t="3879" x="5694363" y="4284663"/>
          <p14:tracePt t="3882" x="5978525" y="4313238"/>
          <p14:tracePt t="3885" x="6261100" y="4351338"/>
          <p14:tracePt t="3888" x="6497638" y="4379913"/>
          <p14:tracePt t="3891" x="6734175" y="4398963"/>
          <p14:tracePt t="3893" x="6877050" y="4398963"/>
          <p14:tracePt t="3895" x="7018338" y="4408488"/>
          <p14:tracePt t="3898" x="7188200" y="4408488"/>
          <p14:tracePt t="3901" x="7339013" y="4408488"/>
          <p14:tracePt t="3903" x="7434263" y="4408488"/>
          <p14:tracePt t="3905" x="7500938" y="4408488"/>
          <p14:tracePt t="3907" x="7558088" y="4408488"/>
          <p14:tracePt t="3909" x="7623175" y="4418013"/>
          <p14:tracePt t="3911" x="7661275" y="4418013"/>
          <p14:tracePt t="3913" x="7708900" y="4418013"/>
          <p14:tracePt t="3916" x="7737475" y="4427538"/>
          <p14:tracePt t="3919" x="7775575" y="4427538"/>
          <p14:tracePt t="3921" x="7785100" y="4427538"/>
          <p14:tracePt t="3923" x="7793038" y="4427538"/>
          <p14:tracePt t="3952" x="7793038" y="4437063"/>
          <p14:tracePt t="3959" x="7785100" y="4446588"/>
          <p14:tracePt t="3962" x="7775575" y="4446588"/>
          <p14:tracePt t="3968" x="7766050" y="4464050"/>
          <p14:tracePt t="3982" x="7756525" y="4483100"/>
          <p14:tracePt t="3999" x="7756525" y="4492625"/>
          <p14:tracePt t="4002" x="7756525" y="4502150"/>
          <p14:tracePt t="4044" x="7766050" y="4502150"/>
          <p14:tracePt t="4051" x="7775575" y="4502150"/>
          <p14:tracePt t="4067" x="7850188" y="4483100"/>
          <p14:tracePt t="4068" x="7859713" y="4483100"/>
          <p14:tracePt t="4071" x="7897813" y="4483100"/>
          <p14:tracePt t="4075" x="7926388" y="4483100"/>
          <p14:tracePt t="4080" x="7974013" y="4483100"/>
          <p14:tracePt t="4084" x="8020050" y="4483100"/>
          <p14:tracePt t="4088" x="8067675" y="4483100"/>
          <p14:tracePt t="4091" x="8096250" y="4483100"/>
          <p14:tracePt t="4094" x="8134350" y="4492625"/>
          <p14:tracePt t="4096" x="8172450" y="4502150"/>
          <p14:tracePt t="4098" x="8191500" y="4502150"/>
          <p14:tracePt t="4100" x="8220075" y="4511675"/>
          <p14:tracePt t="4102" x="8239125" y="4511675"/>
          <p14:tracePt t="4105" x="8275638" y="4511675"/>
          <p14:tracePt t="4107" x="8313738" y="4521200"/>
          <p14:tracePt t="4109" x="8342313" y="4521200"/>
          <p14:tracePt t="4111" x="8370888" y="4530725"/>
          <p14:tracePt t="4113" x="8399463" y="4540250"/>
          <p14:tracePt t="4115" x="8418513" y="4540250"/>
          <p14:tracePt t="4118" x="8466138" y="4549775"/>
          <p14:tracePt t="4120" x="8493125" y="4549775"/>
          <p14:tracePt t="4121" x="8502650" y="4549775"/>
          <p14:tracePt t="4123" x="8531225" y="4559300"/>
          <p14:tracePt t="4124" x="8550275" y="4578350"/>
          <p14:tracePt t="4126" x="8588375" y="4578350"/>
          <p14:tracePt t="4128" x="8616950" y="4587875"/>
          <p14:tracePt t="4129" x="8636000" y="4587875"/>
          <p14:tracePt t="4132" x="8664575" y="4597400"/>
          <p14:tracePt t="4133" x="8674100" y="4597400"/>
          <p14:tracePt t="4135" x="8701088" y="4597400"/>
          <p14:tracePt t="4137" x="8739188" y="4606925"/>
          <p14:tracePt t="4139" x="8767763" y="4606925"/>
          <p14:tracePt t="4140" x="8777288" y="4606925"/>
          <p14:tracePt t="4142" x="8805863" y="4606925"/>
          <p14:tracePt t="4143" x="8815388" y="4606925"/>
          <p14:tracePt t="4145" x="8843963" y="4616450"/>
          <p14:tracePt t="4147" x="8853488" y="4616450"/>
          <p14:tracePt t="4150" x="8891588" y="4625975"/>
          <p14:tracePt t="4152" x="8937625" y="4635500"/>
          <p14:tracePt t="4154" x="8956675" y="4635500"/>
          <p14:tracePt t="4156" x="8985250" y="4645025"/>
          <p14:tracePt t="4159" x="9023350" y="4645025"/>
          <p14:tracePt t="4160" x="9032875" y="4645025"/>
          <p14:tracePt t="4162" x="9051925" y="4645025"/>
          <p14:tracePt t="4164" x="9080500" y="4645025"/>
          <p14:tracePt t="4167" x="9099550" y="4654550"/>
          <p14:tracePt t="4169" x="9137650" y="4654550"/>
          <p14:tracePt t="4170" x="9145588" y="4654550"/>
          <p14:tracePt t="4172" x="9164638" y="4654550"/>
          <p14:tracePt t="4173" x="9174163" y="4654550"/>
          <p14:tracePt t="4175" x="9193213" y="4664075"/>
          <p14:tracePt t="4177" x="9212263" y="4664075"/>
          <p14:tracePt t="4178" x="9221788" y="4664075"/>
          <p14:tracePt t="4181" x="9250363" y="4664075"/>
          <p14:tracePt t="4183" x="9269413" y="4673600"/>
          <p14:tracePt t="4191" x="9336088" y="4673600"/>
          <p14:tracePt t="4193" x="9355138" y="4683125"/>
          <p14:tracePt t="4196" x="9372600" y="4683125"/>
          <p14:tracePt t="4199" x="9401175" y="4683125"/>
          <p14:tracePt t="4201" x="9420225" y="4683125"/>
          <p14:tracePt t="4211" x="9515475" y="4683125"/>
          <p14:tracePt t="4213" x="9553575" y="4691063"/>
          <p14:tracePt t="4217" x="9572625" y="4691063"/>
          <p14:tracePt t="4220" x="9618663" y="4691063"/>
          <p14:tracePt t="4223" x="9647238" y="4691063"/>
          <p14:tracePt t="4225" x="9666288" y="4700588"/>
          <p14:tracePt t="4227" x="9685338" y="4700588"/>
          <p14:tracePt t="4229" x="9704388" y="4700588"/>
          <p14:tracePt t="4232" x="9723438" y="4700588"/>
          <p14:tracePt t="4233" x="9742488" y="4700588"/>
          <p14:tracePt t="4235" x="9761538" y="4700588"/>
          <p14:tracePt t="4237" x="9771063" y="4710113"/>
          <p14:tracePt t="4239" x="9799638" y="4710113"/>
          <p14:tracePt t="4240" x="9809163" y="4710113"/>
          <p14:tracePt t="4242" x="9826625" y="4710113"/>
          <p14:tracePt t="4244" x="9845675" y="4719638"/>
          <p14:tracePt t="4247" x="9864725" y="4719638"/>
          <p14:tracePt t="4249" x="9883775" y="4719638"/>
          <p14:tracePt t="4251" x="9902825" y="4719638"/>
          <p14:tracePt t="4253" x="9921875" y="4729163"/>
          <p14:tracePt t="4254" x="9931400" y="4729163"/>
          <p14:tracePt t="4260" x="9969500" y="4738688"/>
          <p14:tracePt t="4262" x="9988550" y="4738688"/>
          <p14:tracePt t="4264" x="9998075" y="4738688"/>
          <p14:tracePt t="4266" x="10007600" y="4738688"/>
          <p14:tracePt t="4271" x="10045700" y="4738688"/>
          <p14:tracePt t="4282" x="10101263" y="4748213"/>
          <p14:tracePt t="4298" x="10177463" y="4748213"/>
          <p14:tracePt t="4300" x="10196513" y="4748213"/>
          <p14:tracePt t="4316" x="10215563" y="4748213"/>
          <p14:tracePt t="4341" x="10225088" y="4748213"/>
          <p14:tracePt t="4348" x="10225088" y="4738688"/>
          <p14:tracePt t="4349" x="10234613" y="4738688"/>
          <p14:tracePt t="4366" x="10244138" y="4729163"/>
          <p14:tracePt t="4382" x="10253663" y="4719638"/>
          <p14:tracePt t="4399" x="10253663" y="4710113"/>
          <p14:tracePt t="4415" x="10253663" y="4691063"/>
          <p14:tracePt t="4432" x="10253663" y="4673600"/>
          <p14:tracePt t="4434" x="10253663" y="4664075"/>
          <p14:tracePt t="4448" x="10234613" y="4645025"/>
          <p14:tracePt t="4450" x="10234613" y="4635500"/>
          <p14:tracePt t="4451" x="10225088" y="4635500"/>
          <p14:tracePt t="4466" x="10177463" y="4597400"/>
          <p14:tracePt t="4468" x="10158413" y="4587875"/>
          <p14:tracePt t="4469" x="10158413" y="4578350"/>
          <p14:tracePt t="4483" x="10091738" y="4549775"/>
          <p14:tracePt t="4484" x="10082213" y="4549775"/>
          <p14:tracePt t="4498" x="10036175" y="4530725"/>
          <p14:tracePt t="4500" x="10026650" y="4530725"/>
          <p14:tracePt t="4514" x="9988550" y="4521200"/>
          <p14:tracePt t="4516" x="9979025" y="4521200"/>
          <p14:tracePt t="4531" x="9940925" y="4511675"/>
          <p14:tracePt t="4533" x="9931400" y="4511675"/>
          <p14:tracePt t="4549" x="9893300" y="4483100"/>
          <p14:tracePt t="4550" x="9883775" y="4483100"/>
          <p14:tracePt t="4567" x="9818688" y="4389438"/>
          <p14:tracePt t="4569" x="9799638" y="4360863"/>
          <p14:tracePt t="4571" x="9771063" y="4341813"/>
          <p14:tracePt t="4573" x="9761538" y="4332288"/>
          <p14:tracePt t="4575" x="9742488" y="4303713"/>
          <p14:tracePt t="4577" x="9732963" y="4294188"/>
          <p14:tracePt t="4579" x="9713913" y="4275138"/>
          <p14:tracePt t="4587" x="9666288" y="4210050"/>
          <p14:tracePt t="4588" x="9656763" y="4191000"/>
          <p14:tracePt t="4590" x="9637713" y="4171950"/>
          <p14:tracePt t="4592" x="9618663" y="4152900"/>
          <p14:tracePt t="4593" x="9618663" y="4133850"/>
          <p14:tracePt t="4595" x="9609138" y="4114800"/>
          <p14:tracePt t="4596" x="9599613" y="4114800"/>
          <p14:tracePt t="4603" x="9563100" y="4057650"/>
          <p14:tracePt t="4605" x="9544050" y="4048125"/>
          <p14:tracePt t="4606" x="9544050" y="4038600"/>
          <p14:tracePt t="4608" x="9534525" y="4029075"/>
          <p14:tracePt t="4614" x="9496425" y="3992563"/>
          <p14:tracePt t="4616" x="9486900" y="3983038"/>
          <p14:tracePt t="4618" x="9477375" y="3973513"/>
          <p14:tracePt t="4620" x="9477375" y="3963988"/>
          <p14:tracePt t="4631" x="9448800" y="3944938"/>
          <p14:tracePt t="4633" x="9439275" y="3944938"/>
          <p14:tracePt t="4649" x="9420225" y="3944938"/>
          <p14:tracePt t="4682" x="9401175" y="3944938"/>
          <p14:tracePt t="4699" x="9401175" y="3954463"/>
          <p14:tracePt t="4701" x="9391650" y="3954463"/>
          <p14:tracePt t="4714" x="9391650" y="3963988"/>
          <p14:tracePt t="4748" x="9391650" y="3973513"/>
          <p14:tracePt t="4764" x="9391650" y="3992563"/>
          <p14:tracePt t="4781" x="9391650" y="4019550"/>
          <p14:tracePt t="4783" x="9391650" y="4029075"/>
          <p14:tracePt t="4799" x="9410700" y="4057650"/>
          <p14:tracePt t="4801" x="9410700" y="4067175"/>
          <p14:tracePt t="4815" x="9429750" y="4095750"/>
          <p14:tracePt t="4816" x="9429750" y="4105275"/>
          <p14:tracePt t="4848" x="9467850" y="4200525"/>
          <p14:tracePt t="4865" x="9505950" y="4284663"/>
          <p14:tracePt t="4868" x="9505950" y="4313238"/>
          <p14:tracePt t="4871" x="9515475" y="4332288"/>
          <p14:tracePt t="4875" x="9525000" y="4351338"/>
          <p14:tracePt t="4879" x="9525000" y="4370388"/>
          <p14:tracePt t="4883" x="9534525" y="4389438"/>
          <p14:tracePt t="4885" x="9534525" y="4398963"/>
          <p14:tracePt t="4889" x="9534525" y="4408488"/>
          <p14:tracePt t="4891" x="9534525" y="4418013"/>
          <p14:tracePt t="4898" x="9534525" y="4446588"/>
          <p14:tracePt t="4900" x="9534525" y="4456113"/>
          <p14:tracePt t="4903" x="9534525" y="4464050"/>
          <p14:tracePt t="4905" x="9534525" y="4473575"/>
          <p14:tracePt t="4916" x="9534525" y="4511675"/>
          <p14:tracePt t="4932" x="9534525" y="4587875"/>
          <p14:tracePt t="4935" x="9534525" y="4597400"/>
          <p14:tracePt t="4949" x="9534525" y="4645025"/>
          <p14:tracePt t="4953" x="9525000" y="4664075"/>
          <p14:tracePt t="4956" x="9525000" y="4673600"/>
          <p14:tracePt t="4958" x="9525000" y="4691063"/>
          <p14:tracePt t="4961" x="9515475" y="4710113"/>
          <p14:tracePt t="4967" x="9505950" y="4729163"/>
          <p14:tracePt t="4982" x="9486900" y="4805363"/>
          <p14:tracePt t="4986" x="9477375" y="4843463"/>
          <p14:tracePt t="4992" x="9467850" y="4881563"/>
          <p14:tracePt t="4996" x="9458325" y="4900613"/>
          <p14:tracePt t="4999" x="9458325" y="4927600"/>
          <p14:tracePt t="5003" x="9448800" y="4965700"/>
          <p14:tracePt t="5005" x="9448800" y="4975225"/>
          <p14:tracePt t="5007" x="9439275" y="4994275"/>
          <p14:tracePt t="5009" x="9439275" y="5003800"/>
          <p14:tracePt t="5015" x="9420225" y="5051425"/>
          <p14:tracePt t="5020" x="9410700" y="5080000"/>
          <p14:tracePt t="5023" x="9401175" y="5108575"/>
          <p14:tracePt t="5025" x="9401175" y="5118100"/>
          <p14:tracePt t="5027" x="9391650" y="5137150"/>
          <p14:tracePt t="5034" x="9382125" y="5183188"/>
          <p14:tracePt t="5036" x="9372600" y="5192713"/>
          <p14:tracePt t="5038" x="9364663" y="5202238"/>
          <p14:tracePt t="5040" x="9364663" y="5211763"/>
          <p14:tracePt t="5043" x="9364663" y="5230813"/>
          <p14:tracePt t="5045" x="9364663" y="5240338"/>
          <p14:tracePt t="5047" x="9355138" y="5259388"/>
          <p14:tracePt t="5050" x="9345613" y="5268913"/>
          <p14:tracePt t="5052" x="9345613" y="5287963"/>
          <p14:tracePt t="5055" x="9345613" y="5297488"/>
          <p14:tracePt t="5063" x="9336088" y="5316538"/>
          <p14:tracePt t="5067" x="9326563" y="5326063"/>
          <p14:tracePt t="5069" x="9326563" y="5335588"/>
          <p14:tracePt t="5079" x="9326563" y="5354638"/>
          <p14:tracePt t="5084" x="9326563" y="5364163"/>
          <p14:tracePt t="5114" x="9326563" y="5391150"/>
          <p14:tracePt t="5148" x="9345613" y="5391150"/>
          <p14:tracePt t="5166" x="9429750" y="5391150"/>
          <p14:tracePt t="5170" x="9458325" y="5391150"/>
          <p14:tracePt t="5173" x="9477375" y="5381625"/>
          <p14:tracePt t="5177" x="9505950" y="5381625"/>
          <p14:tracePt t="5181" x="9534525" y="5372100"/>
          <p14:tracePt t="5186" x="9591675" y="5345113"/>
          <p14:tracePt t="5192" x="9647238" y="5316538"/>
          <p14:tracePt t="5196" x="9675813" y="5307013"/>
          <p14:tracePt t="5201" x="9732963" y="5278438"/>
          <p14:tracePt t="5205" x="9761538" y="5259388"/>
          <p14:tracePt t="5207" x="9771063" y="5259388"/>
          <p14:tracePt t="5210" x="9790113" y="5249863"/>
          <p14:tracePt t="5211" x="9799638" y="5249863"/>
          <p14:tracePt t="5218" x="9818688" y="5230813"/>
          <p14:tracePt t="5221" x="9845675" y="5221288"/>
          <p14:tracePt t="5223" x="9855200" y="5221288"/>
          <p14:tracePt t="5232" x="9883775" y="5211763"/>
          <p14:tracePt t="5233" x="9893300" y="5202238"/>
          <p14:tracePt t="5236" x="9912350" y="5192713"/>
          <p14:tracePt t="5239" x="9921875" y="5183188"/>
          <p14:tracePt t="5241" x="9931400" y="5183188"/>
          <p14:tracePt t="5248" x="9940925" y="5173663"/>
          <p14:tracePt t="5251" x="9959975" y="5164138"/>
          <p14:tracePt t="5254" x="9969500" y="5154613"/>
          <p14:tracePt t="5265" x="9998075" y="5137150"/>
          <p14:tracePt t="5281" x="10026650" y="5108575"/>
          <p14:tracePt t="5284" x="10036175" y="5099050"/>
          <p14:tracePt t="5287" x="10045700" y="5089525"/>
          <p14:tracePt t="5315" x="10148888" y="4975225"/>
          <p14:tracePt t="5319" x="10167938" y="4937125"/>
          <p14:tracePt t="5322" x="10186988" y="4918075"/>
          <p14:tracePt t="5325" x="10206038" y="4910138"/>
          <p14:tracePt t="5328" x="10234613" y="4891088"/>
          <p14:tracePt t="5330" x="10244138" y="4881563"/>
          <p14:tracePt t="5333" x="10263188" y="4872038"/>
          <p14:tracePt t="5336" x="10280650" y="4852988"/>
          <p14:tracePt t="5338" x="10290175" y="4843463"/>
          <p14:tracePt t="5343" x="10318750" y="4824413"/>
          <p14:tracePt t="5349" x="10337800" y="4805363"/>
          <p14:tracePt t="5365" x="10366375" y="4767263"/>
          <p14:tracePt t="5367" x="10375900" y="4767263"/>
          <p14:tracePt t="5381" x="10394950" y="4748213"/>
          <p14:tracePt t="5398" x="10433050" y="4719638"/>
          <p14:tracePt t="5401" x="10442575" y="4710113"/>
          <p14:tracePt t="5415" x="10471150" y="4683125"/>
          <p14:tracePt t="5432" x="10507663" y="4654550"/>
          <p14:tracePt t="5434" x="10507663" y="4645025"/>
          <p14:tracePt t="5438" x="10517188" y="4635500"/>
          <p14:tracePt t="5448" x="10536238" y="4616450"/>
          <p14:tracePt t="5451" x="10545763" y="4606925"/>
          <p14:tracePt t="5456" x="10574338" y="4578350"/>
          <p14:tracePt t="5461" x="10612438" y="4530725"/>
          <p14:tracePt t="5466" x="10660063" y="4492625"/>
          <p14:tracePt t="5471" x="10698163" y="4456113"/>
          <p14:tracePt t="5475" x="10753725" y="4408488"/>
          <p14:tracePt t="5478" x="10782300" y="4370388"/>
          <p14:tracePt t="5480" x="10810875" y="4351338"/>
          <p14:tracePt t="5482" x="10839450" y="4332288"/>
          <p14:tracePt t="5484" x="10868025" y="4294188"/>
          <p14:tracePt t="5486" x="10896600" y="4275138"/>
          <p14:tracePt t="5488" x="10934700" y="4246563"/>
          <p14:tracePt t="5489" x="10944225" y="4237038"/>
          <p14:tracePt t="5491" x="10971213" y="4200525"/>
          <p14:tracePt t="5492" x="10980738" y="4191000"/>
          <p14:tracePt t="5494" x="11018838" y="4162425"/>
          <p14:tracePt t="5496" x="11037888" y="4152900"/>
          <p14:tracePt t="5499" x="11075988" y="4105275"/>
          <p14:tracePt t="5500" x="11104563" y="4076700"/>
          <p14:tracePt t="5502" x="11133138" y="4038600"/>
          <p14:tracePt t="5504" x="11152188" y="4010025"/>
          <p14:tracePt t="5506" x="11188700" y="3992563"/>
          <p14:tracePt t="5508" x="11207750" y="3954463"/>
          <p14:tracePt t="5511" x="11236325" y="3916363"/>
          <p14:tracePt t="5513" x="11255375" y="3906838"/>
          <p14:tracePt t="5516" x="11303000" y="3849688"/>
          <p14:tracePt t="5518" x="11312525" y="3821113"/>
          <p14:tracePt t="5520" x="11331575" y="3802063"/>
          <p14:tracePt t="5523" x="11350625" y="3773488"/>
          <p14:tracePt t="5525" x="11360150" y="3756025"/>
          <p14:tracePt t="5527" x="11369675" y="3746500"/>
          <p14:tracePt t="5529" x="11369675" y="3736975"/>
          <p14:tracePt t="5531" x="11388725" y="3708400"/>
          <p14:tracePt t="5533" x="11398250" y="3689350"/>
          <p14:tracePt t="5541" x="11415713" y="3660775"/>
          <p14:tracePt t="5551" x="11415713" y="3651250"/>
          <p14:tracePt t="5603" x="11406188" y="3651250"/>
          <p14:tracePt t="5615" x="11406188" y="3660775"/>
          <p14:tracePt t="5631" x="11398250" y="3660775"/>
          <p14:tracePt t="5682" x="11398250" y="3670300"/>
          <p14:tracePt t="5697" x="11388725" y="3679825"/>
          <p14:tracePt t="5699" x="11388725" y="3689350"/>
          <p14:tracePt t="5714" x="11360150" y="3736975"/>
          <p14:tracePt t="5731" x="11331575" y="3783013"/>
          <p14:tracePt t="5732" x="11331575" y="3792538"/>
          <p14:tracePt t="5747" x="11312525" y="3830638"/>
          <p14:tracePt t="5765" x="11312525" y="3840163"/>
          <p14:tracePt t="5781" x="11312525" y="3849688"/>
          <p14:tracePt t="5815" x="11283950" y="3868738"/>
          <p14:tracePt t="5817" x="11283950" y="3878263"/>
          <p14:tracePt t="5831" x="11274425" y="3916363"/>
          <p14:tracePt t="5834" x="11264900" y="3935413"/>
          <p14:tracePt t="5848" x="11255375" y="3954463"/>
          <p14:tracePt t="5864" x="11245850" y="3963988"/>
          <p14:tracePt t="5880" x="11236325" y="3973513"/>
          <p14:tracePt t="5916" x="11236325" y="3983038"/>
          <p14:tracePt t="5948" x="11236325" y="3992563"/>
          <p14:tracePt t="5965" x="11226800" y="4000500"/>
          <p14:tracePt t="5981" x="11226800" y="4019550"/>
          <p14:tracePt t="5998" x="11217275" y="4048125"/>
          <p14:tracePt t="6001" x="11207750" y="4048125"/>
          <p14:tracePt t="6015" x="11207750" y="4067175"/>
          <p14:tracePt t="6032" x="11198225" y="4067175"/>
          <p14:tracePt t="6071" x="11198225" y="4076700"/>
          <p14:tracePt t="6168" x="11198225" y="4086225"/>
          <p14:tracePt t="6170" x="11188700" y="4086225"/>
          <p14:tracePt t="6181" x="11188700" y="4114800"/>
          <p14:tracePt t="6186" x="11179175" y="4133850"/>
          <p14:tracePt t="6191" x="11179175" y="4152900"/>
          <p14:tracePt t="6195" x="11179175" y="4162425"/>
          <p14:tracePt t="6199" x="11171238" y="4181475"/>
          <p14:tracePt t="6201" x="11171238" y="4200525"/>
          <p14:tracePt t="6205" x="11171238" y="4210050"/>
          <p14:tracePt t="6208" x="11161713" y="4219575"/>
          <p14:tracePt t="6212" x="11161713" y="4237038"/>
          <p14:tracePt t="6215" x="11152188" y="4246563"/>
          <p14:tracePt t="6223" x="11152188" y="4275138"/>
          <p14:tracePt t="6227" x="11152188" y="4294188"/>
          <p14:tracePt t="6234" x="11152188" y="4303713"/>
          <p14:tracePt t="6246" x="11142663" y="4341813"/>
          <p14:tracePt t="6265" x="11142663" y="4360863"/>
          <p14:tracePt t="6281" x="11133138" y="4370388"/>
          <p14:tracePt t="6298" x="11133138" y="4389438"/>
          <p14:tracePt t="6303" x="11133138" y="4408488"/>
          <p14:tracePt t="6314" x="11133138" y="4437063"/>
          <p14:tracePt t="6319" x="11133138" y="4446588"/>
          <p14:tracePt t="6322" x="11133138" y="4456113"/>
          <p14:tracePt t="6333" x="11123613" y="4492625"/>
          <p14:tracePt t="6338" x="11123613" y="4502150"/>
          <p14:tracePt t="6341" x="11123613" y="4511675"/>
          <p14:tracePt t="6348" x="11123613" y="4540250"/>
          <p14:tracePt t="6349" x="11123613" y="4549775"/>
          <p14:tracePt t="6381" x="11114088" y="4625975"/>
          <p14:tracePt t="6397" x="11114088" y="4635500"/>
          <p14:tracePt t="6415" x="11114088" y="4654550"/>
          <p14:tracePt t="6431" x="11114088" y="4664075"/>
          <p14:tracePt t="6433" x="11114088" y="4673600"/>
          <p14:tracePt t="6446" x="11114088" y="4691063"/>
          <p14:tracePt t="6448" x="11114088" y="4700588"/>
          <p14:tracePt t="6465" x="11104563" y="4786313"/>
          <p14:tracePt t="6466" x="11104563" y="4795838"/>
          <p14:tracePt t="6468" x="11104563" y="4805363"/>
          <p14:tracePt t="6479" x="11104563" y="4872038"/>
          <p14:tracePt t="6481" x="11104563" y="4881563"/>
          <p14:tracePt t="6496" x="11085513" y="4965700"/>
          <p14:tracePt t="6498" x="11085513" y="4975225"/>
          <p14:tracePt t="6500" x="11085513" y="4994275"/>
          <p14:tracePt t="6502" x="11085513" y="5003800"/>
          <p14:tracePt t="6504" x="11075988" y="5013325"/>
          <p14:tracePt t="6514" x="11066463" y="5060950"/>
          <p14:tracePt t="6515" x="11066463" y="5070475"/>
          <p14:tracePt t="6531" x="11047413" y="5127625"/>
          <p14:tracePt t="6532" x="11047413" y="5145088"/>
          <p14:tracePt t="6534" x="11047413" y="5154613"/>
          <p14:tracePt t="6546" x="11028363" y="5211763"/>
          <p14:tracePt t="6548" x="11018838" y="5221288"/>
          <p14:tracePt t="6564" x="10980738" y="5307013"/>
          <p14:tracePt t="6581" x="10906125" y="5410200"/>
          <p14:tracePt t="6583" x="10887075" y="5419725"/>
          <p14:tracePt t="6585" x="10887075" y="5429250"/>
          <p14:tracePt t="6587" x="10868025" y="5438775"/>
          <p14:tracePt t="6589" x="10858500" y="5448300"/>
          <p14:tracePt t="6591" x="10848975" y="5457825"/>
          <p14:tracePt t="6592" x="10848975" y="5467350"/>
          <p14:tracePt t="6594" x="10839450" y="5476875"/>
          <p14:tracePt t="6596" x="10829925" y="5486400"/>
          <p14:tracePt t="6598" x="10820400" y="5495925"/>
          <p14:tracePt t="6600" x="10810875" y="5495925"/>
          <p14:tracePt t="6602" x="10801350" y="5514975"/>
          <p14:tracePt t="6604" x="10791825" y="5524500"/>
          <p14:tracePt t="6606" x="10782300" y="5534025"/>
          <p14:tracePt t="6608" x="10763250" y="5553075"/>
          <p14:tracePt t="6613" x="10744200" y="5562600"/>
          <p14:tracePt t="6615" x="10717213" y="5581650"/>
          <p14:tracePt t="6617" x="10707688" y="5591175"/>
          <p14:tracePt t="6619" x="10688638" y="5600700"/>
          <p14:tracePt t="6620" x="10679113" y="5608638"/>
          <p14:tracePt t="6622" x="10669588" y="5608638"/>
          <p14:tracePt t="6834" x="10660063" y="5572125"/>
          <p14:tracePt t="6836" x="10650538" y="5534025"/>
          <p14:tracePt t="6838" x="10650538" y="5476875"/>
          <p14:tracePt t="6840" x="10641013" y="5448300"/>
          <p14:tracePt t="6841" x="10641013" y="5438775"/>
          <p14:tracePt t="6844" x="10641013" y="5400675"/>
          <p14:tracePt t="6848" x="10631488" y="5364163"/>
          <p14:tracePt t="6850" x="10631488" y="5345113"/>
          <p14:tracePt t="6852" x="10631488" y="5326063"/>
          <p14:tracePt t="6879" x="10631488" y="5297488"/>
          <p14:tracePt t="6897" x="10621963" y="5297488"/>
          <p14:tracePt t="6913" x="10602913" y="5297488"/>
          <p14:tracePt t="6929" x="10593388" y="5297488"/>
          <p14:tracePt t="7059" x="10583863" y="5278438"/>
          <p14:tracePt t="7065" x="10574338" y="5268913"/>
          <p14:tracePt t="7079" x="10564813" y="5230813"/>
          <p14:tracePt t="7082" x="10564813" y="5221288"/>
          <p14:tracePt t="7095" x="10536238" y="5127625"/>
          <p14:tracePt t="7096" x="10526713" y="5118100"/>
          <p14:tracePt t="7099" x="10517188" y="5089525"/>
          <p14:tracePt t="7101" x="10507663" y="5060950"/>
          <p14:tracePt t="7103" x="10498138" y="5041900"/>
          <p14:tracePt t="7105" x="10498138" y="5032375"/>
          <p14:tracePt t="7107" x="10490200" y="4994275"/>
          <p14:tracePt t="7109" x="10480675" y="4975225"/>
          <p14:tracePt t="7110" x="10480675" y="4965700"/>
          <p14:tracePt t="7111" x="10471150" y="4956175"/>
          <p14:tracePt t="7116" x="10461625" y="4918075"/>
          <p14:tracePt t="7117" x="10452100" y="4910138"/>
          <p14:tracePt t="7119" x="10452100" y="4900613"/>
          <p14:tracePt t="7121" x="10442575" y="4872038"/>
          <p14:tracePt t="7123" x="10433050" y="4862513"/>
          <p14:tracePt t="7125" x="10423525" y="4843463"/>
          <p14:tracePt t="7126" x="10423525" y="4833938"/>
          <p14:tracePt t="7128" x="10414000" y="4824413"/>
          <p14:tracePt t="7134" x="10385425" y="4767263"/>
          <p14:tracePt t="7136" x="10366375" y="4748213"/>
          <p14:tracePt t="7138" x="10356850" y="4738688"/>
          <p14:tracePt t="7140" x="10356850" y="4719638"/>
          <p14:tracePt t="7142" x="10347325" y="4710113"/>
          <p14:tracePt t="7143" x="10347325" y="4700588"/>
          <p14:tracePt t="7150" x="10328275" y="4664075"/>
          <p14:tracePt t="7162" x="10299700" y="4597400"/>
          <p14:tracePt t="7179" x="10280650" y="4559300"/>
          <p14:tracePt t="7181" x="10280650" y="4549775"/>
          <p14:tracePt t="7182" x="10272713" y="4549775"/>
          <p14:tracePt t="7196" x="10272713" y="4540250"/>
          <p14:tracePt t="7227" x="10272713" y="4530725"/>
          <p14:tracePt t="7237" x="10272713" y="4521200"/>
          <p14:tracePt t="7245" x="10272713" y="4511675"/>
          <p14:tracePt t="7247" x="10272713" y="4502150"/>
          <p14:tracePt t="7262" x="10299700" y="4464050"/>
          <p14:tracePt t="7279" x="10375900" y="4408488"/>
          <p14:tracePt t="7281" x="10394950" y="4398963"/>
          <p14:tracePt t="7283" x="10404475" y="4379913"/>
          <p14:tracePt t="7285" x="10414000" y="4370388"/>
          <p14:tracePt t="7287" x="10433050" y="4370388"/>
          <p14:tracePt t="7289" x="10442575" y="4360863"/>
          <p14:tracePt t="7291" x="10452100" y="4351338"/>
          <p14:tracePt t="7297" x="10490200" y="4322763"/>
          <p14:tracePt t="7312" x="10574338" y="4256088"/>
          <p14:tracePt t="7314" x="10583863" y="4246563"/>
          <p14:tracePt t="7316" x="10593388" y="4237038"/>
          <p14:tracePt t="7318" x="10602913" y="4229100"/>
          <p14:tracePt t="7329" x="10650538" y="4181475"/>
          <p14:tracePt t="7331" x="10669588" y="4162425"/>
          <p14:tracePt t="7333" x="10679113" y="4152900"/>
          <p14:tracePt t="7335" x="10688638" y="4143375"/>
          <p14:tracePt t="7336" x="10688638" y="4133850"/>
          <p14:tracePt t="7346" x="10725150" y="4095750"/>
          <p14:tracePt t="7348" x="10734675" y="4086225"/>
          <p14:tracePt t="7363" x="10791825" y="4048125"/>
          <p14:tracePt t="7378" x="10848975" y="4010025"/>
          <p14:tracePt t="7381" x="10868025" y="4010025"/>
          <p14:tracePt t="7414" x="10944225" y="3983038"/>
          <p14:tracePt t="7429" x="10971213" y="3963988"/>
          <p14:tracePt t="7431" x="10980738" y="3963988"/>
          <p14:tracePt t="7433" x="10990263" y="3963988"/>
          <p14:tracePt t="7434" x="10999788" y="3963988"/>
          <p14:tracePt t="7436" x="11009313" y="3963988"/>
          <p14:tracePt t="7445" x="11056938" y="3944938"/>
          <p14:tracePt t="7447" x="11066463" y="3944938"/>
          <p14:tracePt t="7448" x="11075988" y="3944938"/>
          <p14:tracePt t="7464" x="11123613" y="3916363"/>
          <p14:tracePt t="7466" x="11142663" y="3916363"/>
          <p14:tracePt t="7480" x="11171238" y="3906838"/>
          <p14:tracePt t="7495" x="11179175" y="3897313"/>
          <p14:tracePt t="7611" x="11179175" y="3906838"/>
          <p14:tracePt t="7618" x="11179175" y="3916363"/>
          <p14:tracePt t="7620" x="11179175" y="3925888"/>
          <p14:tracePt t="7646" x="11171238" y="3992563"/>
          <p14:tracePt t="7648" x="11171238" y="4000500"/>
          <p14:tracePt t="7662" x="11171238" y="4029075"/>
          <p14:tracePt t="7680" x="11161713" y="4057650"/>
          <p14:tracePt t="7696" x="11161713" y="4076700"/>
          <p14:tracePt t="7837" x="11161713" y="4086225"/>
          <p14:tracePt t="7865" x="11152188" y="4086225"/>
          <p14:tracePt t="7879" x="11152188" y="4105275"/>
          <p14:tracePt t="7896" x="11142663" y="4124325"/>
          <p14:tracePt t="7898" x="11142663" y="4133850"/>
          <p14:tracePt t="7912" x="11123613" y="4191000"/>
          <p14:tracePt t="7931" x="11114088" y="4256088"/>
          <p14:tracePt t="7934" x="11114088" y="4265613"/>
          <p14:tracePt t="7937" x="11104563" y="4265613"/>
          <p14:tracePt t="7942" x="11104563" y="4284663"/>
          <p14:tracePt t="7950" x="11095038" y="4303713"/>
          <p14:tracePt t="7962" x="11085513" y="4322763"/>
          <p14:tracePt t="7978" x="11085513" y="4341813"/>
          <p14:tracePt t="7997" x="11075988" y="4379913"/>
          <p14:tracePt t="7999" x="11066463" y="4389438"/>
          <p14:tracePt t="8013" x="11066463" y="4418013"/>
          <p14:tracePt t="8015" x="11066463" y="4427538"/>
          <p14:tracePt t="8029" x="11047413" y="4464050"/>
          <p14:tracePt t="8033" x="11047413" y="4473575"/>
          <p14:tracePt t="8046" x="11047413" y="4502150"/>
          <p14:tracePt t="8051" x="11037888" y="4511675"/>
          <p14:tracePt t="8055" x="11037888" y="4521200"/>
          <p14:tracePt t="8064" x="11037888" y="4530725"/>
          <p14:tracePt t="8079" x="11037888" y="4549775"/>
          <p14:tracePt t="8080" x="11037888" y="4559300"/>
          <p14:tracePt t="8097" x="11037888" y="4587875"/>
          <p14:tracePt t="8113" x="11056938" y="4616450"/>
          <p14:tracePt t="8129" x="11066463" y="4635500"/>
          <p14:tracePt t="8146" x="11075988" y="4673600"/>
          <p14:tracePt t="8149" x="11075988" y="4683125"/>
          <p14:tracePt t="8151" x="11075988" y="4691063"/>
          <p14:tracePt t="8153" x="11075988" y="4700588"/>
          <p14:tracePt t="8162" x="11075988" y="4729163"/>
          <p14:tracePt t="8164" x="11075988" y="4738688"/>
          <p14:tracePt t="8179" x="11075988" y="4795838"/>
          <p14:tracePt t="8181" x="11075988" y="4814888"/>
          <p14:tracePt t="8184" x="11075988" y="4833938"/>
          <p14:tracePt t="8186" x="11075988" y="4843463"/>
          <p14:tracePt t="8189" x="11085513" y="4852988"/>
          <p14:tracePt t="8196" x="11085513" y="4891088"/>
          <p14:tracePt t="8213" x="11104563" y="4975225"/>
          <p14:tracePt t="8215" x="11104563" y="4984750"/>
          <p14:tracePt t="8217" x="11104563" y="4994275"/>
          <p14:tracePt t="8229" x="11104563" y="5051425"/>
          <p14:tracePt t="8231" x="11104563" y="5060950"/>
          <p14:tracePt t="8233" x="11114088" y="5060950"/>
          <p14:tracePt t="8235" x="11114088" y="5070475"/>
          <p14:tracePt t="8245" x="11114088" y="5080000"/>
          <p14:tracePt t="8263" x="11114088" y="5099050"/>
          <p14:tracePt t="8264" x="11114088" y="5108575"/>
          <p14:tracePt t="8279" x="11114088" y="5137150"/>
          <p14:tracePt t="8283" x="11114088" y="5145088"/>
          <p14:tracePt t="8298" x="11114088" y="5192713"/>
          <p14:tracePt t="8303" x="11104563" y="5202238"/>
          <p14:tracePt t="8307" x="11104563" y="5211763"/>
          <p14:tracePt t="8310" x="11104563" y="5221288"/>
          <p14:tracePt t="8313" x="11104563" y="5240338"/>
          <p14:tracePt t="8315" x="11095038" y="5240338"/>
          <p14:tracePt t="8318" x="11095038" y="5259388"/>
          <p14:tracePt t="8324" x="11085513" y="5268913"/>
          <p14:tracePt t="8327" x="11085513" y="5278438"/>
          <p14:tracePt t="8332" x="11085513" y="5297488"/>
          <p14:tracePt t="8336" x="11085513" y="5307013"/>
          <p14:tracePt t="8338" x="11075988" y="5316538"/>
          <p14:tracePt t="8346" x="11066463" y="5335588"/>
          <p14:tracePt t="8362" x="11047413" y="5372100"/>
          <p14:tracePt t="8365" x="11037888" y="5381625"/>
          <p14:tracePt t="8380" x="11037888" y="5419725"/>
          <p14:tracePt t="8383" x="11028363" y="5419725"/>
          <p14:tracePt t="8395" x="11028363" y="5429250"/>
          <p14:tracePt t="8412" x="11018838" y="5438775"/>
          <p14:tracePt t="8429" x="11009313" y="5438775"/>
          <p14:tracePt t="8446" x="10999788" y="5438775"/>
          <p14:tracePt t="8479" x="10980738" y="5438775"/>
          <p14:tracePt t="8495" x="10952163" y="5438775"/>
          <p14:tracePt t="8499" x="10944225" y="5438775"/>
          <p14:tracePt t="8502" x="10934700" y="5438775"/>
          <p14:tracePt t="8512" x="10906125" y="5429250"/>
          <p14:tracePt t="8514" x="10896600" y="5429250"/>
          <p14:tracePt t="8517" x="10887075" y="5410200"/>
          <p14:tracePt t="8520" x="10877550" y="5410200"/>
          <p14:tracePt t="8530" x="10820400" y="5381625"/>
          <p14:tracePt t="8532" x="10810875" y="5372100"/>
          <p14:tracePt t="8544" x="10772775" y="5354638"/>
          <p14:tracePt t="8546" x="10763250" y="5354638"/>
          <p14:tracePt t="8561" x="10753725" y="5345113"/>
          <p14:tracePt t="8562" x="10744200" y="5345113"/>
          <p14:tracePt t="8579" x="10717213" y="5326063"/>
          <p14:tracePt t="8581" x="10717213" y="5316538"/>
          <p14:tracePt t="8582" x="10707688" y="5316538"/>
          <p14:tracePt t="8595" x="10679113" y="5297488"/>
          <p14:tracePt t="8596" x="10660063" y="5287963"/>
          <p14:tracePt t="8613" x="10612438" y="5259388"/>
          <p14:tracePt t="8615" x="10602913" y="5249863"/>
          <p14:tracePt t="8618" x="10593388" y="5240338"/>
          <p14:tracePt t="8619" x="10583863" y="5240338"/>
          <p14:tracePt t="8621" x="10583863" y="5230813"/>
          <p14:tracePt t="8628" x="10555288" y="5211763"/>
          <p14:tracePt t="8630" x="10555288" y="5202238"/>
          <p14:tracePt t="8645" x="10490200" y="5145088"/>
          <p14:tracePt t="8646" x="10471150" y="5127625"/>
          <p14:tracePt t="8648" x="10461625" y="5127625"/>
          <p14:tracePt t="8650" x="10452100" y="5108575"/>
          <p14:tracePt t="8662" x="10394950" y="5032375"/>
          <p14:tracePt t="8664" x="10385425" y="5022850"/>
          <p14:tracePt t="8678" x="10356850" y="4975225"/>
          <p14:tracePt t="8680" x="10356850" y="4965700"/>
          <p14:tracePt t="8695" x="10328275" y="4937125"/>
          <p14:tracePt t="8712" x="10318750" y="4910138"/>
          <p14:tracePt t="8728" x="10309225" y="4891088"/>
          <p14:tracePt t="8745" x="10299700" y="4881563"/>
          <p14:tracePt t="8747" x="10280650" y="4881563"/>
          <p14:tracePt t="8833" x="10290175" y="4881563"/>
          <p14:tracePt t="8842" x="10299700" y="4881563"/>
          <p14:tracePt t="8848" x="10309225" y="4881563"/>
          <p14:tracePt t="8861" x="10385425" y="4881563"/>
          <p14:tracePt t="8863" x="10394950" y="4881563"/>
          <p14:tracePt t="8878" x="10536238" y="4891088"/>
          <p14:tracePt t="8879" x="10583863" y="4891088"/>
          <p14:tracePt t="8881" x="10621963" y="4891088"/>
          <p14:tracePt t="8883" x="10641013" y="4900613"/>
          <p14:tracePt t="8885" x="10688638" y="4900613"/>
          <p14:tracePt t="8886" x="10698163" y="4900613"/>
          <p14:tracePt t="8888" x="10707688" y="4900613"/>
          <p14:tracePt t="8889" x="10744200" y="4900613"/>
          <p14:tracePt t="8891" x="10763250" y="4900613"/>
          <p14:tracePt t="8893" x="10791825" y="4900613"/>
          <p14:tracePt t="8894" x="10810875" y="4900613"/>
          <p14:tracePt t="8896" x="10839450" y="4900613"/>
          <p14:tracePt t="8898" x="10858500" y="4900613"/>
          <p14:tracePt t="8899" x="10877550" y="4900613"/>
          <p14:tracePt t="8901" x="10896600" y="4900613"/>
          <p14:tracePt t="8902" x="10915650" y="4900613"/>
          <p14:tracePt t="8904" x="10944225" y="4900613"/>
          <p14:tracePt t="8905" x="10952163" y="4900613"/>
          <p14:tracePt t="8907" x="10971213" y="4900613"/>
          <p14:tracePt t="8909" x="10990263" y="4900613"/>
          <p14:tracePt t="8911" x="10999788" y="4900613"/>
          <p14:tracePt t="8913" x="11018838" y="4900613"/>
          <p14:tracePt t="8914" x="11028363" y="4900613"/>
          <p14:tracePt t="8915" x="11037888" y="4900613"/>
          <p14:tracePt t="8917" x="11056938" y="4900613"/>
          <p14:tracePt t="8919" x="11066463" y="4910138"/>
          <p14:tracePt t="8923" x="11085513" y="4910138"/>
          <p14:tracePt t="8925" x="11095038" y="4910138"/>
          <p14:tracePt t="8929" x="11114088" y="4910138"/>
          <p14:tracePt t="8944" x="11123613" y="4918075"/>
          <p14:tracePt t="9003" x="11123613" y="4927600"/>
          <p14:tracePt t="9030" x="11104563" y="4965700"/>
          <p14:tracePt t="9047" x="11028363" y="5041900"/>
          <p14:tracePt t="9051" x="10990263" y="5080000"/>
          <p14:tracePt t="9055" x="10971213" y="5108575"/>
          <p14:tracePt t="9058" x="10934700" y="5137150"/>
          <p14:tracePt t="9061" x="10915650" y="5154613"/>
          <p14:tracePt t="9064" x="10877550" y="5183188"/>
          <p14:tracePt t="9066" x="10858500" y="5202238"/>
          <p14:tracePt t="9069" x="10839450" y="5230813"/>
          <p14:tracePt t="9070" x="10820400" y="5240338"/>
          <p14:tracePt t="9072" x="10801350" y="5259388"/>
          <p14:tracePt t="9074" x="10772775" y="5278438"/>
          <p14:tracePt t="9076" x="10763250" y="5287963"/>
          <p14:tracePt t="9079" x="10707688" y="5345113"/>
          <p14:tracePt t="9081" x="10698163" y="5354638"/>
          <p14:tracePt t="9082" x="10669588" y="5364163"/>
          <p14:tracePt t="9083" x="10660063" y="5391150"/>
          <p14:tracePt t="9085" x="10621963" y="5419725"/>
          <p14:tracePt t="9088" x="10574338" y="5476875"/>
          <p14:tracePt t="9090" x="10536238" y="5505450"/>
          <p14:tracePt t="9092" x="10507663" y="5543550"/>
          <p14:tracePt t="9095" x="10461625" y="5581650"/>
          <p14:tracePt t="9097" x="10414000" y="5618163"/>
          <p14:tracePt t="9100" x="10356850" y="5675313"/>
          <p14:tracePt t="9102" x="10328275" y="5713413"/>
          <p14:tracePt t="9104" x="10290175" y="5741988"/>
          <p14:tracePt t="9192" x="10280650" y="5741988"/>
          <p14:tracePt t="9212" x="10272713" y="5741988"/>
          <p14:tracePt t="9230" x="10253663" y="5722938"/>
          <p14:tracePt t="9234" x="10244138" y="5722938"/>
          <p14:tracePt t="9245" x="10225088" y="5713413"/>
          <p14:tracePt t="9262" x="10177463" y="5713413"/>
          <p14:tracePt t="9278" x="10120313" y="5713413"/>
          <p14:tracePt t="9281" x="10101263" y="5713413"/>
          <p14:tracePt t="9284" x="10091738" y="5713413"/>
          <p14:tracePt t="9286" x="10072688" y="5713413"/>
          <p14:tracePt t="9297" x="9979025" y="5722938"/>
          <p14:tracePt t="9302" x="9931400" y="5732463"/>
          <p14:tracePt t="9306" x="9883775" y="5741988"/>
          <p14:tracePt t="9308" x="9864725" y="5751513"/>
          <p14:tracePt t="9310" x="9845675" y="5751513"/>
          <p14:tracePt t="9312" x="9826625" y="5761038"/>
          <p14:tracePt t="9315" x="9790113" y="5761038"/>
          <p14:tracePt t="9317" x="9771063" y="5770563"/>
          <p14:tracePt t="9320" x="9732963" y="5780088"/>
          <p14:tracePt t="9322" x="9704388" y="5789613"/>
          <p14:tracePt t="9325" x="9666288" y="5789613"/>
          <p14:tracePt t="9328" x="9618663" y="5799138"/>
          <p14:tracePt t="9331" x="9599613" y="5808663"/>
          <p14:tracePt t="9333" x="9563100" y="5818188"/>
          <p14:tracePt t="9335" x="9534525" y="5818188"/>
          <p14:tracePt t="9338" x="9496425" y="5827713"/>
          <p14:tracePt t="9340" x="9458325" y="5835650"/>
          <p14:tracePt t="9342" x="9429750" y="5845175"/>
          <p14:tracePt t="9346" x="9382125" y="5854700"/>
          <p14:tracePt t="9349" x="9355138" y="5864225"/>
          <p14:tracePt t="9352" x="9307513" y="5883275"/>
          <p14:tracePt t="9354" x="9288463" y="5892800"/>
          <p14:tracePt t="9356" x="9269413" y="5892800"/>
          <p14:tracePt t="9359" x="9231313" y="5902325"/>
          <p14:tracePt t="9361" x="9212263" y="5911850"/>
          <p14:tracePt t="9363" x="9193213" y="5911850"/>
          <p14:tracePt t="9365" x="9174163" y="5921375"/>
          <p14:tracePt t="9367" x="9155113" y="5921375"/>
          <p14:tracePt t="9369" x="9137650" y="5921375"/>
          <p14:tracePt t="9371" x="9128125" y="5930900"/>
          <p14:tracePt t="9373" x="9109075" y="5930900"/>
          <p14:tracePt t="9374" x="9099550" y="5940425"/>
          <p14:tracePt t="9382" x="9042400" y="5949950"/>
          <p14:tracePt t="9411" x="8928100" y="5969000"/>
          <p14:tracePt t="9428" x="8918575" y="5969000"/>
          <p14:tracePt t="9430" x="8918575" y="5978525"/>
          <p14:tracePt t="9445" x="8910638" y="5978525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FCD88-5859-9FC1-B5E9-7E8E95E0F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EE1B44-A1D7-C4FD-C42D-D3DBD6BF1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199C9-7B52-0053-76DE-5927304A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/>
              <a:t>MLP classifier – Time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8B9DBB-D980-98F4-AECA-4412EF2FE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F677A-BEA4-5C88-E5E7-445D4DBB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8" y="2648775"/>
            <a:ext cx="11866185" cy="2707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39F71-BC8F-59C5-88DE-D53370A6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389"/>
          <a:stretch/>
        </p:blipFill>
        <p:spPr>
          <a:xfrm>
            <a:off x="2353376" y="5697896"/>
            <a:ext cx="7485247" cy="814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56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3"/>
    </mc:Choice>
    <mc:Fallback>
      <p:transition spd="slow" advTm="10933"/>
    </mc:Fallback>
  </mc:AlternateContent>
  <p:extLst>
    <p:ext uri="{3A86A75C-4F4B-4683-9AE1-C65F6400EC91}">
      <p14:laserTraceLst xmlns:p14="http://schemas.microsoft.com/office/powerpoint/2010/main">
        <p14:tracePtLst>
          <p14:tracePt t="32" x="8872538" y="5978525"/>
          <p14:tracePt t="48" x="8863013" y="5978525"/>
          <p14:tracePt t="55" x="8853488" y="5978525"/>
          <p14:tracePt t="65" x="8843963" y="5978525"/>
          <p14:tracePt t="127" x="8418513" y="5997575"/>
          <p14:tracePt t="131" x="8380413" y="5997575"/>
          <p14:tracePt t="133" x="8351838" y="6007100"/>
          <p14:tracePt t="136" x="8332788" y="6007100"/>
          <p14:tracePt t="137" x="8323263" y="6007100"/>
          <p14:tracePt t="139" x="8304213" y="6016625"/>
          <p14:tracePt t="140" x="8294688" y="6016625"/>
          <p14:tracePt t="142" x="8275638" y="6016625"/>
          <p14:tracePt t="144" x="8256588" y="6016625"/>
          <p14:tracePt t="146" x="8239125" y="6026150"/>
          <p14:tracePt t="147" x="8220075" y="6026150"/>
          <p14:tracePt t="149" x="8210550" y="6026150"/>
          <p14:tracePt t="151" x="8191500" y="6035675"/>
          <p14:tracePt t="152" x="8172450" y="6035675"/>
          <p14:tracePt t="154" x="8162925" y="6035675"/>
          <p14:tracePt t="155" x="8143875" y="6035675"/>
          <p14:tracePt t="162" x="8096250" y="6045200"/>
          <p14:tracePt t="164" x="8077200" y="6054725"/>
          <p14:tracePt t="166" x="8058150" y="6054725"/>
          <p14:tracePt t="168" x="8039100" y="6062663"/>
          <p14:tracePt t="169" x="8020050" y="6062663"/>
          <p14:tracePt t="172" x="8002588" y="6072188"/>
          <p14:tracePt t="173" x="7993063" y="6072188"/>
          <p14:tracePt t="175" x="7974013" y="6072188"/>
          <p14:tracePt t="176" x="7974013" y="6081713"/>
          <p14:tracePt t="178" x="7954963" y="6081713"/>
          <p14:tracePt t="179" x="7945438" y="6081713"/>
          <p14:tracePt t="185" x="7897813" y="6100763"/>
          <p14:tracePt t="187" x="7878763" y="6110288"/>
          <p14:tracePt t="199" x="7775575" y="6138863"/>
          <p14:tracePt t="200" x="7756525" y="6148388"/>
          <p14:tracePt t="201" x="7747000" y="6148388"/>
          <p14:tracePt t="214" x="7651750" y="6186488"/>
          <p14:tracePt t="217" x="7623175" y="6186488"/>
          <p14:tracePt t="219" x="7613650" y="6196013"/>
          <p14:tracePt t="221" x="7594600" y="6205538"/>
          <p14:tracePt t="222" x="7575550" y="6205538"/>
          <p14:tracePt t="224" x="7566025" y="6215063"/>
          <p14:tracePt t="231" x="7519988" y="6243638"/>
          <p14:tracePt t="233" x="7500938" y="6243638"/>
          <p14:tracePt t="234" x="7481888" y="6253163"/>
          <p14:tracePt t="236" x="7472363" y="6253163"/>
          <p14:tracePt t="237" x="7462838" y="6253163"/>
          <p14:tracePt t="239" x="7443788" y="6262688"/>
          <p14:tracePt t="240" x="7434263" y="6262688"/>
          <p14:tracePt t="241" x="7424738" y="6262688"/>
          <p14:tracePt t="247" x="7386638" y="6281738"/>
          <p14:tracePt t="250" x="7358063" y="6289675"/>
          <p14:tracePt t="251" x="7348538" y="6299200"/>
          <p14:tracePt t="254" x="7331075" y="6299200"/>
          <p14:tracePt t="256" x="7312025" y="6308725"/>
          <p14:tracePt t="257" x="7292975" y="6318250"/>
          <p14:tracePt t="259" x="7283450" y="6318250"/>
          <p14:tracePt t="261" x="7264400" y="6327775"/>
          <p14:tracePt t="263" x="7254875" y="6327775"/>
          <p14:tracePt t="266" x="7207250" y="6337300"/>
          <p14:tracePt t="267" x="7188200" y="6346825"/>
          <p14:tracePt t="270" x="7169150" y="6356350"/>
          <p14:tracePt t="272" x="7150100" y="6365875"/>
          <p14:tracePt t="273" x="7121525" y="6365875"/>
          <p14:tracePt t="275" x="7112000" y="6375400"/>
          <p14:tracePt t="276" x="7094538" y="6375400"/>
          <p14:tracePt t="278" x="7085013" y="6384925"/>
          <p14:tracePt t="279" x="7075488" y="6384925"/>
          <p14:tracePt t="330" x="7065963" y="6384925"/>
          <p14:tracePt t="335" x="7018338" y="6394450"/>
          <p14:tracePt t="337" x="6999288" y="6394450"/>
          <p14:tracePt t="339" x="6980238" y="6394450"/>
          <p14:tracePt t="341" x="6961188" y="6394450"/>
          <p14:tracePt t="343" x="6942138" y="6394450"/>
          <p14:tracePt t="348" x="6904038" y="6394450"/>
          <p14:tracePt t="349" x="6894513" y="6394450"/>
          <p14:tracePt t="364" x="6791325" y="6394450"/>
          <p14:tracePt t="366" x="6781800" y="6394450"/>
          <p14:tracePt t="367" x="6762750" y="6394450"/>
          <p14:tracePt t="369" x="6753225" y="6394450"/>
          <p14:tracePt t="381" x="6667500" y="6394450"/>
          <p14:tracePt t="383" x="6659563" y="6384925"/>
          <p14:tracePt t="398" x="6583363" y="6375400"/>
          <p14:tracePt t="414" x="6554788" y="6375400"/>
          <p14:tracePt t="432" x="6554788" y="6365875"/>
          <p14:tracePt t="448" x="6554788" y="6356350"/>
          <p14:tracePt t="463" x="6554788" y="6346825"/>
          <p14:tracePt t="465" x="6545263" y="6337300"/>
          <p14:tracePt t="482" x="6535738" y="6308725"/>
          <p14:tracePt t="484" x="6535738" y="6299200"/>
          <p14:tracePt t="498" x="6535738" y="6281738"/>
          <p14:tracePt t="514" x="6526213" y="6281738"/>
          <p14:tracePt t="689" x="6535738" y="6281738"/>
          <p14:tracePt t="697" x="6554788" y="6281738"/>
          <p14:tracePt t="713" x="6677025" y="6281738"/>
          <p14:tracePt t="715" x="6705600" y="6281738"/>
          <p14:tracePt t="717" x="6734175" y="6281738"/>
          <p14:tracePt t="719" x="6762750" y="6289675"/>
          <p14:tracePt t="719" x="6772275" y="6289675"/>
          <p14:tracePt t="720" x="6781800" y="6289675"/>
          <p14:tracePt t="721" x="6800850" y="6289675"/>
          <p14:tracePt t="723" x="6810375" y="6299200"/>
          <p14:tracePt t="725" x="6848475" y="6299200"/>
          <p14:tracePt t="726" x="6867525" y="6299200"/>
          <p14:tracePt t="727" x="6894513" y="6308725"/>
          <p14:tracePt t="729" x="6913563" y="6308725"/>
          <p14:tracePt t="734" x="6999288" y="6318250"/>
          <p14:tracePt t="735" x="7008813" y="6318250"/>
          <p14:tracePt t="736" x="7056438" y="6318250"/>
          <p14:tracePt t="738" x="7065963" y="6318250"/>
          <p14:tracePt t="739" x="7075488" y="6318250"/>
          <p14:tracePt t="740" x="7094538" y="6318250"/>
          <p14:tracePt t="741" x="7112000" y="6318250"/>
          <p14:tracePt t="742" x="7121525" y="6318250"/>
          <p14:tracePt t="746" x="7131050" y="6318250"/>
          <p14:tracePt t="747" x="7140575" y="6327775"/>
          <p14:tracePt t="763" x="7159625" y="6327775"/>
          <p14:tracePt t="869" x="7150100" y="6327775"/>
          <p14:tracePt t="871" x="7150100" y="6337300"/>
          <p14:tracePt t="880" x="7140575" y="6337300"/>
          <p14:tracePt t="896" x="7112000" y="6346825"/>
          <p14:tracePt t="897" x="7104063" y="6346825"/>
          <p14:tracePt t="913" x="7085013" y="6346825"/>
          <p14:tracePt t="914" x="7075488" y="6346825"/>
          <p14:tracePt t="930" x="7056438" y="6346825"/>
          <p14:tracePt t="978" x="7065963" y="6346825"/>
          <p14:tracePt t="982" x="7075488" y="6346825"/>
          <p14:tracePt t="998" x="7159625" y="6337300"/>
          <p14:tracePt t="1001" x="7188200" y="6327775"/>
          <p14:tracePt t="1002" x="7197725" y="6327775"/>
          <p14:tracePt t="1003" x="7207250" y="6318250"/>
          <p14:tracePt t="1014" x="7331075" y="6289675"/>
          <p14:tracePt t="1016" x="7348538" y="6281738"/>
          <p14:tracePt t="1017" x="7367588" y="6281738"/>
          <p14:tracePt t="1029" x="7500938" y="6253163"/>
          <p14:tracePt t="1031" x="7539038" y="6224588"/>
          <p14:tracePt t="1033" x="7558088" y="6224588"/>
          <p14:tracePt t="1034" x="7585075" y="6215063"/>
          <p14:tracePt t="1036" x="7604125" y="6205538"/>
          <p14:tracePt t="1037" x="7623175" y="6205538"/>
          <p14:tracePt t="1038" x="7632700" y="6205538"/>
          <p14:tracePt t="1046" x="7727950" y="6176963"/>
          <p14:tracePt t="1048" x="7766050" y="6167438"/>
          <p14:tracePt t="1049" x="7775575" y="6167438"/>
          <p14:tracePt t="1050" x="7785100" y="6167438"/>
          <p14:tracePt t="1063" x="7897813" y="6138863"/>
          <p14:tracePt t="1064" x="7907338" y="6129338"/>
          <p14:tracePt t="1066" x="7916863" y="6129338"/>
          <p14:tracePt t="1079" x="7954963" y="6119813"/>
          <p14:tracePt t="1109" x="7964488" y="6119813"/>
          <p14:tracePt t="1114" x="7974013" y="6119813"/>
          <p14:tracePt t="1130" x="8077200" y="6119813"/>
          <p14:tracePt t="1132" x="8086725" y="6119813"/>
          <p14:tracePt t="1133" x="8105775" y="6119813"/>
          <p14:tracePt t="1135" x="8143875" y="6119813"/>
          <p14:tracePt t="1135" x="8153400" y="6119813"/>
          <p14:tracePt t="1137" x="8162925" y="6119813"/>
          <p14:tracePt t="1146" x="8275638" y="6119813"/>
          <p14:tracePt t="1147" x="8304213" y="6119813"/>
          <p14:tracePt t="1149" x="8332788" y="6119813"/>
          <p14:tracePt t="1150" x="8361363" y="6119813"/>
          <p14:tracePt t="1151" x="8370888" y="6119813"/>
          <p14:tracePt t="1152" x="8380413" y="6119813"/>
          <p14:tracePt t="1180" x="8636000" y="6081713"/>
          <p14:tracePt t="1181" x="8645525" y="6081713"/>
          <p14:tracePt t="1182" x="8655050" y="6072188"/>
          <p14:tracePt t="1196" x="8664575" y="6062663"/>
          <p14:tracePt t="1377" x="8664575" y="6054725"/>
          <p14:tracePt t="1382" x="8655050" y="6054725"/>
          <p14:tracePt t="1396" x="8645525" y="6035675"/>
          <p14:tracePt t="1413" x="8636000" y="6026150"/>
          <p14:tracePt t="1429" x="8607425" y="6026150"/>
          <p14:tracePt t="1431" x="8588375" y="6026150"/>
          <p14:tracePt t="1446" x="8502650" y="6007100"/>
          <p14:tracePt t="1448" x="8483600" y="6007100"/>
          <p14:tracePt t="1450" x="8474075" y="6007100"/>
          <p14:tracePt t="1451" x="8456613" y="6007100"/>
          <p14:tracePt t="1453" x="8447088" y="6007100"/>
          <p14:tracePt t="1463" x="8361363" y="5988050"/>
          <p14:tracePt t="1464" x="8351838" y="5978525"/>
          <p14:tracePt t="1479" x="8229600" y="5969000"/>
          <p14:tracePt t="1480" x="8220075" y="5969000"/>
          <p14:tracePt t="1482" x="8201025" y="5959475"/>
          <p14:tracePt t="1482" x="8191500" y="5959475"/>
          <p14:tracePt t="1497" x="8077200" y="5940425"/>
          <p14:tracePt t="1499" x="8067675" y="5940425"/>
          <p14:tracePt t="1513" x="7964488" y="5930900"/>
          <p14:tracePt t="1530" x="7831138" y="5911850"/>
          <p14:tracePt t="1533" x="7785100" y="5911850"/>
          <p14:tracePt t="1536" x="7775575" y="5902325"/>
          <p14:tracePt t="1537" x="7766050" y="5902325"/>
          <p14:tracePt t="1547" x="7651750" y="5883275"/>
          <p14:tracePt t="1550" x="7642225" y="5883275"/>
          <p14:tracePt t="1552" x="7623175" y="5883275"/>
          <p14:tracePt t="1555" x="7585075" y="5873750"/>
          <p14:tracePt t="1556" x="7575550" y="5873750"/>
          <p14:tracePt t="1559" x="7566025" y="5864225"/>
          <p14:tracePt t="1562" x="7548563" y="5864225"/>
          <p14:tracePt t="1565" x="7529513" y="5854700"/>
          <p14:tracePt t="1567" x="7519988" y="5854700"/>
          <p14:tracePt t="1574" x="7500938" y="5845175"/>
          <p14:tracePt t="1580" x="7481888" y="5845175"/>
          <p14:tracePt t="1597" x="7472363" y="5845175"/>
          <p14:tracePt t="1613" x="7472363" y="5835650"/>
          <p14:tracePt t="1694" x="7462838" y="5835650"/>
          <p14:tracePt t="1699" x="7453313" y="5845175"/>
          <p14:tracePt t="1713" x="7386638" y="5949950"/>
          <p14:tracePt t="1716" x="7377113" y="5978525"/>
          <p14:tracePt t="1719" x="7358063" y="6016625"/>
          <p14:tracePt t="1721" x="7348538" y="6045200"/>
          <p14:tracePt t="1724" x="7339013" y="6072188"/>
          <p14:tracePt t="1727" x="7331075" y="6110288"/>
          <p14:tracePt t="1736" x="7302500" y="6196013"/>
          <p14:tracePt t="1739" x="7292975" y="6224588"/>
          <p14:tracePt t="1743" x="7283450" y="6243638"/>
          <p14:tracePt t="1745" x="7283450" y="6262688"/>
          <p14:tracePt t="1752" x="7283450" y="6308725"/>
          <p14:tracePt t="1755" x="7273925" y="6318250"/>
          <p14:tracePt t="1764" x="7273925" y="6337300"/>
          <p14:tracePt t="1780" x="7273925" y="6346825"/>
          <p14:tracePt t="1848" x="7273925" y="6356350"/>
          <p14:tracePt t="1855" x="7283450" y="6356350"/>
          <p14:tracePt t="1881" x="7386638" y="6413500"/>
          <p14:tracePt t="1885" x="7424738" y="6423025"/>
          <p14:tracePt t="1888" x="7453313" y="6432550"/>
          <p14:tracePt t="1892" x="7491413" y="6442075"/>
          <p14:tracePt t="1895" x="7548563" y="6451600"/>
          <p14:tracePt t="1900" x="7642225" y="6480175"/>
          <p14:tracePt t="1903" x="7727950" y="6489700"/>
          <p14:tracePt t="1907" x="7831138" y="6499225"/>
          <p14:tracePt t="1911" x="7954963" y="6508750"/>
          <p14:tracePt t="1915" x="8086725" y="6526213"/>
          <p14:tracePt t="1919" x="8229600" y="6535738"/>
          <p14:tracePt t="1923" x="8380413" y="6535738"/>
          <p14:tracePt t="1926" x="8502650" y="6535738"/>
          <p14:tracePt t="1929" x="8636000" y="6535738"/>
          <p14:tracePt t="1933" x="8777288" y="6516688"/>
          <p14:tracePt t="1936" x="8966200" y="6508750"/>
          <p14:tracePt t="1939" x="9118600" y="6508750"/>
          <p14:tracePt t="1943" x="9288463" y="6508750"/>
          <p14:tracePt t="1946" x="9496425" y="6480175"/>
          <p14:tracePt t="1949" x="9675813" y="6451600"/>
          <p14:tracePt t="1953" x="9883775" y="6432550"/>
          <p14:tracePt t="1956" x="10036175" y="6403975"/>
          <p14:tracePt t="1958" x="10177463" y="6375400"/>
          <p14:tracePt t="1962" x="10280650" y="6375400"/>
          <p14:tracePt t="1965" x="10452100" y="6375400"/>
          <p14:tracePt t="1968" x="10564813" y="6375400"/>
          <p14:tracePt t="1971" x="10669588" y="6365875"/>
          <p14:tracePt t="1975" x="10801350" y="6346825"/>
          <p14:tracePt t="1979" x="10877550" y="6337300"/>
          <p14:tracePt t="1983" x="11028363" y="6327775"/>
          <p14:tracePt t="1985" x="11066463" y="6318250"/>
          <p14:tracePt t="1986" x="11095038" y="6318250"/>
          <p14:tracePt t="1990" x="11142663" y="6318250"/>
          <p14:tracePt t="1992" x="11161713" y="6308725"/>
          <p14:tracePt t="1997" x="11179175" y="6299200"/>
          <p14:tracePt t="2022" x="11171238" y="6299200"/>
          <p14:tracePt t="2028" x="11152188" y="6299200"/>
          <p14:tracePt t="2047" x="11066463" y="6308725"/>
          <p14:tracePt t="2049" x="11056938" y="6308725"/>
          <p14:tracePt t="2052" x="11047413" y="6318250"/>
          <p14:tracePt t="2064" x="11018838" y="6318250"/>
          <p14:tracePt t="2066" x="11009313" y="6327775"/>
          <p14:tracePt t="2080" x="10980738" y="6337300"/>
          <p14:tracePt t="2083" x="10971213" y="6337300"/>
          <p14:tracePt t="2097" x="10952163" y="6337300"/>
          <p14:tracePt t="2099" x="10944225" y="6337300"/>
          <p14:tracePt t="2115" x="10887075" y="6337300"/>
          <p14:tracePt t="2120" x="10868025" y="6337300"/>
          <p14:tracePt t="2126" x="10848975" y="6337300"/>
          <p14:tracePt t="2133" x="10829925" y="6337300"/>
          <p14:tracePt t="2151" x="10772775" y="6318250"/>
          <p14:tracePt t="2155" x="10753725" y="6308725"/>
          <p14:tracePt t="2157" x="10734675" y="6299200"/>
          <p14:tracePt t="2160" x="10725150" y="6299200"/>
          <p14:tracePt t="2163" x="10717213" y="6281738"/>
          <p14:tracePt t="2165" x="10698163" y="6272213"/>
          <p14:tracePt t="2168" x="10698163" y="6262688"/>
          <p14:tracePt t="2170" x="10688638" y="6262688"/>
          <p14:tracePt t="2173" x="10669588" y="6243638"/>
          <p14:tracePt t="2175" x="10650538" y="6234113"/>
          <p14:tracePt t="2177" x="10641013" y="6224588"/>
          <p14:tracePt t="2183" x="10574338" y="6196013"/>
          <p14:tracePt t="2187" x="10545763" y="6176963"/>
          <p14:tracePt t="2190" x="10507663" y="6148388"/>
          <p14:tracePt t="2196" x="10461625" y="6100763"/>
          <p14:tracePt t="2202" x="10385425" y="6054725"/>
          <p14:tracePt t="2207" x="10337800" y="6016625"/>
          <p14:tracePt t="2210" x="10318750" y="5988050"/>
          <p14:tracePt t="2213" x="10290175" y="5959475"/>
          <p14:tracePt t="2216" x="10263188" y="5930900"/>
          <p14:tracePt t="2218" x="10244138" y="5921375"/>
          <p14:tracePt t="2220" x="10225088" y="5902325"/>
          <p14:tracePt t="2222" x="10206038" y="5883275"/>
          <p14:tracePt t="2224" x="10196513" y="5873750"/>
          <p14:tracePt t="2226" x="10177463" y="5854700"/>
          <p14:tracePt t="2229" x="10158413" y="5845175"/>
          <p14:tracePt t="2231" x="10148888" y="5835650"/>
          <p14:tracePt t="2234" x="10139363" y="5818188"/>
          <p14:tracePt t="2236" x="10129838" y="5808663"/>
          <p14:tracePt t="2242" x="10120313" y="5799138"/>
          <p14:tracePt t="2246" x="10110788" y="5799138"/>
          <p14:tracePt t="2263" x="10101263" y="5799138"/>
          <p14:tracePt t="2297" x="10082213" y="5799138"/>
          <p14:tracePt t="2316" x="10017125" y="5789613"/>
          <p14:tracePt t="2318" x="10007600" y="5789613"/>
          <p14:tracePt t="2323" x="9979025" y="5789613"/>
          <p14:tracePt t="2327" x="9950450" y="5789613"/>
          <p14:tracePt t="2332" x="9912350" y="5780088"/>
          <p14:tracePt t="2335" x="9883775" y="5780088"/>
          <p14:tracePt t="2339" x="9864725" y="5780088"/>
          <p14:tracePt t="2342" x="9836150" y="5780088"/>
          <p14:tracePt t="2344" x="9818688" y="5780088"/>
          <p14:tracePt t="2347" x="9790113" y="5780088"/>
          <p14:tracePt t="2348" x="9780588" y="5780088"/>
          <p14:tracePt t="2350" x="9761538" y="5780088"/>
          <p14:tracePt t="2352" x="9742488" y="5789613"/>
          <p14:tracePt t="2355" x="9723438" y="5789613"/>
          <p14:tracePt t="2357" x="9694863" y="5808663"/>
          <p14:tracePt t="2359" x="9675813" y="5818188"/>
          <p14:tracePt t="2363" x="9628188" y="5827713"/>
          <p14:tracePt t="2366" x="9599613" y="5835650"/>
          <p14:tracePt t="2368" x="9582150" y="5845175"/>
          <p14:tracePt t="2370" x="9553575" y="5854700"/>
          <p14:tracePt t="2372" x="9534525" y="5864225"/>
          <p14:tracePt t="2373" x="9515475" y="5873750"/>
          <p14:tracePt t="2375" x="9505950" y="5883275"/>
          <p14:tracePt t="2377" x="9477375" y="5902325"/>
          <p14:tracePt t="2379" x="9458325" y="5911850"/>
          <p14:tracePt t="2381" x="9420225" y="5930900"/>
          <p14:tracePt t="2383" x="9391650" y="5940425"/>
          <p14:tracePt t="2385" x="9382125" y="5949950"/>
          <p14:tracePt t="2387" x="9355138" y="5969000"/>
          <p14:tracePt t="2388" x="9345613" y="5969000"/>
          <p14:tracePt t="2390" x="9326563" y="5988050"/>
          <p14:tracePt t="2391" x="9307513" y="5997575"/>
          <p14:tracePt t="2393" x="9297988" y="6007100"/>
          <p14:tracePt t="2395" x="9278938" y="6016625"/>
          <p14:tracePt t="2396" x="9269413" y="6026150"/>
          <p14:tracePt t="2397" x="9250363" y="6035675"/>
          <p14:tracePt t="2399" x="9240838" y="6035675"/>
          <p14:tracePt t="2408" x="9145588" y="6091238"/>
          <p14:tracePt t="2410" x="9137650" y="6110288"/>
          <p14:tracePt t="2412" x="9118600" y="6119813"/>
          <p14:tracePt t="2414" x="9099550" y="6129338"/>
          <p14:tracePt t="2416" x="9080500" y="6138863"/>
          <p14:tracePt t="2417" x="9070975" y="6148388"/>
          <p14:tracePt t="2426" x="9013825" y="6186488"/>
          <p14:tracePt t="2433" x="8975725" y="6224588"/>
          <p14:tracePt t="2435" x="8966200" y="6234113"/>
          <p14:tracePt t="2437" x="8956675" y="6243638"/>
          <p14:tracePt t="2439" x="8947150" y="6243638"/>
          <p14:tracePt t="2446" x="8918575" y="6262688"/>
          <p14:tracePt t="2448" x="8910638" y="6272213"/>
          <p14:tracePt t="2450" x="8901113" y="6272213"/>
          <p14:tracePt t="2463" x="8872538" y="6289675"/>
          <p14:tracePt t="2479" x="8834438" y="6318250"/>
          <p14:tracePt t="2481" x="8824913" y="6318250"/>
          <p14:tracePt t="2496" x="8796338" y="6337300"/>
          <p14:tracePt t="2497" x="8786813" y="6337300"/>
          <p14:tracePt t="2499" x="8767763" y="6337300"/>
          <p14:tracePt t="2512" x="8729663" y="6346825"/>
          <p14:tracePt t="2515" x="8710613" y="6356350"/>
          <p14:tracePt t="2532" x="8636000" y="6365875"/>
          <p14:tracePt t="2534" x="8626475" y="6365875"/>
          <p14:tracePt t="2537" x="8616950" y="6365875"/>
          <p14:tracePt t="2540" x="8607425" y="6365875"/>
          <p14:tracePt t="2547" x="8588375" y="6365875"/>
          <p14:tracePt t="2550" x="8588375" y="6375400"/>
          <p14:tracePt t="2552" x="8578850" y="6375400"/>
          <p14:tracePt t="2563" x="8550275" y="6375400"/>
          <p14:tracePt t="2566" x="8540750" y="6375400"/>
          <p14:tracePt t="2569" x="8521700" y="6375400"/>
          <p14:tracePt t="2573" x="8502650" y="6375400"/>
          <p14:tracePt t="2577" x="8493125" y="6375400"/>
          <p14:tracePt t="2579" x="8483600" y="6375400"/>
          <p14:tracePt t="2581" x="8474075" y="6375400"/>
          <p14:tracePt t="2585" x="8466138" y="6375400"/>
          <p14:tracePt t="2596" x="8437563" y="6375400"/>
          <p14:tracePt t="2600" x="8428038" y="6375400"/>
          <p14:tracePt t="2613" x="8389938" y="6375400"/>
          <p14:tracePt t="2616" x="8361363" y="6375400"/>
          <p14:tracePt t="2621" x="8342313" y="6375400"/>
          <p14:tracePt t="2623" x="8323263" y="6375400"/>
          <p14:tracePt t="2626" x="8313738" y="6375400"/>
          <p14:tracePt t="2627" x="8304213" y="6384925"/>
          <p14:tracePt t="2629" x="8285163" y="6384925"/>
          <p14:tracePt t="2636" x="8247063" y="6384925"/>
          <p14:tracePt t="2639" x="8229600" y="6384925"/>
          <p14:tracePt t="2646" x="8201025" y="6384925"/>
          <p14:tracePt t="2649" x="8181975" y="6384925"/>
          <p14:tracePt t="2653" x="8162925" y="6384925"/>
          <p14:tracePt t="2656" x="8153400" y="6384925"/>
          <p14:tracePt t="2660" x="8143875" y="6384925"/>
          <p14:tracePt t="2667" x="8124825" y="6384925"/>
          <p14:tracePt t="2679" x="8086725" y="6384925"/>
          <p14:tracePt t="2681" x="8077200" y="6384925"/>
          <p14:tracePt t="2684" x="8067675" y="6384925"/>
          <p14:tracePt t="2688" x="8058150" y="6384925"/>
          <p14:tracePt t="2690" x="8048625" y="6384925"/>
          <p14:tracePt t="2697" x="8039100" y="6384925"/>
          <p14:tracePt t="2713" x="8029575" y="6384925"/>
          <p14:tracePt t="2732" x="8020050" y="6384925"/>
          <p14:tracePt t="2843" x="8029575" y="6384925"/>
          <p14:tracePt t="2857" x="8039100" y="6384925"/>
          <p14:tracePt t="2864" x="8048625" y="6384925"/>
          <p14:tracePt t="2878" x="8077200" y="6384925"/>
          <p14:tracePt t="2895" x="8115300" y="6384925"/>
          <p14:tracePt t="2896" x="8115300" y="6375400"/>
          <p14:tracePt t="2911" x="8134350" y="6375400"/>
          <p14:tracePt t="2928" x="8181975" y="6365875"/>
          <p14:tracePt t="2945" x="8210550" y="6365875"/>
          <p14:tracePt t="3012" x="8210550" y="6356350"/>
          <p14:tracePt t="3038" x="8210550" y="6346825"/>
          <p14:tracePt t="3045" x="8191500" y="6346825"/>
          <p14:tracePt t="3047" x="8181975" y="6346825"/>
          <p14:tracePt t="3062" x="8143875" y="6337300"/>
          <p14:tracePt t="3078" x="8105775" y="6337300"/>
          <p14:tracePt t="3079" x="8096250" y="6337300"/>
          <p14:tracePt t="3095" x="8048625" y="6337300"/>
          <p14:tracePt t="3112" x="8020050" y="6337300"/>
          <p14:tracePt t="3114" x="8012113" y="6337300"/>
          <p14:tracePt t="3153" x="8002588" y="6346825"/>
          <p14:tracePt t="3161" x="8002588" y="6356350"/>
          <p14:tracePt t="3179" x="7983538" y="6375400"/>
          <p14:tracePt t="3180" x="7964488" y="6384925"/>
          <p14:tracePt t="3194" x="7964488" y="6403975"/>
          <p14:tracePt t="3196" x="7954963" y="6413500"/>
          <p14:tracePt t="3213" x="7954963" y="6423025"/>
          <p14:tracePt t="3301" x="7954963" y="6413500"/>
          <p14:tracePt t="3311" x="7954963" y="6346825"/>
          <p14:tracePt t="3312" x="7954963" y="6318250"/>
          <p14:tracePt t="3313" x="7954963" y="6289675"/>
          <p14:tracePt t="3315" x="7954963" y="6253163"/>
          <p14:tracePt t="3316" x="7964488" y="6205538"/>
          <p14:tracePt t="3317" x="7964488" y="6186488"/>
          <p14:tracePt t="3319" x="7964488" y="6157913"/>
          <p14:tracePt t="3327" x="7974013" y="5883275"/>
          <p14:tracePt t="3329" x="7983538" y="5799138"/>
          <p14:tracePt t="3330" x="7983538" y="5741988"/>
          <p14:tracePt t="3344" x="7983538" y="5060950"/>
          <p14:tracePt t="3345" x="7964488" y="4918075"/>
          <p14:tracePt t="3347" x="7964488" y="4748213"/>
          <p14:tracePt t="3349" x="7954963" y="4664075"/>
          <p14:tracePt t="3350" x="7954963" y="4540250"/>
          <p14:tracePt t="3352" x="7954963" y="4473575"/>
          <p14:tracePt t="3361" x="7954963" y="3821113"/>
          <p14:tracePt t="3363" x="7935913" y="3679825"/>
          <p14:tracePt t="3364" x="7926388" y="3529013"/>
          <p14:tracePt t="3366" x="7926388" y="3462338"/>
          <p14:tracePt t="3367" x="7907338" y="3386138"/>
          <p14:tracePt t="3368" x="7878763" y="3216275"/>
          <p14:tracePt t="3370" x="7878763" y="3168650"/>
          <p14:tracePt t="3371" x="7850188" y="3027363"/>
          <p14:tracePt t="3373" x="7831138" y="2970213"/>
          <p14:tracePt t="3373" x="7831138" y="2903538"/>
          <p14:tracePt t="3379" x="7785100" y="2638425"/>
          <p14:tracePt t="3381" x="7756525" y="2554288"/>
          <p14:tracePt t="3383" x="7737475" y="2459038"/>
          <p14:tracePt t="3384" x="7718425" y="2401888"/>
          <p14:tracePt t="3386" x="7708900" y="2365375"/>
          <p14:tracePt t="3387" x="7680325" y="2308225"/>
          <p14:tracePt t="3388" x="7680325" y="2289175"/>
          <p14:tracePt t="3394" x="7651750" y="2193925"/>
          <p14:tracePt t="3395" x="7642225" y="2166938"/>
          <p14:tracePt t="3411" x="7594600" y="2119313"/>
          <p14:tracePt t="3428" x="7558088" y="2119313"/>
          <p14:tracePt t="3445" x="7424738" y="2203450"/>
          <p14:tracePt t="3447" x="7405688" y="2203450"/>
          <p14:tracePt t="3448" x="7386638" y="2212975"/>
          <p14:tracePt t="3450" x="7377113" y="2212975"/>
          <p14:tracePt t="3451" x="7348538" y="2222500"/>
          <p14:tracePt t="3453" x="7339013" y="2222500"/>
          <p14:tracePt t="3454" x="7312025" y="2232025"/>
          <p14:tracePt t="3455" x="7292975" y="2232025"/>
          <p14:tracePt t="3457" x="7283450" y="2241550"/>
          <p14:tracePt t="3462" x="7226300" y="2251075"/>
          <p14:tracePt t="3464" x="7197725" y="2260600"/>
          <p14:tracePt t="3465" x="7178675" y="2260600"/>
          <p14:tracePt t="3466" x="7169150" y="2260600"/>
          <p14:tracePt t="3468" x="7140575" y="2270125"/>
          <p14:tracePt t="3469" x="7131050" y="2270125"/>
          <p14:tracePt t="3477" x="7046913" y="2270125"/>
          <p14:tracePt t="3479" x="7018338" y="2279650"/>
          <p14:tracePt t="3480" x="7008813" y="2279650"/>
          <p14:tracePt t="3481" x="6980238" y="2279650"/>
          <p14:tracePt t="3483" x="6970713" y="2279650"/>
          <p14:tracePt t="3495" x="6838950" y="2279650"/>
          <p14:tracePt t="3497" x="6819900" y="2279650"/>
          <p14:tracePt t="3511" x="6705600" y="2251075"/>
          <p14:tracePt t="3512" x="6696075" y="2251075"/>
          <p14:tracePt t="3528" x="6545263" y="2184400"/>
          <p14:tracePt t="3529" x="6535738" y="2174875"/>
          <p14:tracePt t="3530" x="6526213" y="2174875"/>
          <p14:tracePt t="3544" x="6356350" y="1995488"/>
          <p14:tracePt t="3546" x="6318250" y="1966913"/>
          <p14:tracePt t="3548" x="6280150" y="1920875"/>
          <p14:tracePt t="3550" x="6270625" y="1892300"/>
          <p14:tracePt t="3551" x="6251575" y="1844675"/>
          <p14:tracePt t="3552" x="6232525" y="1825625"/>
          <p14:tracePt t="3554" x="6223000" y="1797050"/>
          <p14:tracePt t="3555" x="6205538" y="1749425"/>
          <p14:tracePt t="3556" x="6196013" y="1730375"/>
          <p14:tracePt t="3558" x="6176963" y="1693863"/>
          <p14:tracePt t="3567" x="6081713" y="1447800"/>
          <p14:tracePt t="3570" x="6043613" y="1362075"/>
          <p14:tracePt t="3572" x="6024563" y="1276350"/>
          <p14:tracePt t="3575" x="6015038" y="1249363"/>
          <p14:tracePt t="3578" x="5995988" y="1173163"/>
          <p14:tracePt t="3581" x="5969000" y="1087438"/>
          <p14:tracePt t="3583" x="5949950" y="1039813"/>
          <p14:tracePt t="3586" x="5921375" y="974725"/>
          <p14:tracePt t="3589" x="5911850" y="917575"/>
          <p14:tracePt t="3591" x="5902325" y="889000"/>
          <p14:tracePt t="3594" x="5883275" y="850900"/>
          <p14:tracePt t="3597" x="5873750" y="822325"/>
          <p14:tracePt t="3599" x="5854700" y="803275"/>
          <p14:tracePt t="3602" x="5845175" y="766763"/>
          <p14:tracePt t="3604" x="5845175" y="747713"/>
          <p14:tracePt t="3606" x="5835650" y="738188"/>
          <p14:tracePt t="3608" x="5826125" y="719138"/>
          <p14:tracePt t="3623" x="5816600" y="719138"/>
          <p14:tracePt t="3632" x="5807075" y="719138"/>
          <p14:tracePt t="3649" x="5797550" y="709613"/>
          <p14:tracePt t="3661" x="5788025" y="709613"/>
          <p14:tracePt t="3709" x="5788025" y="700088"/>
          <p14:tracePt t="3745" x="5778500" y="700088"/>
          <p14:tracePt t="3858" x="5768975" y="700088"/>
          <p14:tracePt t="3904" x="5768975" y="709613"/>
          <p14:tracePt t="3913" x="5768975" y="719138"/>
          <p14:tracePt t="3928" x="5797550" y="738188"/>
          <p14:tracePt t="3945" x="5816600" y="738188"/>
          <p14:tracePt t="3978" x="5854700" y="747713"/>
          <p14:tracePt t="3995" x="5864225" y="747713"/>
          <p14:tracePt t="4011" x="5873750" y="747713"/>
          <p14:tracePt t="4093" x="5873750" y="757238"/>
          <p14:tracePt t="4107" x="5864225" y="766763"/>
          <p14:tracePt t="4122" x="5864225" y="785813"/>
          <p14:tracePt t="4128" x="5854700" y="785813"/>
          <p14:tracePt t="4143" x="5835650" y="785813"/>
          <p14:tracePt t="4161" x="5816600" y="812800"/>
          <p14:tracePt t="4177" x="5788025" y="822325"/>
          <p14:tracePt t="4194" x="5778500" y="841375"/>
          <p14:tracePt t="4195" x="5768975" y="841375"/>
          <p14:tracePt t="4210" x="5759450" y="841375"/>
          <p14:tracePt t="4227" x="5751513" y="850900"/>
          <p14:tracePt t="4301" x="5759450" y="841375"/>
          <p14:tracePt t="4310" x="5778500" y="841375"/>
          <p14:tracePt t="4328" x="5873750" y="812800"/>
          <p14:tracePt t="4329" x="5892800" y="812800"/>
          <p14:tracePt t="4345" x="6015038" y="776288"/>
          <p14:tracePt t="4347" x="6034088" y="776288"/>
          <p14:tracePt t="4349" x="6053138" y="776288"/>
          <p14:tracePt t="4350" x="6062663" y="766763"/>
          <p14:tracePt t="4352" x="6081713" y="766763"/>
          <p14:tracePt t="4353" x="6100763" y="766763"/>
          <p14:tracePt t="4360" x="6186488" y="766763"/>
          <p14:tracePt t="4361" x="6213475" y="766763"/>
          <p14:tracePt t="4362" x="6251575" y="766763"/>
          <p14:tracePt t="4364" x="6270625" y="766763"/>
          <p14:tracePt t="4365" x="6289675" y="766763"/>
          <p14:tracePt t="4377" x="6677025" y="812800"/>
          <p14:tracePt t="4379" x="6772275" y="831850"/>
          <p14:tracePt t="4381" x="6838950" y="850900"/>
          <p14:tracePt t="4382" x="6877050" y="860425"/>
          <p14:tracePt t="4383" x="6932613" y="860425"/>
          <p14:tracePt t="4384" x="6970713" y="869950"/>
          <p14:tracePt t="4385" x="6989763" y="869950"/>
          <p14:tracePt t="4385" x="7008813" y="889000"/>
          <p14:tracePt t="4394" x="7321550" y="946150"/>
          <p14:tracePt t="4395" x="7396163" y="974725"/>
          <p14:tracePt t="4397" x="7434263" y="974725"/>
          <p14:tracePt t="4398" x="7491413" y="993775"/>
          <p14:tracePt t="4410" x="7821613" y="1087438"/>
          <p14:tracePt t="4412" x="7878763" y="1096963"/>
          <p14:tracePt t="4413" x="7983538" y="1116013"/>
          <p14:tracePt t="4427" x="8285163" y="1201738"/>
          <p14:tracePt t="4428" x="8294688" y="1201738"/>
          <p14:tracePt t="4429" x="8323263" y="1201738"/>
          <p14:tracePt t="4431" x="8332788" y="1211263"/>
          <p14:tracePt t="4432" x="8361363" y="1220788"/>
          <p14:tracePt t="4434" x="8370888" y="1220788"/>
          <p14:tracePt t="4435" x="8389938" y="1230313"/>
          <p14:tracePt t="4437" x="8399463" y="1230313"/>
          <p14:tracePt t="4443" x="8408988" y="1230313"/>
          <p14:tracePt t="4486" x="8408988" y="1239838"/>
          <p14:tracePt t="4495" x="8399463" y="1239838"/>
          <p14:tracePt t="4510" x="8380413" y="1239838"/>
          <p14:tracePt t="4527" x="8370888" y="1239838"/>
          <p14:tracePt t="4544" x="8361363" y="1239838"/>
          <p14:tracePt t="4545" x="8351838" y="1239838"/>
          <p14:tracePt t="4560" x="8323263" y="1239838"/>
          <p14:tracePt t="4577" x="8210550" y="1249363"/>
          <p14:tracePt t="4578" x="8210550" y="1257300"/>
          <p14:tracePt t="4593" x="8191500" y="1257300"/>
          <p14:tracePt t="4629" x="8096250" y="1276350"/>
          <p14:tracePt t="4632" x="8048625" y="1304925"/>
          <p14:tracePt t="4635" x="7983538" y="1314450"/>
          <p14:tracePt t="4638" x="7926388" y="1333500"/>
          <p14:tracePt t="4639" x="7907338" y="1333500"/>
          <p14:tracePt t="4642" x="7850188" y="1352550"/>
          <p14:tracePt t="4645" x="7793038" y="1381125"/>
          <p14:tracePt t="4647" x="7766050" y="1390650"/>
          <p14:tracePt t="4648" x="7756525" y="1390650"/>
          <p14:tracePt t="4650" x="7727950" y="1400175"/>
          <p14:tracePt t="4656" x="7642225" y="1419225"/>
          <p14:tracePt t="4658" x="7623175" y="1428750"/>
          <p14:tracePt t="4664" x="7566025" y="1438275"/>
          <p14:tracePt t="4666" x="7548563" y="1438275"/>
          <p14:tracePt t="4667" x="7539038" y="1438275"/>
          <p14:tracePt t="4678" x="7481888" y="1447800"/>
          <p14:tracePt t="4679" x="7472363" y="1457325"/>
          <p14:tracePt t="4694" x="7443788" y="1457325"/>
          <p14:tracePt t="4710" x="7396163" y="1438275"/>
          <p14:tracePt t="4727" x="7331075" y="1362075"/>
          <p14:tracePt t="4730" x="7312025" y="1343025"/>
          <p14:tracePt t="4732" x="7312025" y="1333500"/>
          <p14:tracePt t="4734" x="7302500" y="1314450"/>
          <p14:tracePt t="4736" x="7302500" y="1304925"/>
          <p14:tracePt t="4737" x="7292975" y="1295400"/>
          <p14:tracePt t="4743" x="7283450" y="1266825"/>
          <p14:tracePt t="4745" x="7273925" y="1239838"/>
          <p14:tracePt t="4747" x="7273925" y="1230313"/>
          <p14:tracePt t="4761" x="7245350" y="1163638"/>
          <p14:tracePt t="4763" x="7245350" y="1154113"/>
          <p14:tracePt t="4765" x="7235825" y="1154113"/>
          <p14:tracePt t="4777" x="7226300" y="1125538"/>
          <p14:tracePt t="4778" x="7216775" y="1116013"/>
          <p14:tracePt t="4794" x="7188200" y="1116013"/>
          <p14:tracePt t="4810" x="7140575" y="1116013"/>
          <p14:tracePt t="4812" x="7131050" y="1116013"/>
          <p14:tracePt t="4814" x="7121525" y="1116013"/>
          <p14:tracePt t="4828" x="7046913" y="1125538"/>
          <p14:tracePt t="4830" x="7018338" y="1135063"/>
          <p14:tracePt t="4832" x="7008813" y="1135063"/>
          <p14:tracePt t="4844" x="6904038" y="1144588"/>
          <p14:tracePt t="4846" x="6894513" y="1154113"/>
          <p14:tracePt t="4847" x="6886575" y="1154113"/>
          <p14:tracePt t="4849" x="6867525" y="1154113"/>
          <p14:tracePt t="4850" x="6858000" y="1154113"/>
          <p14:tracePt t="4852" x="6848475" y="1154113"/>
          <p14:tracePt t="4854" x="6829425" y="1154113"/>
          <p14:tracePt t="4855" x="6829425" y="1163638"/>
          <p14:tracePt t="4856" x="6810375" y="1163638"/>
          <p14:tracePt t="4858" x="6800850" y="1163638"/>
          <p14:tracePt t="4863" x="6743700" y="1163638"/>
          <p14:tracePt t="4865" x="6734175" y="1163638"/>
          <p14:tracePt t="4866" x="6715125" y="1163638"/>
          <p14:tracePt t="4868" x="6705600" y="1163638"/>
          <p14:tracePt t="4869" x="6686550" y="1163638"/>
          <p14:tracePt t="4871" x="6677025" y="1163638"/>
          <p14:tracePt t="4873" x="6659563" y="1163638"/>
          <p14:tracePt t="4875" x="6640513" y="1163638"/>
          <p14:tracePt t="4876" x="6621463" y="1163638"/>
          <p14:tracePt t="4877" x="6611938" y="1163638"/>
          <p14:tracePt t="4878" x="6602413" y="1163638"/>
          <p14:tracePt t="4882" x="6545263" y="1163638"/>
          <p14:tracePt t="4884" x="6516688" y="1163638"/>
          <p14:tracePt t="4886" x="6488113" y="1163638"/>
          <p14:tracePt t="4888" x="6459538" y="1163638"/>
          <p14:tracePt t="4890" x="6423025" y="1154113"/>
          <p14:tracePt t="4892" x="6394450" y="1144588"/>
          <p14:tracePt t="4893" x="6384925" y="1144588"/>
          <p14:tracePt t="4895" x="6346825" y="1135063"/>
          <p14:tracePt t="4896" x="6308725" y="1125538"/>
          <p14:tracePt t="4898" x="6289675" y="1116013"/>
          <p14:tracePt t="4899" x="6261100" y="1106488"/>
          <p14:tracePt t="4901" x="6232525" y="1106488"/>
          <p14:tracePt t="4902" x="6205538" y="1087438"/>
          <p14:tracePt t="4904" x="6196013" y="1087438"/>
          <p14:tracePt t="4905" x="6176963" y="1087438"/>
          <p14:tracePt t="4906" x="6157913" y="1077913"/>
          <p14:tracePt t="4908" x="6138863" y="1077913"/>
          <p14:tracePt t="4914" x="6062663" y="1039813"/>
          <p14:tracePt t="4916" x="6034088" y="1039813"/>
          <p14:tracePt t="4917" x="6024563" y="1030288"/>
          <p14:tracePt t="4919" x="6005513" y="1030288"/>
          <p14:tracePt t="4920" x="5995988" y="1022350"/>
          <p14:tracePt t="4928" x="5940425" y="1003300"/>
          <p14:tracePt t="4930" x="5921375" y="993775"/>
          <p14:tracePt t="4931" x="5911850" y="984250"/>
          <p14:tracePt t="4933" x="5902325" y="984250"/>
          <p14:tracePt t="4944" x="5854700" y="965200"/>
          <p14:tracePt t="4945" x="5845175" y="955675"/>
          <p14:tracePt t="4961" x="5788025" y="917575"/>
          <p14:tracePt t="5045" x="5788025" y="908050"/>
          <p14:tracePt t="5207" x="5816600" y="908050"/>
          <p14:tracePt t="5214" x="5845175" y="908050"/>
          <p14:tracePt t="5227" x="6081713" y="927100"/>
          <p14:tracePt t="5229" x="6119813" y="936625"/>
          <p14:tracePt t="5231" x="6167438" y="936625"/>
          <p14:tracePt t="5232" x="6223000" y="955675"/>
          <p14:tracePt t="5233" x="6242050" y="955675"/>
          <p14:tracePt t="5234" x="6280150" y="955675"/>
          <p14:tracePt t="5235" x="6308725" y="955675"/>
          <p14:tracePt t="5243" x="6535738" y="955675"/>
          <p14:tracePt t="5244" x="6564313" y="955675"/>
          <p14:tracePt t="5245" x="6602413" y="955675"/>
          <p14:tracePt t="5246" x="6621463" y="955675"/>
          <p14:tracePt t="5247" x="6659563" y="936625"/>
          <p14:tracePt t="5259" x="6913563" y="917575"/>
          <p14:tracePt t="5260" x="6961188" y="908050"/>
          <p14:tracePt t="5262" x="7027863" y="889000"/>
          <p14:tracePt t="5264" x="7037388" y="879475"/>
          <p14:tracePt t="5265" x="7065963" y="869950"/>
          <p14:tracePt t="5267" x="7085013" y="869950"/>
          <p14:tracePt t="5268" x="7094538" y="869950"/>
          <p14:tracePt t="5269" x="7112000" y="860425"/>
          <p14:tracePt t="5270" x="7150100" y="860425"/>
          <p14:tracePt t="5272" x="7169150" y="850900"/>
          <p14:tracePt t="5273" x="7197725" y="841375"/>
          <p14:tracePt t="5275" x="7207250" y="841375"/>
          <p14:tracePt t="5276" x="7235825" y="841375"/>
          <p14:tracePt t="5277" x="7245350" y="831850"/>
          <p14:tracePt t="5279" x="7273925" y="822325"/>
          <p14:tracePt t="5279" x="7283450" y="822325"/>
          <p14:tracePt t="5286" x="7367588" y="803275"/>
          <p14:tracePt t="5287" x="7405688" y="795338"/>
          <p14:tracePt t="5289" x="7415213" y="776288"/>
          <p14:tracePt t="5290" x="7443788" y="776288"/>
          <p14:tracePt t="5297" x="7575550" y="738188"/>
          <p14:tracePt t="5298" x="7604125" y="738188"/>
          <p14:tracePt t="5300" x="7661275" y="719138"/>
          <p14:tracePt t="5301" x="7708900" y="709613"/>
          <p14:tracePt t="5303" x="7747000" y="700088"/>
          <p14:tracePt t="5304" x="7785100" y="690563"/>
          <p14:tracePt t="5305" x="7850188" y="671513"/>
          <p14:tracePt t="5306" x="7878763" y="671513"/>
          <p14:tracePt t="5308" x="7926388" y="661988"/>
          <p14:tracePt t="5314" x="8162925" y="623888"/>
          <p14:tracePt t="5316" x="8239125" y="614363"/>
          <p14:tracePt t="5317" x="8285163" y="595313"/>
          <p14:tracePt t="5318" x="8380413" y="585788"/>
          <p14:tracePt t="5326" x="8626475" y="576263"/>
          <p14:tracePt t="5327" x="8710613" y="576263"/>
          <p14:tracePt t="5343" x="9297988" y="558800"/>
          <p14:tracePt t="5344" x="9317038" y="558800"/>
          <p14:tracePt t="5359" x="9666288" y="558800"/>
          <p14:tracePt t="5360" x="9704388" y="558800"/>
          <p14:tracePt t="5361" x="9723438" y="558800"/>
          <p14:tracePt t="5376" x="9845675" y="549275"/>
          <p14:tracePt t="5378" x="9855200" y="549275"/>
          <p14:tracePt t="5393" x="9883775" y="530225"/>
          <p14:tracePt t="5394" x="9893300" y="530225"/>
          <p14:tracePt t="5409" x="9893300" y="520700"/>
          <p14:tracePt t="5509" x="9893300" y="530225"/>
          <p14:tracePt t="5527" x="9921875" y="558800"/>
          <p14:tracePt t="5543" x="9950450" y="604838"/>
          <p14:tracePt t="5545" x="9950450" y="614363"/>
          <p14:tracePt t="5559" x="9998075" y="690563"/>
          <p14:tracePt t="5561" x="10017125" y="719138"/>
          <p14:tracePt t="5562" x="10026650" y="728663"/>
          <p14:tracePt t="5564" x="10036175" y="757238"/>
          <p14:tracePt t="5565" x="10053638" y="785813"/>
          <p14:tracePt t="5567" x="10063163" y="795338"/>
          <p14:tracePt t="5568" x="10082213" y="822325"/>
          <p14:tracePt t="5569" x="10091738" y="850900"/>
          <p14:tracePt t="5571" x="10101263" y="869950"/>
          <p14:tracePt t="5577" x="10196513" y="993775"/>
          <p14:tracePt t="5579" x="10234613" y="1039813"/>
          <p14:tracePt t="5580" x="10253663" y="1068388"/>
          <p14:tracePt t="5581" x="10290175" y="1135063"/>
          <p14:tracePt t="5592" x="10545763" y="1428750"/>
          <p14:tracePt t="5610" x="10944225" y="1816100"/>
          <p14:tracePt t="5613" x="11009313" y="1892300"/>
          <p14:tracePt t="5615" x="11047413" y="1930400"/>
          <p14:tracePt t="5616" x="11075988" y="1947863"/>
          <p14:tracePt t="5619" x="11095038" y="1985963"/>
          <p14:tracePt t="5620" x="11123613" y="1995488"/>
          <p14:tracePt t="5622" x="11142663" y="2024063"/>
          <p14:tracePt t="5623" x="11152188" y="2033588"/>
          <p14:tracePt t="5624" x="11171238" y="2052638"/>
          <p14:tracePt t="5626" x="11179175" y="2062163"/>
          <p14:tracePt t="5627" x="11198225" y="2071688"/>
          <p14:tracePt t="5629" x="11207750" y="2081213"/>
          <p14:tracePt t="5630" x="11217275" y="2100263"/>
          <p14:tracePt t="5632" x="11226800" y="2109788"/>
          <p14:tracePt t="5633" x="11236325" y="2119313"/>
          <p14:tracePt t="5635" x="11245850" y="2128838"/>
          <p14:tracePt t="5637" x="11245850" y="2138363"/>
          <p14:tracePt t="5639" x="11255375" y="2138363"/>
          <p14:tracePt t="5641" x="11255375" y="2147888"/>
          <p14:tracePt t="5644" x="11264900" y="2157413"/>
          <p14:tracePt t="5652" x="11264900" y="2166938"/>
          <p14:tracePt t="5691" x="11264900" y="2174875"/>
          <p14:tracePt t="5696" x="11255375" y="2174875"/>
          <p14:tracePt t="5710" x="11207750" y="2203450"/>
          <p14:tracePt t="5712" x="11198225" y="2203450"/>
          <p14:tracePt t="5714" x="11179175" y="2212975"/>
          <p14:tracePt t="5718" x="11152188" y="2212975"/>
          <p14:tracePt t="5720" x="11133138" y="2222500"/>
          <p14:tracePt t="5723" x="11104563" y="2232025"/>
          <p14:tracePt t="5726" x="11075988" y="2232025"/>
          <p14:tracePt t="5729" x="11037888" y="2241550"/>
          <p14:tracePt t="5732" x="10999788" y="2251075"/>
          <p14:tracePt t="5735" x="10952163" y="2270125"/>
          <p14:tracePt t="5738" x="10896600" y="2279650"/>
          <p14:tracePt t="5740" x="10868025" y="2289175"/>
          <p14:tracePt t="5743" x="10801350" y="2298700"/>
          <p14:tracePt t="5745" x="10717213" y="2308225"/>
          <p14:tracePt t="5748" x="10679113" y="2308225"/>
          <p14:tracePt t="5752" x="10555288" y="2346325"/>
          <p14:tracePt t="5755" x="10471150" y="2374900"/>
          <p14:tracePt t="5757" x="10414000" y="2384425"/>
          <p14:tracePt t="5760" x="10318750" y="2411413"/>
          <p14:tracePt t="5763" x="10167938" y="2449513"/>
          <p14:tracePt t="5766" x="10091738" y="2459038"/>
          <p14:tracePt t="5767" x="10026650" y="2468563"/>
          <p14:tracePt t="5769" x="9931400" y="2487613"/>
          <p14:tracePt t="5771" x="9845675" y="2497138"/>
          <p14:tracePt t="5773" x="9771063" y="2525713"/>
          <p14:tracePt t="5776" x="9685338" y="2535238"/>
          <p14:tracePt t="5779" x="9544050" y="2563813"/>
          <p14:tracePt t="5781" x="9448800" y="2573338"/>
          <p14:tracePt t="5784" x="9326563" y="2601913"/>
          <p14:tracePt t="5786" x="9250363" y="2611438"/>
          <p14:tracePt t="5788" x="9164638" y="2628900"/>
          <p14:tracePt t="5790" x="9080500" y="2628900"/>
          <p14:tracePt t="5792" x="9004300" y="2638425"/>
          <p14:tracePt t="5794" x="8918575" y="2638425"/>
          <p14:tracePt t="5795" x="8882063" y="2647950"/>
          <p14:tracePt t="5796" x="8805863" y="2647950"/>
          <p14:tracePt t="5798" x="8767763" y="2647950"/>
          <p14:tracePt t="5800" x="8683625" y="2667000"/>
          <p14:tracePt t="5802" x="8626475" y="2667000"/>
          <p14:tracePt t="5803" x="8550275" y="2667000"/>
          <p14:tracePt t="5805" x="8512175" y="2667000"/>
          <p14:tracePt t="5807" x="8437563" y="2676525"/>
          <p14:tracePt t="5809" x="8380413" y="2676525"/>
          <p14:tracePt t="5811" x="8285163" y="2686050"/>
          <p14:tracePt t="5813" x="8229600" y="2686050"/>
          <p14:tracePt t="5815" x="8191500" y="2686050"/>
          <p14:tracePt t="5816" x="8143875" y="2686050"/>
          <p14:tracePt t="5817" x="8134350" y="2686050"/>
          <p14:tracePt t="5819" x="8124825" y="2686050"/>
          <p14:tracePt t="5821" x="8115300" y="2686050"/>
          <p14:tracePt t="5873" x="8105775" y="2686050"/>
          <p14:tracePt t="5877" x="8086725" y="2686050"/>
          <p14:tracePt t="5936" x="8067675" y="2676525"/>
          <p14:tracePt t="5942" x="8020050" y="2647950"/>
          <p14:tracePt t="5949" x="7907338" y="2563813"/>
          <p14:tracePt t="5954" x="7850188" y="2506663"/>
          <p14:tracePt t="5960" x="7802563" y="2439988"/>
          <p14:tracePt t="5964" x="7737475" y="2384425"/>
          <p14:tracePt t="5967" x="7718425" y="2346325"/>
          <p14:tracePt t="5969" x="7699375" y="2327275"/>
          <p14:tracePt t="5972" x="7651750" y="2289175"/>
          <p14:tracePt t="5976" x="7613650" y="2222500"/>
          <p14:tracePt t="5980" x="7566025" y="2166938"/>
          <p14:tracePt t="5982" x="7548563" y="2128838"/>
          <p14:tracePt t="5984" x="7510463" y="2100263"/>
          <p14:tracePt t="5988" x="7462838" y="2024063"/>
          <p14:tracePt t="5991" x="7415213" y="1957388"/>
          <p14:tracePt t="5993" x="7386638" y="1930400"/>
          <p14:tracePt t="5995" x="7367588" y="1901825"/>
          <p14:tracePt t="5999" x="7331075" y="1835150"/>
          <p14:tracePt t="6004" x="7273925" y="1758950"/>
          <p14:tracePt t="6010" x="7226300" y="1674813"/>
          <p14:tracePt t="6014" x="7207250" y="1617663"/>
          <p14:tracePt t="6015" x="7197725" y="1598613"/>
          <p14:tracePt t="6019" x="7169150" y="1550988"/>
          <p14:tracePt t="6023" x="7159625" y="1512888"/>
          <p14:tracePt t="6027" x="7140575" y="1457325"/>
          <p14:tracePt t="6030" x="7140575" y="1428750"/>
          <p14:tracePt t="6033" x="7131050" y="1400175"/>
          <p14:tracePt t="6039" x="7131050" y="1352550"/>
          <p14:tracePt t="6044" x="7131050" y="1314450"/>
          <p14:tracePt t="6047" x="7131050" y="1295400"/>
          <p14:tracePt t="6051" x="7131050" y="1266825"/>
          <p14:tracePt t="6055" x="7131050" y="1249363"/>
          <p14:tracePt t="6059" x="7131050" y="1230313"/>
          <p14:tracePt t="6061" x="7140575" y="1211263"/>
          <p14:tracePt t="6064" x="7150100" y="1201738"/>
          <p14:tracePt t="6066" x="7159625" y="1182688"/>
          <p14:tracePt t="6069" x="7159625" y="1173163"/>
          <p14:tracePt t="6074" x="7169150" y="1125538"/>
          <p14:tracePt t="6076" x="7178675" y="1116013"/>
          <p14:tracePt t="6078" x="7188200" y="1106488"/>
          <p14:tracePt t="6080" x="7188200" y="1087438"/>
          <p14:tracePt t="6084" x="7197725" y="1068388"/>
          <p14:tracePt t="6088" x="7207250" y="1049338"/>
          <p14:tracePt t="6092" x="7226300" y="1039813"/>
          <p14:tracePt t="6095" x="7235825" y="1012825"/>
          <p14:tracePt t="6096" x="7245350" y="993775"/>
          <p14:tracePt t="6105" x="7273925" y="955675"/>
          <p14:tracePt t="6107" x="7283450" y="936625"/>
          <p14:tracePt t="6110" x="7302500" y="927100"/>
          <p14:tracePt t="6113" x="7312025" y="908050"/>
          <p14:tracePt t="6114" x="7321550" y="908050"/>
          <p14:tracePt t="6115" x="7321550" y="898525"/>
          <p14:tracePt t="6120" x="7358063" y="869950"/>
          <p14:tracePt t="6122" x="7377113" y="860425"/>
          <p14:tracePt t="6125" x="7386638" y="850900"/>
          <p14:tracePt t="6128" x="7424738" y="841375"/>
          <p14:tracePt t="6131" x="7453313" y="831850"/>
          <p14:tracePt t="6135" x="7500938" y="822325"/>
          <p14:tracePt t="6137" x="7539038" y="812800"/>
          <p14:tracePt t="6138" x="7566025" y="812800"/>
          <p14:tracePt t="6140" x="7594600" y="803275"/>
          <p14:tracePt t="6143" x="7623175" y="803275"/>
          <p14:tracePt t="6145" x="7670800" y="803275"/>
          <p14:tracePt t="6146" x="7699375" y="803275"/>
          <p14:tracePt t="6147" x="7708900" y="803275"/>
          <p14:tracePt t="6149" x="7756525" y="785813"/>
          <p14:tracePt t="6151" x="7785100" y="785813"/>
          <p14:tracePt t="6153" x="7793038" y="785813"/>
          <p14:tracePt t="6156" x="7840663" y="785813"/>
          <p14:tracePt t="6158" x="7859713" y="785813"/>
          <p14:tracePt t="6161" x="7926388" y="785813"/>
          <p14:tracePt t="6163" x="7954963" y="785813"/>
          <p14:tracePt t="6165" x="7974013" y="785813"/>
          <p14:tracePt t="6167" x="8002588" y="803275"/>
          <p14:tracePt t="6168" x="8012113" y="803275"/>
          <p14:tracePt t="6170" x="8039100" y="803275"/>
          <p14:tracePt t="6171" x="8058150" y="812800"/>
          <p14:tracePt t="6173" x="8067675" y="812800"/>
          <p14:tracePt t="6175" x="8096250" y="831850"/>
          <p14:tracePt t="6177" x="8105775" y="831850"/>
          <p14:tracePt t="6179" x="8134350" y="841375"/>
          <p14:tracePt t="6180" x="8143875" y="850900"/>
          <p14:tracePt t="6191" x="8239125" y="889000"/>
          <p14:tracePt t="6193" x="8256588" y="898525"/>
          <p14:tracePt t="6194" x="8275638" y="917575"/>
          <p14:tracePt t="6196" x="8285163" y="917575"/>
          <p14:tracePt t="6197" x="8304213" y="936625"/>
          <p14:tracePt t="6199" x="8313738" y="936625"/>
          <p14:tracePt t="6202" x="8361363" y="965200"/>
          <p14:tracePt t="6204" x="8389938" y="984250"/>
          <p14:tracePt t="6206" x="8418513" y="1003300"/>
          <p14:tracePt t="6209" x="8447088" y="1003300"/>
          <p14:tracePt t="6212" x="8512175" y="1039813"/>
          <p14:tracePt t="6214" x="8559800" y="1058863"/>
          <p14:tracePt t="6217" x="8616950" y="1096963"/>
          <p14:tracePt t="6219" x="8645525" y="1116013"/>
          <p14:tracePt t="6221" x="8674100" y="1135063"/>
          <p14:tracePt t="6223" x="8729663" y="1173163"/>
          <p14:tracePt t="6227" x="8786813" y="1211263"/>
          <p14:tracePt t="6228" x="8834438" y="1230313"/>
          <p14:tracePt t="6231" x="8863013" y="1249363"/>
          <p14:tracePt t="6233" x="8910638" y="1276350"/>
          <p14:tracePt t="6234" x="8937625" y="1285875"/>
          <p14:tracePt t="6236" x="8947150" y="1295400"/>
          <p14:tracePt t="6237" x="8975725" y="1304925"/>
          <p14:tracePt t="6240" x="9013825" y="1314450"/>
          <p14:tracePt t="6242" x="9042400" y="1323975"/>
          <p14:tracePt t="6244" x="9070975" y="1333500"/>
          <p14:tracePt t="6245" x="9080500" y="1333500"/>
          <p14:tracePt t="6256" x="9145588" y="1333500"/>
          <p14:tracePt t="6258" x="9155113" y="1333500"/>
          <p14:tracePt t="6259" x="9164638" y="1333500"/>
          <p14:tracePt t="6262" x="9174163" y="1323975"/>
          <p14:tracePt t="6268" x="9183688" y="1323975"/>
          <p14:tracePt t="6270" x="9183688" y="1314450"/>
          <p14:tracePt t="6278" x="9193213" y="1314450"/>
          <p14:tracePt t="6292" x="9193213" y="1304925"/>
          <p14:tracePt t="6310" x="9183688" y="1295400"/>
          <p14:tracePt t="6327" x="9145588" y="1276350"/>
          <p14:tracePt t="6331" x="9118600" y="1276350"/>
          <p14:tracePt t="6336" x="9080500" y="1276350"/>
          <p14:tracePt t="6338" x="9061450" y="1285875"/>
          <p14:tracePt t="6339" x="9051925" y="1285875"/>
          <p14:tracePt t="6340" x="9042400" y="1285875"/>
          <p14:tracePt t="6342" x="9032875" y="1295400"/>
          <p14:tracePt t="6344" x="8994775" y="1295400"/>
          <p14:tracePt t="6348" x="8918575" y="1323975"/>
          <p14:tracePt t="6350" x="8882063" y="1333500"/>
          <p14:tracePt t="6353" x="8805863" y="1343025"/>
          <p14:tracePt t="6356" x="8739188" y="1352550"/>
          <p14:tracePt t="6360" x="8616950" y="1381125"/>
          <p14:tracePt t="6365" x="8474075" y="1419225"/>
          <p14:tracePt t="6368" x="8380413" y="1438275"/>
          <p14:tracePt t="6371" x="8266113" y="1447800"/>
          <p14:tracePt t="6373" x="8210550" y="1447800"/>
          <p14:tracePt t="6375" x="8134350" y="1447800"/>
          <p14:tracePt t="6376" x="8067675" y="1476375"/>
          <p14:tracePt t="6378" x="7993063" y="1485900"/>
          <p14:tracePt t="6380" x="7916863" y="1503363"/>
          <p14:tracePt t="6382" x="7840663" y="1503363"/>
          <p14:tracePt t="6384" x="7756525" y="1503363"/>
          <p14:tracePt t="6386" x="7680325" y="1503363"/>
          <p14:tracePt t="6389" x="7594600" y="1512888"/>
          <p14:tracePt t="6391" x="7558088" y="1512888"/>
          <p14:tracePt t="6394" x="7386638" y="1522413"/>
          <p14:tracePt t="6396" x="7292975" y="1541463"/>
          <p14:tracePt t="6398" x="7207250" y="1550988"/>
          <p14:tracePt t="6400" x="7131050" y="1560513"/>
          <p14:tracePt t="6401" x="7056438" y="1560513"/>
          <p14:tracePt t="6404" x="6989763" y="1579563"/>
          <p14:tracePt t="6406" x="6913563" y="1589088"/>
          <p14:tracePt t="6408" x="6877050" y="1589088"/>
          <p14:tracePt t="6410" x="6762750" y="1598613"/>
          <p14:tracePt t="6412" x="6705600" y="1598613"/>
          <p14:tracePt t="6414" x="6650038" y="1617663"/>
          <p14:tracePt t="6416" x="6573838" y="1627188"/>
          <p14:tracePt t="6417" x="6516688" y="1627188"/>
          <p14:tracePt t="6420" x="6459538" y="1636713"/>
          <p14:tracePt t="6421" x="6413500" y="1655763"/>
          <p14:tracePt t="6423" x="6365875" y="1665288"/>
          <p14:tracePt t="6425" x="6327775" y="1665288"/>
          <p14:tracePt t="6427" x="6299200" y="1674813"/>
          <p14:tracePt t="6429" x="6251575" y="1684338"/>
          <p14:tracePt t="6430" x="6213475" y="1684338"/>
          <p14:tracePt t="6432" x="6167438" y="1693863"/>
          <p14:tracePt t="6435" x="6138863" y="1703388"/>
          <p14:tracePt t="6437" x="6072188" y="1720850"/>
          <p14:tracePt t="6440" x="6024563" y="1730375"/>
          <p14:tracePt t="6443" x="5959475" y="1739900"/>
          <p14:tracePt t="6445" x="5911850" y="1749425"/>
          <p14:tracePt t="6447" x="5883275" y="1749425"/>
          <p14:tracePt t="6450" x="5816600" y="1758950"/>
          <p14:tracePt t="6452" x="5768975" y="1778000"/>
          <p14:tracePt t="6453" x="5722938" y="1778000"/>
          <p14:tracePt t="6456" x="5694363" y="1787525"/>
          <p14:tracePt t="6459" x="5646738" y="1797050"/>
          <p14:tracePt t="6461" x="5599113" y="1797050"/>
          <p14:tracePt t="6463" x="5570538" y="1797050"/>
          <p14:tracePt t="6464" x="5561013" y="1797050"/>
          <p14:tracePt t="6466" x="5532438" y="1806575"/>
          <p14:tracePt t="6467" x="5495925" y="1806575"/>
          <p14:tracePt t="6469" x="5486400" y="1806575"/>
          <p14:tracePt t="6470" x="5467350" y="1806575"/>
          <p14:tracePt t="6472" x="5457825" y="1806575"/>
          <p14:tracePt t="6473" x="5438775" y="1806575"/>
          <p14:tracePt t="6475" x="5429250" y="1806575"/>
          <p14:tracePt t="6477" x="5419725" y="1806575"/>
          <p14:tracePt t="6478" x="5410200" y="1806575"/>
          <p14:tracePt t="6488" x="5381625" y="1806575"/>
          <p14:tracePt t="6530" x="5372100" y="1806575"/>
          <p14:tracePt t="6536" x="5372100" y="1797050"/>
          <p14:tracePt t="6542" x="5362575" y="1787525"/>
          <p14:tracePt t="6544" x="5353050" y="1787525"/>
          <p14:tracePt t="6559" x="5324475" y="1739900"/>
          <p14:tracePt t="6562" x="5314950" y="1730375"/>
          <p14:tracePt t="6576" x="5297488" y="1684338"/>
          <p14:tracePt t="6578" x="5287963" y="1665288"/>
          <p14:tracePt t="6580" x="5287963" y="1636713"/>
          <p14:tracePt t="6583" x="5278438" y="1627188"/>
          <p14:tracePt t="6585" x="5278438" y="1617663"/>
          <p14:tracePt t="6594" x="5259388" y="1560513"/>
          <p14:tracePt t="6596" x="5249863" y="1531938"/>
          <p14:tracePt t="6598" x="5249863" y="1512888"/>
          <p14:tracePt t="6600" x="5240338" y="1493838"/>
          <p14:tracePt t="6601" x="5230813" y="1476375"/>
          <p14:tracePt t="6603" x="5221288" y="1457325"/>
          <p14:tracePt t="6605" x="5221288" y="1438275"/>
          <p14:tracePt t="6608" x="5211763" y="1419225"/>
          <p14:tracePt t="6610" x="5202238" y="1390650"/>
          <p14:tracePt t="6612" x="5192713" y="1352550"/>
          <p14:tracePt t="6613" x="5192713" y="1343025"/>
          <p14:tracePt t="6615" x="5173663" y="1323975"/>
          <p14:tracePt t="6616" x="5164138" y="1304925"/>
          <p14:tracePt t="6618" x="5164138" y="1285875"/>
          <p14:tracePt t="6619" x="5154613" y="1266825"/>
          <p14:tracePt t="6622" x="5145088" y="1249363"/>
          <p14:tracePt t="6623" x="5135563" y="1239838"/>
          <p14:tracePt t="6625" x="5135563" y="1220788"/>
          <p14:tracePt t="6626" x="5126038" y="1201738"/>
          <p14:tracePt t="6628" x="5116513" y="1192213"/>
          <p14:tracePt t="6634" x="5106988" y="1154113"/>
          <p14:tracePt t="6642" x="5087938" y="1116013"/>
          <p14:tracePt t="6644" x="5087938" y="1106488"/>
          <p14:tracePt t="6645" x="5080000" y="1106488"/>
          <p14:tracePt t="6659" x="5070475" y="1049338"/>
          <p14:tracePt t="6676" x="5070475" y="1039813"/>
          <p14:tracePt t="6693" x="5060950" y="1039813"/>
          <p14:tracePt t="6710" x="5041900" y="1039813"/>
          <p14:tracePt t="6727" x="5032375" y="1039813"/>
          <p14:tracePt t="6744" x="5013325" y="1039813"/>
          <p14:tracePt t="6748" x="5003800" y="1039813"/>
          <p14:tracePt t="6819" x="5003800" y="1030288"/>
          <p14:tracePt t="6844" x="5003800" y="1012825"/>
          <p14:tracePt t="6859" x="5013325" y="1003300"/>
          <p14:tracePt t="6861" x="5022850" y="1003300"/>
          <p14:tracePt t="6865" x="5022850" y="993775"/>
          <p14:tracePt t="6876" x="5032375" y="993775"/>
          <p14:tracePt t="6878" x="5032375" y="984250"/>
          <p14:tracePt t="6893" x="5041900" y="984250"/>
          <p14:tracePt t="6909" x="5051425" y="974725"/>
          <p14:tracePt t="6926" x="5080000" y="965200"/>
          <p14:tracePt t="6928" x="5087938" y="965200"/>
          <p14:tracePt t="6942" x="5106988" y="936625"/>
          <p14:tracePt t="6944" x="5126038" y="936625"/>
          <p14:tracePt t="6958" x="5192713" y="917575"/>
          <p14:tracePt t="6960" x="5202238" y="917575"/>
          <p14:tracePt t="6962" x="5221288" y="917575"/>
          <p14:tracePt t="6964" x="5240338" y="908050"/>
          <p14:tracePt t="6966" x="5259388" y="898525"/>
          <p14:tracePt t="6968" x="5268913" y="898525"/>
          <p14:tracePt t="6970" x="5287963" y="889000"/>
          <p14:tracePt t="6971" x="5314950" y="879475"/>
          <p14:tracePt t="6978" x="5372100" y="869950"/>
          <p14:tracePt t="6979" x="5391150" y="860425"/>
          <p14:tracePt t="6980" x="5410200" y="860425"/>
          <p14:tracePt t="6992" x="5551488" y="831850"/>
          <p14:tracePt t="6995" x="5580063" y="822325"/>
          <p14:tracePt t="6996" x="5589588" y="822325"/>
          <p14:tracePt t="6999" x="5608638" y="812800"/>
          <p14:tracePt t="7001" x="5637213" y="803275"/>
          <p14:tracePt t="7004" x="5675313" y="803275"/>
          <p14:tracePt t="7006" x="5694363" y="803275"/>
          <p14:tracePt t="7012" x="5741988" y="785813"/>
          <p14:tracePt t="7014" x="5751513" y="785813"/>
          <p14:tracePt t="7016" x="5768975" y="776288"/>
          <p14:tracePt t="7018" x="5788025" y="766763"/>
          <p14:tracePt t="7020" x="5797550" y="766763"/>
          <p14:tracePt t="7022" x="5816600" y="757238"/>
          <p14:tracePt t="7024" x="5835650" y="757238"/>
          <p14:tracePt t="7027" x="5883275" y="728663"/>
          <p14:tracePt t="7029" x="5902325" y="728663"/>
          <p14:tracePt t="7031" x="5940425" y="719138"/>
          <p14:tracePt t="7033" x="5978525" y="709613"/>
          <p14:tracePt t="7034" x="5986463" y="709613"/>
          <p14:tracePt t="7036" x="6034088" y="700088"/>
          <p14:tracePt t="7038" x="6062663" y="690563"/>
          <p14:tracePt t="7039" x="6091238" y="690563"/>
          <p14:tracePt t="7041" x="6100763" y="681038"/>
          <p14:tracePt t="7043" x="6148388" y="671513"/>
          <p14:tracePt t="7044" x="6167438" y="671513"/>
          <p14:tracePt t="7046" x="6205538" y="652463"/>
          <p14:tracePt t="7047" x="6223000" y="652463"/>
          <p14:tracePt t="7049" x="6261100" y="642938"/>
          <p14:tracePt t="7051" x="6289675" y="642938"/>
          <p14:tracePt t="7053" x="6308725" y="633413"/>
          <p14:tracePt t="7054" x="6337300" y="633413"/>
          <p14:tracePt t="7056" x="6375400" y="623888"/>
          <p14:tracePt t="7076" x="6564313" y="604838"/>
          <p14:tracePt t="7079" x="6583363" y="604838"/>
          <p14:tracePt t="7081" x="6592888" y="595313"/>
          <p14:tracePt t="7093" x="6667500" y="585788"/>
          <p14:tracePt t="7095" x="6696075" y="585788"/>
          <p14:tracePt t="7098" x="6715125" y="585788"/>
          <p14:tracePt t="7101" x="6724650" y="585788"/>
          <p14:tracePt t="7103" x="6753225" y="585788"/>
          <p14:tracePt t="7107" x="6781800" y="585788"/>
          <p14:tracePt t="7110" x="6819900" y="585788"/>
          <p14:tracePt t="7113" x="6848475" y="585788"/>
          <p14:tracePt t="7117" x="6886575" y="585788"/>
          <p14:tracePt t="7119" x="6904038" y="585788"/>
          <p14:tracePt t="7121" x="6923088" y="585788"/>
          <p14:tracePt t="7124" x="6942138" y="585788"/>
          <p14:tracePt t="7127" x="6989763" y="585788"/>
          <p14:tracePt t="7130" x="7046913" y="585788"/>
          <p14:tracePt t="7132" x="7075488" y="585788"/>
          <p14:tracePt t="7135" x="7121525" y="585788"/>
          <p14:tracePt t="7138" x="7178675" y="585788"/>
          <p14:tracePt t="7140" x="7226300" y="585788"/>
          <p14:tracePt t="7141" x="7245350" y="585788"/>
          <p14:tracePt t="7143" x="7292975" y="595313"/>
          <p14:tracePt t="7146" x="7358063" y="595313"/>
          <p14:tracePt t="7148" x="7386638" y="595313"/>
          <p14:tracePt t="7150" x="7472363" y="595313"/>
          <p14:tracePt t="7152" x="7519988" y="604838"/>
          <p14:tracePt t="7155" x="7594600" y="604838"/>
          <p14:tracePt t="7157" x="7613650" y="604838"/>
          <p14:tracePt t="7159" x="7632700" y="604838"/>
          <p14:tracePt t="7174" x="7642225" y="604838"/>
          <p14:tracePt t="7178" x="7831138" y="633413"/>
          <p14:tracePt t="7181" x="8012113" y="661988"/>
          <p14:tracePt t="7184" x="8181975" y="690563"/>
          <p14:tracePt t="7187" x="8370888" y="719138"/>
          <p14:tracePt t="7189" x="8493125" y="728663"/>
          <p14:tracePt t="7192" x="8674100" y="738188"/>
          <p14:tracePt t="7196" x="8891588" y="766763"/>
          <p14:tracePt t="7200" x="9099550" y="795338"/>
          <p14:tracePt t="7204" x="9326563" y="822325"/>
          <p14:tracePt t="7207" x="9505950" y="850900"/>
          <p14:tracePt t="7210" x="9656763" y="869950"/>
          <p14:tracePt t="7214" x="9855200" y="898525"/>
          <p14:tracePt t="7216" x="9959975" y="917575"/>
          <p14:tracePt t="7217" x="9988550" y="917575"/>
          <p14:tracePt t="7219" x="10091738" y="936625"/>
          <p14:tracePt t="7222" x="10225088" y="965200"/>
          <p14:tracePt t="7226" x="10328275" y="974725"/>
          <p14:tracePt t="7229" x="10452100" y="1003300"/>
          <p14:tracePt t="7233" x="10555288" y="1022350"/>
          <p14:tracePt t="7236" x="10612438" y="1039813"/>
          <p14:tracePt t="7239" x="10650538" y="1049338"/>
          <p14:tracePt t="7242" x="10698163" y="1058863"/>
          <p14:tracePt t="7245" x="10725150" y="1068388"/>
          <p14:tracePt t="7248" x="10734675" y="1077913"/>
          <p14:tracePt t="7250" x="10744200" y="1087438"/>
          <p14:tracePt t="7253" x="10753725" y="1087438"/>
          <p14:tracePt t="7275" x="10753725" y="1096963"/>
          <p14:tracePt t="7292" x="10753725" y="1154113"/>
          <p14:tracePt t="7295" x="10763250" y="1173163"/>
          <p14:tracePt t="7298" x="10763250" y="1182688"/>
          <p14:tracePt t="7310" x="10782300" y="1249363"/>
          <p14:tracePt t="7313" x="10782300" y="1257300"/>
          <p14:tracePt t="7315" x="10791825" y="1266825"/>
          <p14:tracePt t="7317" x="10791825" y="1276350"/>
          <p14:tracePt t="7319" x="10791825" y="1285875"/>
          <p14:tracePt t="7325" x="10791825" y="1304925"/>
          <p14:tracePt t="7328" x="10801350" y="1323975"/>
          <p14:tracePt t="7342" x="10801350" y="1333500"/>
          <p14:tracePt t="7395" x="10801350" y="1343025"/>
          <p14:tracePt t="7409" x="10791825" y="1362075"/>
          <p14:tracePt t="7427" x="10679113" y="1466850"/>
          <p14:tracePt t="7431" x="10631488" y="1512888"/>
          <p14:tracePt t="7435" x="10583863" y="1550988"/>
          <p14:tracePt t="7438" x="10545763" y="1589088"/>
          <p14:tracePt t="7440" x="10507663" y="1617663"/>
          <p14:tracePt t="7441" x="10498138" y="1627188"/>
          <p14:tracePt t="7443" x="10480675" y="1636713"/>
          <p14:tracePt t="7446" x="10423525" y="1674813"/>
          <p14:tracePt t="7449" x="10375900" y="1720850"/>
          <p14:tracePt t="7452" x="10318750" y="1749425"/>
          <p14:tracePt t="7454" x="10299700" y="1768475"/>
          <p14:tracePt t="7455" x="10272713" y="1797050"/>
          <p14:tracePt t="7458" x="10244138" y="1825625"/>
          <p14:tracePt t="7460" x="10225088" y="1844675"/>
          <p14:tracePt t="7462" x="10206038" y="1863725"/>
          <p14:tracePt t="7463" x="10186988" y="1882775"/>
          <p14:tracePt t="7466" x="10158413" y="1892300"/>
          <p14:tracePt t="7468" x="10139363" y="1920875"/>
          <p14:tracePt t="7471" x="10110788" y="1939925"/>
          <p14:tracePt t="7474" x="10082213" y="1947863"/>
          <p14:tracePt t="7477" x="10045700" y="1976438"/>
          <p14:tracePt t="7480" x="10026650" y="1985963"/>
          <p14:tracePt t="7483" x="9988550" y="2005013"/>
          <p14:tracePt t="7486" x="9979025" y="2014538"/>
          <p14:tracePt t="7492" x="9950450" y="2024063"/>
          <p14:tracePt t="7508" x="9902825" y="2043113"/>
          <p14:tracePt t="7525" x="9864725" y="2052638"/>
          <p14:tracePt t="7527" x="9855200" y="2052638"/>
          <p14:tracePt t="7542" x="9799638" y="2052638"/>
          <p14:tracePt t="7544" x="9790113" y="2052638"/>
          <p14:tracePt t="7562" x="9675813" y="2081213"/>
          <p14:tracePt t="7566" x="9618663" y="2090738"/>
          <p14:tracePt t="7569" x="9591675" y="2100263"/>
          <p14:tracePt t="7572" x="9553575" y="2109788"/>
          <p14:tracePt t="7575" x="9515475" y="2128838"/>
          <p14:tracePt t="7578" x="9458325" y="2138363"/>
          <p14:tracePt t="7580" x="9410700" y="2147888"/>
          <p14:tracePt t="7583" x="9364663" y="2174875"/>
          <p14:tracePt t="7585" x="9307513" y="2184400"/>
          <p14:tracePt t="7588" x="9259888" y="2193925"/>
          <p14:tracePt t="7591" x="9183688" y="2212975"/>
          <p14:tracePt t="7594" x="9118600" y="2241550"/>
          <p14:tracePt t="7597" x="9032875" y="2260600"/>
          <p14:tracePt t="7599" x="8975725" y="2279650"/>
          <p14:tracePt t="7602" x="8891588" y="2289175"/>
          <p14:tracePt t="7603" x="8843963" y="2317750"/>
          <p14:tracePt t="7605" x="8786813" y="2327275"/>
          <p14:tracePt t="7608" x="8739188" y="2336800"/>
          <p14:tracePt t="7610" x="8710613" y="2346325"/>
          <p14:tracePt t="7611" x="8664575" y="2355850"/>
          <p14:tracePt t="7613" x="8616950" y="2374900"/>
          <p14:tracePt t="7616" x="8569325" y="2384425"/>
          <p14:tracePt t="7618" x="8540750" y="2393950"/>
          <p14:tracePt t="7620" x="8493125" y="2401888"/>
          <p14:tracePt t="7622" x="8466138" y="2401888"/>
          <p14:tracePt t="7624" x="8418513" y="2411413"/>
          <p14:tracePt t="7627" x="8370888" y="2420938"/>
          <p14:tracePt t="7628" x="8342313" y="2430463"/>
          <p14:tracePt t="7630" x="8294688" y="2449513"/>
          <p14:tracePt t="7632" x="8266113" y="2449513"/>
          <p14:tracePt t="7634" x="8239125" y="2459038"/>
          <p14:tracePt t="7635" x="8210550" y="2459038"/>
          <p14:tracePt t="7637" x="8191500" y="2459038"/>
          <p14:tracePt t="7639" x="8153400" y="2468563"/>
          <p14:tracePt t="7648" x="8002588" y="2478088"/>
          <p14:tracePt t="7650" x="7974013" y="2478088"/>
          <p14:tracePt t="7651" x="7964488" y="2478088"/>
          <p14:tracePt t="7659" x="7869238" y="2478088"/>
          <p14:tracePt t="7661" x="7821613" y="2478088"/>
          <p14:tracePt t="7663" x="7812088" y="2478088"/>
          <p14:tracePt t="7665" x="7775575" y="2478088"/>
          <p14:tracePt t="7667" x="7766050" y="2478088"/>
          <p14:tracePt t="7669" x="7747000" y="2478088"/>
          <p14:tracePt t="7671" x="7727950" y="2478088"/>
          <p14:tracePt t="7672" x="7708900" y="2478088"/>
          <p14:tracePt t="7675" x="7689850" y="2478088"/>
          <p14:tracePt t="7677" x="7670800" y="2478088"/>
          <p14:tracePt t="7679" x="7651750" y="2478088"/>
          <p14:tracePt t="7680" x="7632700" y="2478088"/>
          <p14:tracePt t="7685" x="7594600" y="2468563"/>
          <p14:tracePt t="7686" x="7585075" y="2468563"/>
          <p14:tracePt t="7692" x="7539038" y="2459038"/>
          <p14:tracePt t="7693" x="7529513" y="2459038"/>
          <p14:tracePt t="7695" x="7519988" y="2459038"/>
          <p14:tracePt t="7709" x="7415213" y="2439988"/>
          <p14:tracePt t="7712" x="7386638" y="2430463"/>
          <p14:tracePt t="7714" x="7367588" y="2430463"/>
          <p14:tracePt t="7717" x="7339013" y="2420938"/>
          <p14:tracePt t="7720" x="7312025" y="2420938"/>
          <p14:tracePt t="7722" x="7292975" y="2411413"/>
          <p14:tracePt t="7725" x="7264400" y="2411413"/>
          <p14:tracePt t="7726" x="7226300" y="2411413"/>
          <p14:tracePt t="7728" x="7207250" y="2401888"/>
          <p14:tracePt t="7730" x="7188200" y="2401888"/>
          <p14:tracePt t="7731" x="7169150" y="2401888"/>
          <p14:tracePt t="7733" x="7150100" y="2393950"/>
          <p14:tracePt t="7734" x="7131050" y="2393950"/>
          <p14:tracePt t="7736" x="7121525" y="2384425"/>
          <p14:tracePt t="7737" x="7094538" y="2384425"/>
          <p14:tracePt t="7739" x="7065963" y="2384425"/>
          <p14:tracePt t="7742" x="7027863" y="2374900"/>
          <p14:tracePt t="7743" x="7008813" y="2374900"/>
          <p14:tracePt t="7744" x="6980238" y="2374900"/>
          <p14:tracePt t="7746" x="6970713" y="2374900"/>
          <p14:tracePt t="7747" x="6942138" y="2374900"/>
          <p14:tracePt t="7749" x="6913563" y="2374900"/>
          <p14:tracePt t="7752" x="6877050" y="2374900"/>
          <p14:tracePt t="7754" x="6829425" y="2365375"/>
          <p14:tracePt t="7756" x="6800850" y="2365375"/>
          <p14:tracePt t="7758" x="6772275" y="2365375"/>
          <p14:tracePt t="7761" x="6696075" y="2365375"/>
          <p14:tracePt t="7763" x="6686550" y="2365375"/>
          <p14:tracePt t="7765" x="6659563" y="2365375"/>
          <p14:tracePt t="7766" x="6650038" y="2365375"/>
          <p14:tracePt t="7768" x="6621463" y="2365375"/>
          <p14:tracePt t="7769" x="6592888" y="2365375"/>
          <p14:tracePt t="7771" x="6554788" y="2365375"/>
          <p14:tracePt t="7773" x="6545263" y="2365375"/>
          <p14:tracePt t="7775" x="6507163" y="2365375"/>
          <p14:tracePt t="7777" x="6497638" y="2365375"/>
          <p14:tracePt t="7779" x="6469063" y="2365375"/>
          <p14:tracePt t="7780" x="6440488" y="2374900"/>
          <p14:tracePt t="7782" x="6423025" y="2374900"/>
          <p14:tracePt t="7784" x="6384925" y="2374900"/>
          <p14:tracePt t="7786" x="6375400" y="2374900"/>
          <p14:tracePt t="7787" x="6346825" y="2384425"/>
          <p14:tracePt t="7788" x="6337300" y="2384425"/>
          <p14:tracePt t="7794" x="6261100" y="2393950"/>
          <p14:tracePt t="7796" x="6232525" y="2393950"/>
          <p14:tracePt t="7799" x="6196013" y="2401888"/>
          <p14:tracePt t="7802" x="6157913" y="2401888"/>
          <p14:tracePt t="7804" x="6138863" y="2411413"/>
          <p14:tracePt t="7806" x="6110288" y="2411413"/>
          <p14:tracePt t="7808" x="6062663" y="2411413"/>
          <p14:tracePt t="7811" x="6043613" y="2420938"/>
          <p14:tracePt t="7813" x="6015038" y="2420938"/>
          <p14:tracePt t="7814" x="5995988" y="2430463"/>
          <p14:tracePt t="7816" x="5969000" y="2430463"/>
          <p14:tracePt t="7818" x="5949950" y="2430463"/>
          <p14:tracePt t="7820" x="5930900" y="2439988"/>
          <p14:tracePt t="7822" x="5921375" y="2439988"/>
          <p14:tracePt t="7824" x="5902325" y="2439988"/>
          <p14:tracePt t="7825" x="5883275" y="2439988"/>
          <p14:tracePt t="7827" x="5873750" y="2439988"/>
          <p14:tracePt t="7829" x="5854700" y="2439988"/>
          <p14:tracePt t="7830" x="5845175" y="2449513"/>
          <p14:tracePt t="7832" x="5835650" y="2449513"/>
          <p14:tracePt t="7833" x="5816600" y="2449513"/>
          <p14:tracePt t="7835" x="5807075" y="2449513"/>
          <p14:tracePt t="7836" x="5788025" y="2449513"/>
          <p14:tracePt t="7838" x="5768975" y="2449513"/>
          <p14:tracePt t="7846" x="5713413" y="2459038"/>
          <p14:tracePt t="7848" x="5703888" y="2459038"/>
          <p14:tracePt t="7859" x="5627688" y="2459038"/>
          <p14:tracePt t="7861" x="5618163" y="2468563"/>
          <p14:tracePt t="7863" x="5599113" y="2468563"/>
          <p14:tracePt t="7865" x="5589588" y="2468563"/>
          <p14:tracePt t="7867" x="5580063" y="2468563"/>
          <p14:tracePt t="7868" x="5570538" y="2468563"/>
          <p14:tracePt t="7874" x="5561013" y="2468563"/>
          <p14:tracePt t="7892" x="5514975" y="2468563"/>
          <p14:tracePt t="7908" x="5505450" y="2468563"/>
          <p14:tracePt t="7942" x="5495925" y="2468563"/>
          <p14:tracePt t="7976" x="5486400" y="2459038"/>
          <p14:tracePt t="7980" x="5476875" y="2459038"/>
          <p14:tracePt t="7994" x="5467350" y="2449513"/>
          <p14:tracePt t="8015" x="5457825" y="2449513"/>
          <p14:tracePt t="8037" x="5457825" y="2439988"/>
          <p14:tracePt t="8058" x="5448300" y="2420938"/>
          <p14:tracePt t="8076" x="5419725" y="2393950"/>
          <p14:tracePt t="8080" x="5419725" y="2384425"/>
          <p14:tracePt t="8082" x="5410200" y="2384425"/>
          <p14:tracePt t="8092" x="5410200" y="2374900"/>
          <p14:tracePt t="8094" x="5400675" y="2374900"/>
          <p14:tracePt t="8131" x="5400675" y="2365375"/>
          <p14:tracePt t="8158" x="5391150" y="2365375"/>
          <p14:tracePt t="8206" x="5391150" y="2355850"/>
          <p14:tracePt t="8214" x="5391150" y="2346325"/>
          <p14:tracePt t="8224" x="5391150" y="2336800"/>
          <p14:tracePt t="8241" x="5381625" y="2327275"/>
          <p14:tracePt t="8360" x="5381625" y="2317750"/>
          <p14:tracePt t="8372" x="5381625" y="2308225"/>
          <p14:tracePt t="8392" x="5381625" y="2270125"/>
          <p14:tracePt t="8394" x="5381625" y="2251075"/>
          <p14:tracePt t="8408" x="5381625" y="2193925"/>
          <p14:tracePt t="8410" x="5381625" y="2184400"/>
          <p14:tracePt t="8411" x="5381625" y="2174875"/>
          <p14:tracePt t="8424" x="5381625" y="2119313"/>
          <p14:tracePt t="8426" x="5381625" y="2109788"/>
          <p14:tracePt t="8428" x="5381625" y="2100263"/>
          <p14:tracePt t="8429" x="5381625" y="2090738"/>
          <p14:tracePt t="8440" x="5381625" y="2043113"/>
          <p14:tracePt t="8458" x="5381625" y="1985963"/>
          <p14:tracePt t="8459" x="5381625" y="1976438"/>
          <p14:tracePt t="8474" x="5381625" y="1939925"/>
          <p14:tracePt t="8476" x="5381625" y="1930400"/>
          <p14:tracePt t="8492" x="5381625" y="1901825"/>
          <p14:tracePt t="8508" x="5381625" y="1892300"/>
          <p14:tracePt t="8524" x="5381625" y="1882775"/>
          <p14:tracePt t="8729" x="5391150" y="1882775"/>
          <p14:tracePt t="8742" x="5400675" y="1882775"/>
          <p14:tracePt t="8750" x="5419725" y="1882775"/>
          <p14:tracePt t="8753" x="5429250" y="1882775"/>
          <p14:tracePt t="8755" x="5429250" y="1873250"/>
          <p14:tracePt t="8759" x="5457825" y="1873250"/>
          <p14:tracePt t="8763" x="5486400" y="1873250"/>
          <p14:tracePt t="8765" x="5495925" y="1873250"/>
          <p14:tracePt t="8769" x="5532438" y="1863725"/>
          <p14:tracePt t="8774" x="5599113" y="1863725"/>
          <p14:tracePt t="8779" x="5684838" y="1863725"/>
          <p14:tracePt t="8781" x="5713413" y="1863725"/>
          <p14:tracePt t="8782" x="5741988" y="1863725"/>
          <p14:tracePt t="8783" x="5778500" y="1863725"/>
          <p14:tracePt t="8785" x="5807075" y="1863725"/>
          <p14:tracePt t="8788" x="5883275" y="1882775"/>
          <p14:tracePt t="8794" x="6062663" y="1920875"/>
          <p14:tracePt t="8797" x="6167438" y="1957388"/>
          <p14:tracePt t="8800" x="6270625" y="1976438"/>
          <p14:tracePt t="8802" x="6346825" y="2005013"/>
          <p14:tracePt t="8803" x="6403975" y="2014538"/>
          <p14:tracePt t="8805" x="6488113" y="2062163"/>
          <p14:tracePt t="8808" x="6602413" y="2100263"/>
          <p14:tracePt t="8810" x="6762750" y="2157413"/>
          <p14:tracePt t="8812" x="6867525" y="2193925"/>
          <p14:tracePt t="8814" x="6980238" y="2251075"/>
          <p14:tracePt t="8816" x="7094538" y="2289175"/>
          <p14:tracePt t="8818" x="7178675" y="2327275"/>
          <p14:tracePt t="8820" x="7292975" y="2374900"/>
          <p14:tracePt t="8823" x="7424738" y="2439988"/>
          <p14:tracePt t="8826" x="7548563" y="2506663"/>
          <p14:tracePt t="8829" x="7642225" y="2544763"/>
          <p14:tracePt t="8832" x="7793038" y="2628900"/>
          <p14:tracePt t="8834" x="7869238" y="2657475"/>
          <p14:tracePt t="8836" x="7945438" y="2695575"/>
          <p14:tracePt t="8839" x="8039100" y="2743200"/>
          <p14:tracePt t="8842" x="8143875" y="2790825"/>
          <p14:tracePt t="8844" x="8239125" y="2838450"/>
          <p14:tracePt t="8847" x="8285163" y="2865438"/>
          <p14:tracePt t="8850" x="8370888" y="2903538"/>
          <p14:tracePt t="8852" x="8437563" y="2922588"/>
          <p14:tracePt t="8855" x="8502650" y="2960688"/>
          <p14:tracePt t="8857" x="8559800" y="2979738"/>
          <p14:tracePt t="8860" x="8636000" y="3017838"/>
          <p14:tracePt t="8863" x="8701088" y="3055938"/>
          <p14:tracePt t="8865" x="8739188" y="3065463"/>
          <p14:tracePt t="8867" x="8777288" y="3084513"/>
          <p14:tracePt t="8869" x="8815388" y="3111500"/>
          <p14:tracePt t="8872" x="8853488" y="3130550"/>
          <p14:tracePt t="8874" x="8872538" y="3149600"/>
          <p14:tracePt t="8877" x="8891588" y="3168650"/>
          <p14:tracePt t="8880" x="8918575" y="3197225"/>
          <p14:tracePt t="8883" x="8928100" y="3206750"/>
          <p14:tracePt t="8946" x="8928100" y="3216275"/>
          <p14:tracePt t="8958" x="8863013" y="3282950"/>
          <p14:tracePt t="8960" x="8843963" y="3292475"/>
          <p14:tracePt t="8962" x="8834438" y="3302000"/>
          <p14:tracePt t="8974" x="8758238" y="3348038"/>
          <p14:tracePt t="8977" x="8729663" y="3357563"/>
          <p14:tracePt t="8980" x="8710613" y="3367088"/>
          <p14:tracePt t="8983" x="8693150" y="3376613"/>
          <p14:tracePt t="8986" x="8664575" y="3376613"/>
          <p14:tracePt t="8988" x="8655050" y="3386138"/>
          <p14:tracePt t="8997" x="8559800" y="3386138"/>
          <p14:tracePt t="9000" x="8521700" y="3386138"/>
          <p14:tracePt t="9003" x="8474075" y="3386138"/>
          <p14:tracePt t="9005" x="8447088" y="3386138"/>
          <p14:tracePt t="9012" x="8361363" y="3386138"/>
          <p14:tracePt t="9014" x="8323263" y="3376613"/>
          <p14:tracePt t="9016" x="8294688" y="3367088"/>
          <p14:tracePt t="9018" x="8247063" y="3357563"/>
          <p14:tracePt t="9021" x="8191500" y="3319463"/>
          <p14:tracePt t="9024" x="8134350" y="3302000"/>
          <p14:tracePt t="9026" x="8067675" y="3263900"/>
          <p14:tracePt t="9028" x="7983538" y="3225800"/>
          <p14:tracePt t="9031" x="7935913" y="3206750"/>
          <p14:tracePt t="9033" x="7878763" y="3178175"/>
          <p14:tracePt t="9035" x="7831138" y="3149600"/>
          <p14:tracePt t="9037" x="7793038" y="3111500"/>
          <p14:tracePt t="9039" x="7775575" y="3101975"/>
          <p14:tracePt t="9042" x="7670800" y="3017838"/>
          <p14:tracePt t="9045" x="7613650" y="2951163"/>
          <p14:tracePt t="9048" x="7558088" y="2884488"/>
          <p14:tracePt t="9050" x="7519988" y="2857500"/>
          <p14:tracePt t="9054" x="7462838" y="2762250"/>
          <p14:tracePt t="9058" x="7415213" y="2667000"/>
          <p14:tracePt t="9060" x="7377113" y="2620963"/>
          <p14:tracePt t="9063" x="7348538" y="2544763"/>
          <p14:tracePt t="9065" x="7321550" y="2497138"/>
          <p14:tracePt t="9068" x="7302500" y="2430463"/>
          <p14:tracePt t="9071" x="7264400" y="2365375"/>
          <p14:tracePt t="9074" x="7226300" y="2298700"/>
          <p14:tracePt t="9077" x="7207250" y="2222500"/>
          <p14:tracePt t="9081" x="7169150" y="2138363"/>
          <p14:tracePt t="9084" x="7159625" y="2081213"/>
          <p14:tracePt t="9087" x="7140575" y="2014538"/>
          <p14:tracePt t="9090" x="7131050" y="1947863"/>
          <p14:tracePt t="9093" x="7104063" y="1882775"/>
          <p14:tracePt t="9096" x="7104063" y="1825625"/>
          <p14:tracePt t="9098" x="7094538" y="1787525"/>
          <p14:tracePt t="9101" x="7085013" y="1758950"/>
          <p14:tracePt t="9104" x="7085013" y="1720850"/>
          <p14:tracePt t="9107" x="7085013" y="1674813"/>
          <p14:tracePt t="9110" x="7085013" y="1646238"/>
          <p14:tracePt t="9113" x="7085013" y="1617663"/>
          <p14:tracePt t="9116" x="7085013" y="1589088"/>
          <p14:tracePt t="9118" x="7085013" y="1570038"/>
          <p14:tracePt t="9121" x="7085013" y="1550988"/>
          <p14:tracePt t="9124" x="7094538" y="1531938"/>
          <p14:tracePt t="9126" x="7104063" y="1512888"/>
          <p14:tracePt t="9128" x="7112000" y="1503363"/>
          <p14:tracePt t="9131" x="7121525" y="1493838"/>
          <p14:tracePt t="9140" x="7159625" y="1457325"/>
          <p14:tracePt t="9142" x="7169150" y="1447800"/>
          <p14:tracePt t="9144" x="7178675" y="1438275"/>
          <p14:tracePt t="9145" x="7188200" y="1438275"/>
          <p14:tracePt t="9158" x="7254875" y="1400175"/>
          <p14:tracePt t="9174" x="7321550" y="1390650"/>
          <p14:tracePt t="9176" x="7331075" y="1390650"/>
          <p14:tracePt t="9177" x="7331075" y="1381125"/>
          <p14:tracePt t="9191" x="7367588" y="1381125"/>
          <p14:tracePt t="9193" x="7377113" y="1381125"/>
          <p14:tracePt t="9207" x="7396163" y="1381125"/>
          <p14:tracePt t="9210" x="7415213" y="1381125"/>
          <p14:tracePt t="9212" x="7424738" y="1381125"/>
          <p14:tracePt t="9214" x="7434263" y="1381125"/>
          <p14:tracePt t="9216" x="7443788" y="1381125"/>
          <p14:tracePt t="9219" x="7462838" y="1390650"/>
          <p14:tracePt t="9221" x="7472363" y="1390650"/>
          <p14:tracePt t="9242" x="7689850" y="1512888"/>
          <p14:tracePt t="9244" x="7718425" y="1531938"/>
          <p14:tracePt t="9247" x="7747000" y="1541463"/>
          <p14:tracePt t="9250" x="7785100" y="1560513"/>
          <p14:tracePt t="9253" x="7831138" y="1589088"/>
          <p14:tracePt t="9255" x="7859713" y="1617663"/>
          <p14:tracePt t="9259" x="7907338" y="1655763"/>
          <p14:tracePt t="9261" x="7945438" y="1674813"/>
          <p14:tracePt t="9263" x="7974013" y="1693863"/>
          <p14:tracePt t="9264" x="7993063" y="1712913"/>
          <p14:tracePt t="9266" x="8020050" y="1730375"/>
          <p14:tracePt t="9268" x="8039100" y="1749425"/>
          <p14:tracePt t="9270" x="8077200" y="1778000"/>
          <p14:tracePt t="9272" x="8096250" y="1797050"/>
          <p14:tracePt t="9274" x="8105775" y="1806575"/>
          <p14:tracePt t="9276" x="8124825" y="1835150"/>
          <p14:tracePt t="9278" x="8143875" y="1854200"/>
          <p14:tracePt t="9281" x="8162925" y="1873250"/>
          <p14:tracePt t="9283" x="8181975" y="1892300"/>
          <p14:tracePt t="9284" x="8201025" y="1911350"/>
          <p14:tracePt t="9286" x="8210550" y="1920875"/>
          <p14:tracePt t="9288" x="8220075" y="1939925"/>
          <p14:tracePt t="9290" x="8239125" y="1957388"/>
          <p14:tracePt t="9292" x="8247063" y="1976438"/>
          <p14:tracePt t="9294" x="8256588" y="1985963"/>
          <p14:tracePt t="9297" x="8275638" y="2014538"/>
          <p14:tracePt t="9299" x="8285163" y="2024063"/>
          <p14:tracePt t="9302" x="8304213" y="2043113"/>
          <p14:tracePt t="9304" x="8313738" y="2062163"/>
          <p14:tracePt t="9314" x="8342313" y="2128838"/>
          <p14:tracePt t="9316" x="8342313" y="2138363"/>
          <p14:tracePt t="9325" x="8351838" y="2157413"/>
          <p14:tracePt t="9340" x="8361363" y="2174875"/>
          <p14:tracePt t="9342" x="8361363" y="2184400"/>
          <p14:tracePt t="9356" x="8361363" y="2193925"/>
          <p14:tracePt t="9374" x="8351838" y="2212975"/>
          <p14:tracePt t="9390" x="8342313" y="2251075"/>
          <p14:tracePt t="9392" x="8342313" y="2260600"/>
          <p14:tracePt t="9394" x="8332788" y="2260600"/>
          <p14:tracePt t="9395" x="8332788" y="2270125"/>
          <p14:tracePt t="9406" x="8323263" y="2308225"/>
          <p14:tracePt t="9409" x="8313738" y="2317750"/>
          <p14:tracePt t="9411" x="8313738" y="2327275"/>
          <p14:tracePt t="9413" x="8313738" y="2336800"/>
          <p14:tracePt t="9423" x="8294688" y="2374900"/>
          <p14:tracePt t="9424" x="8294688" y="2384425"/>
          <p14:tracePt t="9440" x="8275638" y="2420938"/>
          <p14:tracePt t="9442" x="8266113" y="2430463"/>
          <p14:tracePt t="9458" x="8247063" y="2449513"/>
          <p14:tracePt t="9460" x="8247063" y="2459038"/>
          <p14:tracePt t="9473" x="8239125" y="2468563"/>
          <p14:tracePt t="9476" x="8229600" y="2478088"/>
          <p14:tracePt t="9491" x="8210550" y="2478088"/>
          <p14:tracePt t="9507" x="8201025" y="2497138"/>
          <p14:tracePt t="9523" x="8191500" y="2506663"/>
          <p14:tracePt t="9557" x="8181975" y="2506663"/>
          <p14:tracePt t="9575" x="8172450" y="2516188"/>
          <p14:tracePt t="9577" x="8162925" y="2516188"/>
          <p14:tracePt t="9591" x="8153400" y="2516188"/>
          <p14:tracePt t="9594" x="8143875" y="2516188"/>
          <p14:tracePt t="9608" x="8124825" y="2516188"/>
          <p14:tracePt t="9624" x="8077200" y="2516188"/>
          <p14:tracePt t="9626" x="8067675" y="2516188"/>
          <p14:tracePt t="9629" x="8058150" y="2506663"/>
          <p14:tracePt t="9631" x="8039100" y="2506663"/>
          <p14:tracePt t="9635" x="8020050" y="2487613"/>
          <p14:tracePt t="9638" x="7993063" y="2487613"/>
          <p14:tracePt t="9642" x="7964488" y="2478088"/>
          <p14:tracePt t="9644" x="7954963" y="2468563"/>
          <p14:tracePt t="9647" x="7926388" y="2449513"/>
          <p14:tracePt t="9650" x="7888288" y="2439988"/>
          <p14:tracePt t="9652" x="7859713" y="2420938"/>
          <p14:tracePt t="9654" x="7850188" y="2411413"/>
          <p14:tracePt t="9656" x="7831138" y="2401888"/>
          <p14:tracePt t="9658" x="7812088" y="2393950"/>
          <p14:tracePt t="9659" x="7793038" y="2374900"/>
          <p14:tracePt t="9661" x="7775575" y="2365375"/>
          <p14:tracePt t="9663" x="7747000" y="2355850"/>
          <p14:tracePt t="9664" x="7737475" y="2336800"/>
          <p14:tracePt t="9666" x="7727950" y="2336800"/>
          <p14:tracePt t="9667" x="7708900" y="2317750"/>
          <p14:tracePt t="9669" x="7708900" y="2308225"/>
          <p14:tracePt t="9671" x="7699375" y="2298700"/>
          <p14:tracePt t="9678" x="7689850" y="2270125"/>
          <p14:tracePt t="9690" x="7689850" y="2222500"/>
          <p14:tracePt t="9693" x="7699375" y="2193925"/>
          <p14:tracePt t="9697" x="7727950" y="2147888"/>
          <p14:tracePt t="9700" x="7747000" y="2128838"/>
          <p14:tracePt t="9703" x="7793038" y="2100263"/>
          <p14:tracePt t="9705" x="7812088" y="2090738"/>
          <p14:tracePt t="9706" x="7831138" y="2081213"/>
          <p14:tracePt t="9708" x="7859713" y="2062163"/>
          <p14:tracePt t="9709" x="7869238" y="2052638"/>
          <p14:tracePt t="9711" x="7916863" y="2043113"/>
          <p14:tracePt t="9712" x="7964488" y="2014538"/>
          <p14:tracePt t="9714" x="8020050" y="1995488"/>
          <p14:tracePt t="9716" x="8067675" y="1976438"/>
          <p14:tracePt t="9718" x="8086725" y="1966913"/>
          <p14:tracePt t="9719" x="8115300" y="1957388"/>
          <p14:tracePt t="9721" x="8172450" y="1930400"/>
          <p14:tracePt t="9728" x="8389938" y="1882775"/>
          <p14:tracePt t="9731" x="8483600" y="1873250"/>
          <p14:tracePt t="9734" x="8578850" y="1863725"/>
          <p14:tracePt t="9738" x="8710613" y="1844675"/>
          <p14:tracePt t="9740" x="8805863" y="1844675"/>
          <p14:tracePt t="9743" x="8947150" y="1844675"/>
          <p14:tracePt t="9747" x="9061450" y="1863725"/>
          <p14:tracePt t="9749" x="9128125" y="1873250"/>
          <p14:tracePt t="9751" x="9202738" y="1892300"/>
          <p14:tracePt t="9752" x="9269413" y="1901825"/>
          <p14:tracePt t="9755" x="9307513" y="1911350"/>
          <p14:tracePt t="9757" x="9410700" y="1947863"/>
          <p14:tracePt t="9759" x="9477375" y="1976438"/>
          <p14:tracePt t="9760" x="9553575" y="1985963"/>
          <p14:tracePt t="9762" x="9609138" y="2014538"/>
          <p14:tracePt t="9764" x="9628188" y="2024063"/>
          <p14:tracePt t="9766" x="9694863" y="2043113"/>
          <p14:tracePt t="9768" x="9752013" y="2071688"/>
          <p14:tracePt t="9770" x="9818688" y="2109788"/>
          <p14:tracePt t="9773" x="9902825" y="2157413"/>
          <p14:tracePt t="9776" x="9969500" y="2212975"/>
          <p14:tracePt t="9778" x="10017125" y="2251075"/>
          <p14:tracePt t="9781" x="10072688" y="2308225"/>
          <p14:tracePt t="9783" x="10129838" y="2365375"/>
          <p14:tracePt t="9786" x="10167938" y="2393950"/>
          <p14:tracePt t="9790" x="10225088" y="2478088"/>
          <p14:tracePt t="9793" x="10253663" y="2516188"/>
          <p14:tracePt t="9796" x="10272713" y="2544763"/>
          <p14:tracePt t="10269" x="10272713" y="2554288"/>
          <p14:tracePt t="10274" x="10263188" y="2563813"/>
          <p14:tracePt t="10306" x="9704388" y="2857500"/>
          <p14:tracePt t="10308" x="9675813" y="2874963"/>
          <p14:tracePt t="10310" x="9637713" y="2903538"/>
          <p14:tracePt t="10311" x="9609138" y="2922588"/>
          <p14:tracePt t="10313" x="9582150" y="2932113"/>
          <p14:tracePt t="10315" x="9544050" y="2951163"/>
          <p14:tracePt t="10317" x="9525000" y="2960688"/>
          <p14:tracePt t="10318" x="9496425" y="2979738"/>
          <p14:tracePt t="10319" x="9467850" y="2998788"/>
          <p14:tracePt t="10321" x="9458325" y="2998788"/>
          <p14:tracePt t="10322" x="9439275" y="3008313"/>
          <p14:tracePt t="10324" x="9410700" y="3027363"/>
          <p14:tracePt t="10325" x="9382125" y="3036888"/>
          <p14:tracePt t="10327" x="9372600" y="3046413"/>
          <p14:tracePt t="10328" x="9345613" y="3055938"/>
          <p14:tracePt t="10334" x="9250363" y="3101975"/>
          <p14:tracePt t="10335" x="9240838" y="3101975"/>
          <p14:tracePt t="10336" x="9231313" y="3111500"/>
          <p14:tracePt t="10343" x="9145588" y="3149600"/>
          <p14:tracePt t="10355" x="9004300" y="3216275"/>
          <p14:tracePt t="10357" x="8994775" y="3216275"/>
          <p14:tracePt t="10373" x="8882063" y="3244850"/>
          <p14:tracePt t="10374" x="8863013" y="3244850"/>
          <p14:tracePt t="10376" x="8843963" y="3254375"/>
          <p14:tracePt t="10389" x="8796338" y="3254375"/>
          <p14:tracePt t="10390" x="8786813" y="3254375"/>
          <p14:tracePt t="10405" x="8758238" y="3254375"/>
          <p14:tracePt t="10407" x="8739188" y="3254375"/>
          <p14:tracePt t="10421" x="8720138" y="3254375"/>
          <p14:tracePt t="10438" x="8674100" y="3254375"/>
          <p14:tracePt t="10440" x="8655050" y="3254375"/>
          <p14:tracePt t="10441" x="8645525" y="3254375"/>
          <p14:tracePt t="10456" x="8540750" y="3292475"/>
          <p14:tracePt t="10457" x="8531225" y="3292475"/>
          <p14:tracePt t="10458" x="8512175" y="3292475"/>
          <p14:tracePt t="10460" x="8502650" y="3292475"/>
          <p14:tracePt t="10461" x="8474075" y="3292475"/>
          <p14:tracePt t="10463" x="8466138" y="3302000"/>
          <p14:tracePt t="10464" x="8456613" y="3302000"/>
          <p14:tracePt t="10465" x="8447088" y="3302000"/>
          <p14:tracePt t="10472" x="8351838" y="3328988"/>
          <p14:tracePt t="10473" x="8342313" y="3348038"/>
          <p14:tracePt t="10475" x="8323263" y="3357563"/>
          <p14:tracePt t="10477" x="8294688" y="3357563"/>
          <p14:tracePt t="10477" x="8285163" y="3367088"/>
          <p14:tracePt t="10489" x="8134350" y="3424238"/>
          <p14:tracePt t="10490" x="8124825" y="3424238"/>
          <p14:tracePt t="10492" x="8096250" y="3433763"/>
          <p14:tracePt t="10493" x="8058150" y="3452813"/>
          <p14:tracePt t="10495" x="8048625" y="3452813"/>
          <p14:tracePt t="10496" x="8020050" y="3462338"/>
          <p14:tracePt t="10498" x="8012113" y="3471863"/>
          <p14:tracePt t="10499" x="7993063" y="3481388"/>
          <p14:tracePt t="10500" x="7974013" y="3490913"/>
          <p14:tracePt t="10502" x="7945438" y="3490913"/>
          <p14:tracePt t="10503" x="7926388" y="3509963"/>
          <p14:tracePt t="10505" x="7907338" y="3509963"/>
          <p14:tracePt t="10506" x="7897813" y="3519488"/>
          <p14:tracePt t="10508" x="7869238" y="3538538"/>
          <p14:tracePt t="10509" x="7859713" y="3546475"/>
          <p14:tracePt t="10510" x="7850188" y="3546475"/>
          <p14:tracePt t="10516" x="7766050" y="3584575"/>
          <p14:tracePt t="10518" x="7747000" y="3594100"/>
          <p14:tracePt t="10519" x="7727950" y="3603625"/>
          <p14:tracePt t="10521" x="7708900" y="3613150"/>
          <p14:tracePt t="10528" x="7632700" y="3651250"/>
          <p14:tracePt t="10530" x="7604125" y="3660775"/>
          <p14:tracePt t="10531" x="7585075" y="3670300"/>
          <p14:tracePt t="10533" x="7566025" y="3670300"/>
          <p14:tracePt t="10534" x="7548563" y="3679825"/>
          <p14:tracePt t="10536" x="7539038" y="3689350"/>
          <p14:tracePt t="10542" x="7481888" y="3717925"/>
          <p14:tracePt t="10544" x="7462838" y="3727450"/>
          <p14:tracePt t="10545" x="7443788" y="3736975"/>
          <p14:tracePt t="10547" x="7424738" y="3736975"/>
          <p14:tracePt t="10549" x="7405688" y="3746500"/>
          <p14:tracePt t="10551" x="7386638" y="3746500"/>
          <p14:tracePt t="10552" x="7358063" y="3756025"/>
          <p14:tracePt t="10560" x="7302500" y="3773488"/>
          <p14:tracePt t="10573" x="7197725" y="3830638"/>
          <p14:tracePt t="10575" x="7169150" y="3840163"/>
          <p14:tracePt t="10577" x="7159625" y="3840163"/>
          <p14:tracePt t="10590" x="7065963" y="3878263"/>
          <p14:tracePt t="10592" x="7046913" y="3887788"/>
          <p14:tracePt t="10595" x="7008813" y="3887788"/>
          <p14:tracePt t="10598" x="6989763" y="3897313"/>
          <p14:tracePt t="10600" x="6970713" y="3906838"/>
          <p14:tracePt t="10602" x="6961188" y="3906838"/>
          <p14:tracePt t="10604" x="6942138" y="3916363"/>
          <p14:tracePt t="10606" x="6923088" y="3925888"/>
          <p14:tracePt t="10608" x="6904038" y="3925888"/>
          <p14:tracePt t="10611" x="6867525" y="3944938"/>
          <p14:tracePt t="10613" x="6838950" y="3944938"/>
          <p14:tracePt t="10616" x="6800850" y="3963988"/>
          <p14:tracePt t="10618" x="6762750" y="3963988"/>
          <p14:tracePt t="10620" x="6743700" y="3973513"/>
          <p14:tracePt t="10622" x="6724650" y="3973513"/>
          <p14:tracePt t="10624" x="6686550" y="3983038"/>
          <p14:tracePt t="10627" x="6650038" y="3992563"/>
          <p14:tracePt t="10629" x="6630988" y="4000500"/>
          <p14:tracePt t="10632" x="6583363" y="4010025"/>
          <p14:tracePt t="10635" x="6554788" y="4019550"/>
          <p14:tracePt t="10638" x="6526213" y="4019550"/>
          <p14:tracePt t="10640" x="6478588" y="4038600"/>
          <p14:tracePt t="10642" x="6459538" y="4048125"/>
          <p14:tracePt t="10645" x="6413500" y="4067175"/>
          <p14:tracePt t="10647" x="6375400" y="4067175"/>
          <p14:tracePt t="10650" x="6337300" y="4076700"/>
          <p14:tracePt t="10653" x="6289675" y="4095750"/>
          <p14:tracePt t="10663" x="6157913" y="4114800"/>
          <p14:tracePt t="10666" x="6110288" y="4124325"/>
          <p14:tracePt t="10676" x="5986463" y="4171950"/>
          <p14:tracePt t="10678" x="5959475" y="4171950"/>
          <p14:tracePt t="10681" x="5930900" y="4181475"/>
          <p14:tracePt t="10684" x="5911850" y="4191000"/>
          <p14:tracePt t="10686" x="5892800" y="4191000"/>
          <p14:tracePt t="10693" x="5845175" y="4210050"/>
          <p14:tracePt t="10711" x="5778500" y="4229100"/>
          <p14:tracePt t="10712" x="5759450" y="4229100"/>
          <p14:tracePt t="10722" x="5751513" y="4229100"/>
          <p14:tracePt t="10724" x="5741988" y="4229100"/>
          <p14:tracePt t="10739" x="5732463" y="422910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5794D-1900-75DF-43D7-3D2DE8B2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8F9B13-691E-AAD5-D7A8-81022E024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326A0-2212-D452-FBD3-E5CC5412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/>
              <a:t>MLP classifier – Time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1499280-0861-C167-BFFD-A20F60943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EAAD-39F3-3018-9F72-F493F761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7" y="1961747"/>
            <a:ext cx="11237428" cy="48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0"/>
    </mc:Choice>
    <mc:Fallback>
      <p:transition spd="slow" advTm="3950"/>
    </mc:Fallback>
  </mc:AlternateContent>
  <p:extLst>
    <p:ext uri="{3A86A75C-4F4B-4683-9AE1-C65F6400EC91}">
      <p14:laserTraceLst xmlns:p14="http://schemas.microsoft.com/office/powerpoint/2010/main">
        <p14:tracePtLst>
          <p14:tracePt t="66" x="5732463" y="4210050"/>
          <p14:tracePt t="199" x="5713413" y="4351338"/>
          <p14:tracePt t="204" x="5713413" y="4370388"/>
          <p14:tracePt t="219" x="5694363" y="4398963"/>
          <p14:tracePt t="236" x="5684838" y="4418013"/>
          <p14:tracePt t="254" x="5675313" y="4418013"/>
          <p14:tracePt t="287" x="5665788" y="4427538"/>
          <p14:tracePt t="303" x="5656263" y="4437063"/>
          <p14:tracePt t="321" x="5637213" y="4446588"/>
          <p14:tracePt t="337" x="5618163" y="4446588"/>
          <p14:tracePt t="353" x="5608638" y="4446588"/>
          <p14:tracePt t="370" x="5599113" y="4446588"/>
          <p14:tracePt t="425" x="5589588" y="4446588"/>
          <p14:tracePt t="432" x="5580063" y="4446588"/>
          <p14:tracePt t="438" x="5561013" y="4446588"/>
          <p14:tracePt t="454" x="5495925" y="4446588"/>
          <p14:tracePt t="455" x="5476875" y="4446588"/>
          <p14:tracePt t="457" x="5467350" y="4446588"/>
          <p14:tracePt t="470" x="5391150" y="4456113"/>
          <p14:tracePt t="472" x="5372100" y="4456113"/>
          <p14:tracePt t="474" x="5353050" y="4456113"/>
          <p14:tracePt t="486" x="5278438" y="4456113"/>
          <p14:tracePt t="488" x="5259388" y="4456113"/>
          <p14:tracePt t="490" x="5249863" y="4456113"/>
          <p14:tracePt t="504" x="5164138" y="4456113"/>
          <p14:tracePt t="505" x="5154613" y="4456113"/>
          <p14:tracePt t="506" x="5145088" y="4456113"/>
          <p14:tracePt t="519" x="5060950" y="4456113"/>
          <p14:tracePt t="520" x="5051425" y="4456113"/>
          <p14:tracePt t="537" x="4965700" y="4456113"/>
          <p14:tracePt t="539" x="4937125" y="4456113"/>
          <p14:tracePt t="553" x="4918075" y="4456113"/>
          <p14:tracePt t="574" x="4908550" y="4456113"/>
          <p14:tracePt t="587" x="4908550" y="4446588"/>
          <p14:tracePt t="589" x="4899025" y="4437063"/>
          <p14:tracePt t="604" x="4879975" y="4379913"/>
          <p14:tracePt t="606" x="4879975" y="4370388"/>
          <p14:tracePt t="607" x="4879975" y="4360863"/>
          <p14:tracePt t="608" x="4870450" y="4351338"/>
          <p14:tracePt t="620" x="4852988" y="4284663"/>
          <p14:tracePt t="622" x="4843463" y="4265613"/>
          <p14:tracePt t="636" x="4795838" y="4162425"/>
          <p14:tracePt t="638" x="4786313" y="4143375"/>
          <p14:tracePt t="641" x="4776788" y="4114800"/>
          <p14:tracePt t="642" x="4767263" y="4105275"/>
          <p14:tracePt t="644" x="4757738" y="4086225"/>
          <p14:tracePt t="646" x="4748213" y="4067175"/>
          <p14:tracePt t="648" x="4738688" y="4048125"/>
          <p14:tracePt t="649" x="4738688" y="4038600"/>
          <p14:tracePt t="651" x="4719638" y="4019550"/>
          <p14:tracePt t="653" x="4710113" y="4000500"/>
          <p14:tracePt t="655" x="4710113" y="3983038"/>
          <p14:tracePt t="656" x="4691063" y="3954463"/>
          <p14:tracePt t="658" x="4691063" y="3935413"/>
          <p14:tracePt t="660" x="4672013" y="3906838"/>
          <p14:tracePt t="661" x="4662488" y="3897313"/>
          <p14:tracePt t="663" x="4643438" y="3878263"/>
          <p14:tracePt t="664" x="4633913" y="3849688"/>
          <p14:tracePt t="665" x="4625975" y="3840163"/>
          <p14:tracePt t="666" x="4625975" y="3830638"/>
          <p14:tracePt t="674" x="4559300" y="3698875"/>
          <p14:tracePt t="676" x="4530725" y="3651250"/>
          <p14:tracePt t="678" x="4511675" y="3603625"/>
          <p14:tracePt t="680" x="4492625" y="3556000"/>
          <p14:tracePt t="681" x="4492625" y="3546475"/>
          <p14:tracePt t="683" x="4473575" y="3500438"/>
          <p14:tracePt t="685" x="4454525" y="3462338"/>
          <p14:tracePt t="687" x="4425950" y="3414713"/>
          <p14:tracePt t="689" x="4398963" y="3367088"/>
          <p14:tracePt t="690" x="4389438" y="3338513"/>
          <p14:tracePt t="692" x="4370388" y="3282950"/>
          <p14:tracePt t="693" x="4351338" y="3263900"/>
          <p14:tracePt t="694" x="4341813" y="3235325"/>
          <p14:tracePt t="696" x="4332288" y="3187700"/>
          <p14:tracePt t="697" x="4322763" y="3168650"/>
          <p14:tracePt t="699" x="4294188" y="3121025"/>
          <p14:tracePt t="700" x="4284663" y="3092450"/>
          <p14:tracePt t="701" x="4275138" y="3055938"/>
          <p14:tracePt t="703" x="4265613" y="3027363"/>
          <p14:tracePt t="704" x="4237038" y="2970213"/>
          <p14:tracePt t="706" x="4227513" y="2960688"/>
          <p14:tracePt t="707" x="4217988" y="2922588"/>
          <p14:tracePt t="709" x="4208463" y="2894013"/>
          <p14:tracePt t="720" x="4124325" y="2714625"/>
          <p14:tracePt t="722" x="4105275" y="2657475"/>
          <p14:tracePt t="724" x="4076700" y="2620963"/>
          <p14:tracePt t="726" x="4076700" y="2611438"/>
          <p14:tracePt t="727" x="4067175" y="2582863"/>
          <p14:tracePt t="729" x="4057650" y="2554288"/>
          <p14:tracePt t="731" x="4048125" y="2535238"/>
          <p14:tracePt t="734" x="4038600" y="2506663"/>
          <p14:tracePt t="735" x="4029075" y="2497138"/>
          <p14:tracePt t="738" x="4019550" y="2449513"/>
          <p14:tracePt t="739" x="4010025" y="2430463"/>
          <p14:tracePt t="741" x="4010025" y="2420938"/>
          <p14:tracePt t="743" x="3990975" y="2384425"/>
          <p14:tracePt t="744" x="3990975" y="2374900"/>
          <p14:tracePt t="746" x="3990975" y="2355850"/>
          <p14:tracePt t="747" x="3981450" y="2346325"/>
          <p14:tracePt t="749" x="3981450" y="2327275"/>
          <p14:tracePt t="750" x="3981450" y="2317750"/>
          <p14:tracePt t="758" x="3962400" y="2241550"/>
          <p14:tracePt t="761" x="3962400" y="2232025"/>
          <p14:tracePt t="762" x="3952875" y="2212975"/>
          <p14:tracePt t="764" x="3952875" y="2203450"/>
          <p14:tracePt t="771" x="3952875" y="2174875"/>
          <p14:tracePt t="773" x="3944938" y="2166938"/>
          <p14:tracePt t="774" x="3944938" y="2138363"/>
          <p14:tracePt t="785" x="3944938" y="2090738"/>
          <p14:tracePt t="787" x="3935413" y="2081213"/>
          <p14:tracePt t="803" x="3925888" y="2005013"/>
          <p14:tracePt t="804" x="3916363" y="1995488"/>
          <p14:tracePt t="819" x="3897313" y="1920875"/>
          <p14:tracePt t="821" x="3897313" y="1911350"/>
          <p14:tracePt t="836" x="3887788" y="1863725"/>
          <p14:tracePt t="852" x="3887788" y="1816100"/>
          <p14:tracePt t="853" x="3887788" y="1806575"/>
          <p14:tracePt t="870" x="3935413" y="1749425"/>
          <p14:tracePt t="872" x="3944938" y="1730375"/>
          <p14:tracePt t="875" x="3962400" y="1712913"/>
          <p14:tracePt t="877" x="3971925" y="1703388"/>
          <p14:tracePt t="879" x="3990975" y="1674813"/>
          <p14:tracePt t="882" x="4000500" y="1665288"/>
          <p14:tracePt t="884" x="4019550" y="1646238"/>
          <p14:tracePt t="887" x="4038600" y="1617663"/>
          <p14:tracePt t="890" x="4076700" y="1589088"/>
          <p14:tracePt t="893" x="4105275" y="1570038"/>
          <p14:tracePt t="895" x="4114800" y="1541463"/>
          <p14:tracePt t="897" x="4133850" y="1531938"/>
          <p14:tracePt t="899" x="4152900" y="1512888"/>
          <p14:tracePt t="901" x="4152900" y="1503363"/>
          <p14:tracePt t="904" x="4198938" y="1476375"/>
          <p14:tracePt t="906" x="4208463" y="1466850"/>
          <p14:tracePt t="908" x="4246563" y="1438275"/>
          <p14:tracePt t="910" x="4265613" y="1419225"/>
          <p14:tracePt t="912" x="4284663" y="1400175"/>
          <p14:tracePt t="914" x="4303713" y="1381125"/>
          <p14:tracePt t="915" x="4322763" y="1371600"/>
          <p14:tracePt t="917" x="4341813" y="1362075"/>
          <p14:tracePt t="920" x="4370388" y="1343025"/>
          <p14:tracePt t="922" x="4406900" y="1323975"/>
          <p14:tracePt t="925" x="4425950" y="1304925"/>
          <p14:tracePt t="926" x="4445000" y="1304925"/>
          <p14:tracePt t="928" x="4473575" y="1304925"/>
          <p14:tracePt t="929" x="4483100" y="1295400"/>
          <p14:tracePt t="932" x="4511675" y="1266825"/>
          <p14:tracePt t="933" x="4540250" y="1266825"/>
          <p14:tracePt t="935" x="4559300" y="1257300"/>
          <p14:tracePt t="937" x="4568825" y="1249363"/>
          <p14:tracePt t="938" x="4587875" y="1249363"/>
          <p14:tracePt t="940" x="4616450" y="1230313"/>
          <p14:tracePt t="942" x="4625975" y="1230313"/>
          <p14:tracePt t="944" x="4662488" y="1220788"/>
          <p14:tracePt t="945" x="4672013" y="1220788"/>
          <p14:tracePt t="947" x="4691063" y="1220788"/>
          <p14:tracePt t="948" x="4700588" y="1211263"/>
          <p14:tracePt t="958" x="4805363" y="1201738"/>
          <p14:tracePt t="961" x="4843463" y="1192213"/>
          <p14:tracePt t="963" x="4879975" y="1192213"/>
          <p14:tracePt t="966" x="4918075" y="1182688"/>
          <p14:tracePt t="969" x="4956175" y="1173163"/>
          <p14:tracePt t="971" x="4984750" y="1173163"/>
          <p14:tracePt t="973" x="5013325" y="1163638"/>
          <p14:tracePt t="975" x="5041900" y="1163638"/>
          <p14:tracePt t="977" x="5060950" y="1163638"/>
          <p14:tracePt t="978" x="5070475" y="1163638"/>
          <p14:tracePt t="980" x="5097463" y="1154113"/>
          <p14:tracePt t="982" x="5116513" y="1154113"/>
          <p14:tracePt t="984" x="5145088" y="1154113"/>
          <p14:tracePt t="986" x="5173663" y="1154113"/>
          <p14:tracePt t="987" x="5183188" y="1154113"/>
          <p14:tracePt t="989" x="5202238" y="1154113"/>
          <p14:tracePt t="991" x="5221288" y="1154113"/>
          <p14:tracePt t="993" x="5240338" y="1154113"/>
          <p14:tracePt t="995" x="5259388" y="1154113"/>
          <p14:tracePt t="998" x="5278438" y="1154113"/>
          <p14:tracePt t="1000" x="5297488" y="1154113"/>
          <p14:tracePt t="1003" x="5314950" y="1154113"/>
          <p14:tracePt t="1004" x="5324475" y="1154113"/>
          <p14:tracePt t="1006" x="5343525" y="1154113"/>
          <p14:tracePt t="1008" x="5362575" y="1154113"/>
          <p14:tracePt t="1017" x="5419725" y="1154113"/>
          <p14:tracePt t="1019" x="5429250" y="1154113"/>
          <p14:tracePt t="1021" x="5438775" y="1154113"/>
          <p14:tracePt t="1022" x="5448300" y="1154113"/>
          <p14:tracePt t="1027" x="5486400" y="1154113"/>
          <p14:tracePt t="1028" x="5495925" y="1154113"/>
          <p14:tracePt t="1037" x="5561013" y="1163638"/>
          <p14:tracePt t="1038" x="5580063" y="1163638"/>
          <p14:tracePt t="1040" x="5599113" y="1173163"/>
          <p14:tracePt t="1043" x="5618163" y="1173163"/>
          <p14:tracePt t="1045" x="5646738" y="1182688"/>
          <p14:tracePt t="1047" x="5675313" y="1182688"/>
          <p14:tracePt t="1049" x="5694363" y="1192213"/>
          <p14:tracePt t="1052" x="5732463" y="1192213"/>
          <p14:tracePt t="1054" x="5778500" y="1201738"/>
          <p14:tracePt t="1057" x="5807075" y="1211263"/>
          <p14:tracePt t="1060" x="5873750" y="1230313"/>
          <p14:tracePt t="1063" x="5930900" y="1257300"/>
          <p14:tracePt t="1065" x="5969000" y="1266825"/>
          <p14:tracePt t="1067" x="6005513" y="1276350"/>
          <p14:tracePt t="1070" x="6053138" y="1295400"/>
          <p14:tracePt t="1073" x="6110288" y="1314450"/>
          <p14:tracePt t="1076" x="6157913" y="1314450"/>
          <p14:tracePt t="1078" x="6196013" y="1333500"/>
          <p14:tracePt t="1080" x="6223000" y="1343025"/>
          <p14:tracePt t="1082" x="6251575" y="1362075"/>
          <p14:tracePt t="1084" x="6299200" y="1371600"/>
          <p14:tracePt t="1086" x="6327775" y="1381125"/>
          <p14:tracePt t="1088" x="6346825" y="1390650"/>
          <p14:tracePt t="1090" x="6375400" y="1400175"/>
          <p14:tracePt t="1092" x="6394450" y="1409700"/>
          <p14:tracePt t="1094" x="6440488" y="1419225"/>
          <p14:tracePt t="1096" x="6459538" y="1419225"/>
          <p14:tracePt t="1100" x="6488113" y="1438275"/>
          <p14:tracePt t="1103" x="6535738" y="1447800"/>
          <p14:tracePt t="1105" x="6545263" y="1466850"/>
          <p14:tracePt t="1106" x="6573838" y="1476375"/>
          <p14:tracePt t="1109" x="6592888" y="1485900"/>
          <p14:tracePt t="1111" x="6621463" y="1493838"/>
          <p14:tracePt t="1113" x="6630988" y="1503363"/>
          <p14:tracePt t="1115" x="6650038" y="1522413"/>
          <p14:tracePt t="1117" x="6667500" y="1522413"/>
          <p14:tracePt t="1119" x="6677025" y="1531938"/>
          <p14:tracePt t="1121" x="6705600" y="1541463"/>
          <p14:tracePt t="1123" x="6715125" y="1541463"/>
          <p14:tracePt t="1125" x="6734175" y="1560513"/>
          <p14:tracePt t="1126" x="6753225" y="1560513"/>
          <p14:tracePt t="1136" x="6819900" y="1598613"/>
          <p14:tracePt t="1138" x="6848475" y="1608138"/>
          <p14:tracePt t="1140" x="6867525" y="1617663"/>
          <p14:tracePt t="1143" x="6894513" y="1636713"/>
          <p14:tracePt t="1145" x="6923088" y="1636713"/>
          <p14:tracePt t="1147" x="6932613" y="1646238"/>
          <p14:tracePt t="1148" x="6942138" y="1655763"/>
          <p14:tracePt t="1150" x="6970713" y="1665288"/>
          <p14:tracePt t="1153" x="6980238" y="1665288"/>
          <p14:tracePt t="1155" x="7018338" y="1684338"/>
          <p14:tracePt t="1157" x="7037388" y="1703388"/>
          <p14:tracePt t="1159" x="7065963" y="1712913"/>
          <p14:tracePt t="1162" x="7094538" y="1720850"/>
          <p14:tracePt t="1164" x="7112000" y="1739900"/>
          <p14:tracePt t="1166" x="7131050" y="1749425"/>
          <p14:tracePt t="1168" x="7140575" y="1758950"/>
          <p14:tracePt t="1170" x="7159625" y="1768475"/>
          <p14:tracePt t="1172" x="7169150" y="1778000"/>
          <p14:tracePt t="1174" x="7188200" y="1797050"/>
          <p14:tracePt t="1175" x="7197725" y="1797050"/>
          <p14:tracePt t="1177" x="7207250" y="1806575"/>
          <p14:tracePt t="1178" x="7216775" y="1806575"/>
          <p14:tracePt t="1180" x="7226300" y="1825625"/>
          <p14:tracePt t="1182" x="7235825" y="1835150"/>
          <p14:tracePt t="1184" x="7254875" y="1844675"/>
          <p14:tracePt t="1187" x="7264400" y="1854200"/>
          <p14:tracePt t="1189" x="7273925" y="1863725"/>
          <p14:tracePt t="1204" x="7302500" y="1920875"/>
          <p14:tracePt t="1220" x="7302500" y="1930400"/>
          <p14:tracePt t="1237" x="7292975" y="1939925"/>
          <p14:tracePt t="1238" x="7292975" y="1947863"/>
          <p14:tracePt t="1253" x="7245350" y="1976438"/>
          <p14:tracePt t="1254" x="7235825" y="1985963"/>
          <p14:tracePt t="1256" x="7216775" y="1985963"/>
          <p14:tracePt t="1258" x="7207250" y="1995488"/>
          <p14:tracePt t="1260" x="7197725" y="2005013"/>
          <p14:tracePt t="1270" x="7085013" y="2062163"/>
          <p14:tracePt t="1272" x="7037388" y="2090738"/>
          <p14:tracePt t="1275" x="7018338" y="2100263"/>
          <p14:tracePt t="1277" x="6951663" y="2128838"/>
          <p14:tracePt t="1279" x="6913563" y="2147888"/>
          <p14:tracePt t="1282" x="6848475" y="2174875"/>
          <p14:tracePt t="1284" x="6810375" y="2184400"/>
          <p14:tracePt t="1287" x="6705600" y="2232025"/>
          <p14:tracePt t="1290" x="6621463" y="2270125"/>
          <p14:tracePt t="1293" x="6526213" y="2289175"/>
          <p14:tracePt t="1296" x="6413500" y="2317750"/>
          <p14:tracePt t="1298" x="6337300" y="2327275"/>
          <p14:tracePt t="1300" x="6242050" y="2355850"/>
          <p14:tracePt t="1302" x="6157913" y="2365375"/>
          <p14:tracePt t="1304" x="6053138" y="2384425"/>
          <p14:tracePt t="1305" x="6005513" y="2393950"/>
          <p14:tracePt t="1307" x="5883275" y="2401888"/>
          <p14:tracePt t="1309" x="5759450" y="2420938"/>
          <p14:tracePt t="1311" x="5637213" y="2430463"/>
          <p14:tracePt t="1313" x="5514975" y="2449513"/>
          <p14:tracePt t="1315" x="5343525" y="2459038"/>
          <p14:tracePt t="1316" x="5202238" y="2478088"/>
          <p14:tracePt t="1319" x="5041900" y="2478088"/>
          <p14:tracePt t="1322" x="4899025" y="2478088"/>
          <p14:tracePt t="1322" x="4805363" y="2478088"/>
          <p14:tracePt t="1323" x="4738688" y="2478088"/>
          <p14:tracePt t="1324" x="4672013" y="2478088"/>
          <p14:tracePt t="1332" x="4179888" y="2506663"/>
          <p14:tracePt t="1335" x="4038600" y="2506663"/>
          <p14:tracePt t="1338" x="3916363" y="2506663"/>
          <p14:tracePt t="1341" x="3849688" y="2506663"/>
          <p14:tracePt t="1344" x="3735388" y="2506663"/>
          <p14:tracePt t="1346" x="3689350" y="2506663"/>
          <p14:tracePt t="1348" x="3632200" y="2506663"/>
          <p14:tracePt t="1350" x="3584575" y="2506663"/>
          <p14:tracePt t="1360" x="3471863" y="2506663"/>
          <p14:tracePt t="1363" x="3452813" y="2506663"/>
          <p14:tracePt t="1365" x="3443288" y="2506663"/>
          <p14:tracePt t="1372" x="3414713" y="2497138"/>
          <p14:tracePt t="1403" x="3328988" y="2449513"/>
          <p14:tracePt t="1405" x="3319463" y="2430463"/>
          <p14:tracePt t="1407" x="3309938" y="2420938"/>
          <p14:tracePt t="1420" x="3197225" y="2355850"/>
          <p14:tracePt t="1422" x="3159125" y="2336800"/>
          <p14:tracePt t="1425" x="3121025" y="2308225"/>
          <p14:tracePt t="1427" x="3092450" y="2298700"/>
          <p14:tracePt t="1430" x="3054350" y="2289175"/>
          <p14:tracePt t="1432" x="3027363" y="2279650"/>
          <p14:tracePt t="1434" x="2998788" y="2251075"/>
          <p14:tracePt t="1438" x="2941638" y="2232025"/>
          <p14:tracePt t="1440" x="2884488" y="2212975"/>
          <p14:tracePt t="1442" x="2846388" y="2203450"/>
          <p14:tracePt t="1444" x="2827338" y="2193925"/>
          <p14:tracePt t="1445" x="2809875" y="2193925"/>
          <p14:tracePt t="1447" x="2762250" y="2184400"/>
          <p14:tracePt t="1448" x="2752725" y="2174875"/>
          <p14:tracePt t="1450" x="2724150" y="2174875"/>
          <p14:tracePt t="1451" x="2705100" y="2166938"/>
          <p14:tracePt t="1453" x="2657475" y="2147888"/>
          <p14:tracePt t="1455" x="2628900" y="2138363"/>
          <p14:tracePt t="1456" x="2619375" y="2138363"/>
          <p14:tracePt t="1458" x="2592388" y="2128838"/>
          <p14:tracePt t="1459" x="2573338" y="2128838"/>
          <p14:tracePt t="1461" x="2535238" y="2119313"/>
          <p14:tracePt t="1463" x="2516188" y="2109788"/>
          <p14:tracePt t="1465" x="2478088" y="2100263"/>
          <p14:tracePt t="1467" x="2459038" y="2100263"/>
          <p14:tracePt t="1470" x="2411413" y="2081213"/>
          <p14:tracePt t="1472" x="2373313" y="2071688"/>
          <p14:tracePt t="1474" x="2355850" y="2062163"/>
          <p14:tracePt t="1476" x="2317750" y="2052638"/>
          <p14:tracePt t="1478" x="2289175" y="2033588"/>
          <p14:tracePt t="1480" x="2260600" y="2014538"/>
          <p14:tracePt t="1481" x="2241550" y="2014538"/>
          <p14:tracePt t="1484" x="2193925" y="2005013"/>
          <p14:tracePt t="1486" x="2155825" y="1985963"/>
          <p14:tracePt t="1487" x="2109788" y="1966913"/>
          <p14:tracePt t="1489" x="2100263" y="1957388"/>
          <p14:tracePt t="1491" x="2071688" y="1930400"/>
          <p14:tracePt t="1493" x="2043113" y="1920875"/>
          <p14:tracePt t="1495" x="2014538" y="1901825"/>
          <p14:tracePt t="1497" x="1985963" y="1892300"/>
          <p14:tracePt t="1499" x="1957388" y="1873250"/>
          <p14:tracePt t="1502" x="1911350" y="1854200"/>
          <p14:tracePt t="1504" x="1892300" y="1844675"/>
          <p14:tracePt t="1506" x="1863725" y="1825625"/>
          <p14:tracePt t="1507" x="1854200" y="1816100"/>
          <p14:tracePt t="1508" x="1825625" y="1797050"/>
          <p14:tracePt t="1510" x="1816100" y="1787525"/>
          <p14:tracePt t="1512" x="1797050" y="1758950"/>
          <p14:tracePt t="1514" x="1758950" y="1739900"/>
          <p14:tracePt t="1517" x="1739900" y="1720850"/>
          <p14:tracePt t="1519" x="1711325" y="1693863"/>
          <p14:tracePt t="1521" x="1693863" y="1684338"/>
          <p14:tracePt t="1523" x="1674813" y="1665288"/>
          <p14:tracePt t="1526" x="1636713" y="1636713"/>
          <p14:tracePt t="1529" x="1627188" y="1627188"/>
          <p14:tracePt t="1530" x="1617663" y="1627188"/>
          <p14:tracePt t="1531" x="1608138" y="1608138"/>
          <p14:tracePt t="1532" x="1598613" y="1598613"/>
          <p14:tracePt t="1536" x="1570038" y="1579563"/>
          <p14:tracePt t="1539" x="1531938" y="1560513"/>
          <p14:tracePt t="1541" x="1522413" y="1550988"/>
          <p14:tracePt t="1543" x="1503363" y="1531938"/>
          <p14:tracePt t="1559" x="1419225" y="1485900"/>
          <p14:tracePt t="1574" x="1352550" y="1457325"/>
          <p14:tracePt t="1576" x="1343025" y="1457325"/>
          <p14:tracePt t="1578" x="1323975" y="1447800"/>
          <p14:tracePt t="1580" x="1304925" y="1447800"/>
          <p14:tracePt t="1582" x="1295400" y="1447800"/>
          <p14:tracePt t="1590" x="1257300" y="1438275"/>
          <p14:tracePt t="1603" x="1192213" y="1438275"/>
          <p14:tracePt t="1605" x="1173163" y="1438275"/>
          <p14:tracePt t="1608" x="1163638" y="1438275"/>
          <p14:tracePt t="1610" x="1154113" y="1438275"/>
          <p14:tracePt t="1612" x="1144588" y="1438275"/>
          <p14:tracePt t="1614" x="1135063" y="1438275"/>
          <p14:tracePt t="1621" x="1106488" y="1438275"/>
          <p14:tracePt t="1636" x="1077913" y="1438275"/>
          <p14:tracePt t="1652" x="1068388" y="1447800"/>
          <p14:tracePt t="1669" x="1058863" y="1447800"/>
          <p14:tracePt t="1671" x="1049338" y="1447800"/>
          <p14:tracePt t="1686" x="1039813" y="1457325"/>
          <p14:tracePt t="1702" x="1020763" y="1485900"/>
          <p14:tracePt t="1706" x="1012825" y="1503363"/>
          <p14:tracePt t="1709" x="1003300" y="1522413"/>
          <p14:tracePt t="1720" x="984250" y="1579563"/>
          <p14:tracePt t="1737" x="946150" y="1665288"/>
          <p14:tracePt t="1740" x="946150" y="1684338"/>
          <p14:tracePt t="1743" x="936625" y="1693863"/>
          <p14:tracePt t="1752" x="927100" y="1730375"/>
          <p14:tracePt t="1753" x="917575" y="1749425"/>
          <p14:tracePt t="1770" x="869950" y="1901825"/>
          <p14:tracePt t="1773" x="860425" y="1957388"/>
          <p14:tracePt t="1776" x="860425" y="2005013"/>
          <p14:tracePt t="1780" x="860425" y="2081213"/>
          <p14:tracePt t="1784" x="850900" y="2147888"/>
          <p14:tracePt t="1787" x="841375" y="2251075"/>
          <p14:tracePt t="1790" x="841375" y="2308225"/>
          <p14:tracePt t="1793" x="841375" y="2393950"/>
          <p14:tracePt t="1797" x="841375" y="2506663"/>
          <p14:tracePt t="1801" x="831850" y="2638425"/>
          <p14:tracePt t="1805" x="831850" y="2752725"/>
          <p14:tracePt t="1808" x="831850" y="2865438"/>
          <p14:tracePt t="1811" x="831850" y="2960688"/>
          <p14:tracePt t="1815" x="831850" y="3046413"/>
          <p14:tracePt t="1818" x="831850" y="3101975"/>
          <p14:tracePt t="1821" x="822325" y="3216275"/>
          <p14:tracePt t="1824" x="822325" y="3292475"/>
          <p14:tracePt t="1828" x="803275" y="3357563"/>
          <p14:tracePt t="1830" x="793750" y="3414713"/>
          <p14:tracePt t="1833" x="793750" y="3452813"/>
          <p14:tracePt t="1836" x="785813" y="3529013"/>
          <p14:tracePt t="1838" x="776288" y="3575050"/>
          <p14:tracePt t="1841" x="776288" y="3641725"/>
          <p14:tracePt t="1844" x="766763" y="3670300"/>
          <p14:tracePt t="1847" x="766763" y="3727450"/>
          <p14:tracePt t="1850" x="766763" y="3792538"/>
          <p14:tracePt t="1853" x="757238" y="3849688"/>
          <p14:tracePt t="1856" x="757238" y="3916363"/>
          <p14:tracePt t="1859" x="757238" y="3954463"/>
          <p14:tracePt t="1862" x="757238" y="4010025"/>
          <p14:tracePt t="1865" x="757238" y="4048125"/>
          <p14:tracePt t="1868" x="757238" y="4095750"/>
          <p14:tracePt t="1871" x="757238" y="4143375"/>
          <p14:tracePt t="1874" x="757238" y="4191000"/>
          <p14:tracePt t="1876" x="757238" y="4210050"/>
          <p14:tracePt t="1879" x="757238" y="4265613"/>
          <p14:tracePt t="1881" x="757238" y="4294188"/>
          <p14:tracePt t="1884" x="757238" y="4322763"/>
          <p14:tracePt t="1887" x="757238" y="4379913"/>
          <p14:tracePt t="1889" x="757238" y="4398963"/>
          <p14:tracePt t="1892" x="757238" y="4446588"/>
          <p14:tracePt t="1896" x="757238" y="4473575"/>
          <p14:tracePt t="1898" x="757238" y="4511675"/>
          <p14:tracePt t="1901" x="757238" y="4549775"/>
          <p14:tracePt t="1905" x="757238" y="4606925"/>
          <p14:tracePt t="1910" x="757238" y="4673600"/>
          <p14:tracePt t="1915" x="766763" y="4757738"/>
          <p14:tracePt t="1919" x="766763" y="4795838"/>
          <p14:tracePt t="1924" x="776288" y="4891088"/>
          <p14:tracePt t="1926" x="776288" y="4918075"/>
          <p14:tracePt t="1929" x="776288" y="4975225"/>
          <p14:tracePt t="1931" x="785813" y="5003800"/>
          <p14:tracePt t="1933" x="785813" y="5041900"/>
          <p14:tracePt t="1936" x="785813" y="5099050"/>
          <p14:tracePt t="1938" x="793750" y="5145088"/>
          <p14:tracePt t="1941" x="793750" y="5202238"/>
          <p14:tracePt t="1943" x="803275" y="5249863"/>
          <p14:tracePt t="1945" x="803275" y="5278438"/>
          <p14:tracePt t="1947" x="812800" y="5335588"/>
          <p14:tracePt t="1948" x="812800" y="5364163"/>
          <p14:tracePt t="1950" x="812800" y="5381625"/>
          <p14:tracePt t="1953" x="812800" y="5457825"/>
          <p14:tracePt t="1954" x="812800" y="5495925"/>
          <p14:tracePt t="1956" x="812800" y="5534025"/>
          <p14:tracePt t="1957" x="812800" y="5562600"/>
          <p14:tracePt t="1959" x="831850" y="5600700"/>
          <p14:tracePt t="1961" x="831850" y="5646738"/>
          <p14:tracePt t="1963" x="831850" y="5703888"/>
          <p14:tracePt t="1966" x="841375" y="5770563"/>
          <p14:tracePt t="1969" x="850900" y="5835650"/>
          <p14:tracePt t="1972" x="850900" y="5864225"/>
          <p14:tracePt t="1974" x="860425" y="5930900"/>
          <p14:tracePt t="1976" x="860425" y="5969000"/>
          <p14:tracePt t="1978" x="860425" y="5988050"/>
          <p14:tracePt t="1980" x="860425" y="6016625"/>
          <p14:tracePt t="1983" x="869950" y="6035675"/>
          <p14:tracePt t="1986" x="869950" y="6072188"/>
          <p14:tracePt t="1987" x="869950" y="6081713"/>
          <p14:tracePt t="1990" x="879475" y="6100763"/>
          <p14:tracePt t="1992" x="879475" y="6129338"/>
          <p14:tracePt t="1994" x="879475" y="6138863"/>
          <p14:tracePt t="1997" x="879475" y="6167438"/>
          <p14:tracePt t="2005" x="889000" y="6196013"/>
          <p14:tracePt t="2007" x="889000" y="6205538"/>
          <p14:tracePt t="2019" x="898525" y="6243638"/>
          <p14:tracePt t="2020" x="898525" y="6262688"/>
          <p14:tracePt t="2022" x="898525" y="6281738"/>
          <p14:tracePt t="2025" x="917575" y="6289675"/>
          <p14:tracePt t="2036" x="936625" y="6327775"/>
          <p14:tracePt t="2038" x="946150" y="6346825"/>
          <p14:tracePt t="2040" x="955675" y="6356350"/>
          <p14:tracePt t="2052" x="1039813" y="6423025"/>
          <p14:tracePt t="2054" x="1049338" y="6432550"/>
          <p14:tracePt t="2056" x="1058863" y="6442075"/>
          <p14:tracePt t="2058" x="1077913" y="6451600"/>
          <p14:tracePt t="2059" x="1087438" y="6461125"/>
          <p14:tracePt t="2069" x="1163638" y="6508750"/>
          <p14:tracePt t="2072" x="1182688" y="6516688"/>
          <p14:tracePt t="2074" x="1201738" y="6526213"/>
          <p14:tracePt t="2076" x="1220788" y="6535738"/>
          <p14:tracePt t="2078" x="1239838" y="6545263"/>
          <p14:tracePt t="2081" x="1257300" y="6554788"/>
          <p14:tracePt t="2083" x="1295400" y="6554788"/>
          <p14:tracePt t="2086" x="1304925" y="6573838"/>
          <p14:tracePt t="2089" x="1343025" y="6583363"/>
          <p14:tracePt t="2091" x="1352550" y="6583363"/>
          <p14:tracePt t="2093" x="1371600" y="6592888"/>
          <p14:tracePt t="2095" x="1390650" y="6602413"/>
          <p14:tracePt t="2097" x="1409700" y="6611938"/>
          <p14:tracePt t="2098" x="1419225" y="6621463"/>
          <p14:tracePt t="2100" x="1428750" y="6621463"/>
          <p14:tracePt t="2102" x="1447800" y="6630988"/>
          <p14:tracePt t="2108" x="1522413" y="6678613"/>
          <p14:tracePt t="2119" x="1617663" y="6743700"/>
          <p14:tracePt t="2121" x="1636713" y="6762750"/>
          <p14:tracePt t="2122" x="1646238" y="6772275"/>
          <p14:tracePt t="2124" x="1674813" y="6791325"/>
          <p14:tracePt t="2127" x="1711325" y="6810375"/>
          <p14:tracePt t="2130" x="1739900" y="6829425"/>
          <p14:tracePt t="2263" x="3159125" y="6838950"/>
          <p14:tracePt t="2265" x="3187700" y="6819900"/>
          <p14:tracePt t="2267" x="3197225" y="6819900"/>
          <p14:tracePt t="2269" x="3206750" y="6810375"/>
          <p14:tracePt t="2270" x="3225800" y="6800850"/>
          <p14:tracePt t="2271" x="3235325" y="6791325"/>
          <p14:tracePt t="2273" x="3254375" y="6781800"/>
          <p14:tracePt t="2275" x="3263900" y="6772275"/>
          <p14:tracePt t="2280" x="3300413" y="6753225"/>
          <p14:tracePt t="2282" x="3338513" y="6735763"/>
          <p14:tracePt t="2284" x="3357563" y="6726238"/>
          <p14:tracePt t="2286" x="3376613" y="6716713"/>
          <p14:tracePt t="2287" x="3386138" y="6707188"/>
          <p14:tracePt t="2289" x="3414713" y="6697663"/>
          <p14:tracePt t="2293" x="3443288" y="6678613"/>
          <p14:tracePt t="2295" x="3462338" y="6669088"/>
          <p14:tracePt t="2297" x="3481388" y="6659563"/>
          <p14:tracePt t="2299" x="3498850" y="6650038"/>
          <p14:tracePt t="2304" x="3546475" y="6621463"/>
          <p14:tracePt t="2306" x="3556000" y="6602413"/>
          <p14:tracePt t="2308" x="3575050" y="6592888"/>
          <p14:tracePt t="2309" x="3584575" y="6583363"/>
          <p14:tracePt t="2311" x="3594100" y="6573838"/>
          <p14:tracePt t="2319" x="3641725" y="6535738"/>
          <p14:tracePt t="2321" x="3660775" y="6508750"/>
          <p14:tracePt t="2336" x="3735388" y="6423025"/>
          <p14:tracePt t="2337" x="3754438" y="6413500"/>
          <p14:tracePt t="2339" x="3763963" y="6394450"/>
          <p14:tracePt t="2341" x="3763963" y="6384925"/>
          <p14:tracePt t="2343" x="3773488" y="6375400"/>
          <p14:tracePt t="2345" x="3773488" y="6365875"/>
          <p14:tracePt t="2352" x="3792538" y="6318250"/>
          <p14:tracePt t="2353" x="3802063" y="6308725"/>
          <p14:tracePt t="2355" x="3802063" y="6289675"/>
          <p14:tracePt t="2356" x="3811588" y="6281738"/>
          <p14:tracePt t="2369" x="3840163" y="6119813"/>
          <p14:tracePt t="2372" x="3840163" y="6081713"/>
          <p14:tracePt t="2373" x="3840163" y="6045200"/>
          <p14:tracePt t="2374" x="3840163" y="6016625"/>
          <p14:tracePt t="2376" x="3849688" y="5969000"/>
          <p14:tracePt t="2377" x="3849688" y="5949950"/>
          <p14:tracePt t="2378" x="3849688" y="5921375"/>
          <p14:tracePt t="2380" x="3849688" y="5883275"/>
          <p14:tracePt t="2381" x="3849688" y="5845175"/>
          <p14:tracePt t="2383" x="3849688" y="5789613"/>
          <p14:tracePt t="2384" x="3849688" y="5751513"/>
          <p14:tracePt t="2386" x="3849688" y="5694363"/>
          <p14:tracePt t="2387" x="3830638" y="5656263"/>
          <p14:tracePt t="2389" x="3821113" y="5581650"/>
          <p14:tracePt t="2390" x="3821113" y="5543550"/>
          <p14:tracePt t="2392" x="3811588" y="5457825"/>
          <p14:tracePt t="2398" x="3773488" y="5221288"/>
          <p14:tracePt t="2400" x="3754438" y="5164138"/>
          <p14:tracePt t="2406" x="3708400" y="4862513"/>
          <p14:tracePt t="2408" x="3698875" y="4786313"/>
          <p14:tracePt t="2409" x="3679825" y="4738688"/>
          <p14:tracePt t="2411" x="3670300" y="4700588"/>
          <p14:tracePt t="2412" x="3651250" y="4597400"/>
          <p14:tracePt t="2414" x="3641725" y="4521200"/>
          <p14:tracePt t="2415" x="3632200" y="4473575"/>
          <p14:tracePt t="2417" x="3613150" y="4370388"/>
          <p14:tracePt t="2419" x="3594100" y="4275138"/>
          <p14:tracePt t="2420" x="3575050" y="4229100"/>
          <p14:tracePt t="2422" x="3565525" y="4133850"/>
          <p14:tracePt t="2423" x="3546475" y="4086225"/>
          <p14:tracePt t="2425" x="3536950" y="3992563"/>
          <p14:tracePt t="2426" x="3527425" y="3944938"/>
          <p14:tracePt t="2428" x="3498850" y="3859213"/>
          <p14:tracePt t="2429" x="3490913" y="3821113"/>
          <p14:tracePt t="2431" x="3462338" y="3708400"/>
          <p14:tracePt t="2432" x="3433763" y="3660775"/>
          <p14:tracePt t="2434" x="3405188" y="3565525"/>
          <p14:tracePt t="2436" x="3386138" y="3481388"/>
          <p14:tracePt t="2438" x="3357563" y="3386138"/>
          <p14:tracePt t="2439" x="3348038" y="3348038"/>
          <p14:tracePt t="2441" x="3319463" y="3273425"/>
          <p14:tracePt t="2442" x="3309938" y="3225800"/>
          <p14:tracePt t="2444" x="3281363" y="3149600"/>
          <p14:tracePt t="2445" x="3273425" y="3111500"/>
          <p14:tracePt t="2446" x="3254375" y="3074988"/>
          <p14:tracePt t="2448" x="3244850" y="2998788"/>
          <p14:tracePt t="2449" x="3235325" y="2960688"/>
          <p14:tracePt t="2459" x="3121025" y="2667000"/>
          <p14:tracePt t="2461" x="3101975" y="2573338"/>
          <p14:tracePt t="2463" x="3082925" y="2544763"/>
          <p14:tracePt t="2465" x="3063875" y="2468563"/>
          <p14:tracePt t="2467" x="3046413" y="2430463"/>
          <p14:tracePt t="2469" x="3027363" y="2355850"/>
          <p14:tracePt t="2471" x="3017838" y="2317750"/>
          <p14:tracePt t="2473" x="2989263" y="2270125"/>
          <p14:tracePt t="2475" x="2979738" y="2232025"/>
          <p14:tracePt t="2476" x="2979738" y="2212975"/>
          <p14:tracePt t="2478" x="2960688" y="2184400"/>
          <p14:tracePt t="2479" x="2960688" y="2157413"/>
          <p14:tracePt t="2481" x="2951163" y="2128838"/>
          <p14:tracePt t="2483" x="2941638" y="2119313"/>
          <p14:tracePt t="2492" x="2884488" y="1985963"/>
          <p14:tracePt t="2494" x="2874963" y="1966913"/>
          <p14:tracePt t="2495" x="2874963" y="1957388"/>
          <p14:tracePt t="2497" x="2865438" y="1939925"/>
          <p14:tracePt t="2499" x="2855913" y="1920875"/>
          <p14:tracePt t="2501" x="2846388" y="1911350"/>
          <p14:tracePt t="2502" x="2836863" y="1901825"/>
          <p14:tracePt t="2504" x="2827338" y="1882775"/>
          <p14:tracePt t="2505" x="2827338" y="1873250"/>
          <p14:tracePt t="2507" x="2819400" y="1854200"/>
          <p14:tracePt t="2509" x="2800350" y="1844675"/>
          <p14:tracePt t="2510" x="2800350" y="1835150"/>
          <p14:tracePt t="2512" x="2781300" y="1816100"/>
          <p14:tracePt t="2513" x="2771775" y="1806575"/>
          <p14:tracePt t="2515" x="2752725" y="1797050"/>
          <p14:tracePt t="2517" x="2752725" y="1787525"/>
          <p14:tracePt t="2519" x="2724150" y="1758950"/>
          <p14:tracePt t="2520" x="2714625" y="1749425"/>
          <p14:tracePt t="2522" x="2695575" y="1739900"/>
          <p14:tracePt t="2523" x="2686050" y="1720850"/>
          <p14:tracePt t="2525" x="2667000" y="1703388"/>
          <p14:tracePt t="2526" x="2647950" y="1693863"/>
          <p14:tracePt t="2528" x="2619375" y="1674813"/>
          <p14:tracePt t="2529" x="2609850" y="1665288"/>
          <p14:tracePt t="2531" x="2592388" y="1646238"/>
          <p14:tracePt t="2539" x="2497138" y="1550988"/>
          <p14:tracePt t="2541" x="2459038" y="1531938"/>
          <p14:tracePt t="2542" x="2449513" y="1522413"/>
          <p14:tracePt t="2544" x="2439988" y="1512888"/>
          <p14:tracePt t="2546" x="2420938" y="1485900"/>
          <p14:tracePt t="2547" x="2401888" y="1476375"/>
          <p14:tracePt t="2549" x="2382838" y="1457325"/>
          <p14:tracePt t="2558" x="2308225" y="1390650"/>
          <p14:tracePt t="2560" x="2289175" y="1362075"/>
          <p14:tracePt t="2562" x="2270125" y="1343025"/>
          <p14:tracePt t="2564" x="2260600" y="1323975"/>
          <p14:tracePt t="2566" x="2251075" y="1304925"/>
          <p14:tracePt t="2568" x="2241550" y="1295400"/>
          <p14:tracePt t="2570" x="2222500" y="1276350"/>
          <p14:tracePt t="2572" x="2212975" y="1257300"/>
          <p14:tracePt t="2573" x="2203450" y="1249363"/>
          <p14:tracePt t="2575" x="2174875" y="1239838"/>
          <p14:tracePt t="2576" x="2165350" y="1230313"/>
          <p14:tracePt t="2578" x="2155825" y="1211263"/>
          <p14:tracePt t="2579" x="2146300" y="1201738"/>
          <p14:tracePt t="2587" x="2090738" y="1144588"/>
          <p14:tracePt t="2588" x="2081213" y="1135063"/>
          <p14:tracePt t="2590" x="2062163" y="1116013"/>
          <p14:tracePt t="2592" x="2043113" y="1096963"/>
          <p14:tracePt t="2594" x="2033588" y="1077913"/>
          <p14:tracePt t="2596" x="2014538" y="1068388"/>
          <p14:tracePt t="2598" x="1995488" y="1049338"/>
          <p14:tracePt t="2599" x="1985963" y="1039813"/>
          <p14:tracePt t="2607" x="1938338" y="1003300"/>
          <p14:tracePt t="2609" x="1919288" y="993775"/>
          <p14:tracePt t="2610" x="1919288" y="984250"/>
          <p14:tracePt t="2612" x="1901825" y="984250"/>
          <p14:tracePt t="2618" x="1892300" y="974725"/>
          <p14:tracePt t="2619" x="1882775" y="974725"/>
          <p14:tracePt t="2634" x="1825625" y="965200"/>
          <p14:tracePt t="2651" x="1739900" y="955675"/>
          <p14:tracePt t="2653" x="1711325" y="955675"/>
          <p14:tracePt t="2655" x="1701800" y="955675"/>
          <p14:tracePt t="2667" x="1627188" y="955675"/>
          <p14:tracePt t="2669" x="1617663" y="955675"/>
          <p14:tracePt t="2685" x="1503363" y="965200"/>
          <p14:tracePt t="2687" x="1484313" y="974725"/>
          <p14:tracePt t="2689" x="1466850" y="974725"/>
          <p14:tracePt t="2691" x="1447800" y="974725"/>
          <p14:tracePt t="2693" x="1438275" y="974725"/>
          <p14:tracePt t="2694" x="1428750" y="974725"/>
          <p14:tracePt t="2696" x="1419225" y="984250"/>
          <p14:tracePt t="2696" x="1409700" y="984250"/>
          <p14:tracePt t="2704" x="1352550" y="993775"/>
          <p14:tracePt t="2705" x="1333500" y="993775"/>
          <p14:tracePt t="2707" x="1314450" y="993775"/>
          <p14:tracePt t="2709" x="1304925" y="1003300"/>
          <p14:tracePt t="2710" x="1295400" y="1003300"/>
          <p14:tracePt t="2718" x="1247775" y="1012825"/>
          <p14:tracePt t="2720" x="1230313" y="1012825"/>
          <p14:tracePt t="2736" x="1116013" y="1030288"/>
          <p14:tracePt t="2737" x="1106488" y="1030288"/>
          <p14:tracePt t="2739" x="1096963" y="1039813"/>
          <p14:tracePt t="2740" x="1087438" y="1039813"/>
          <p14:tracePt t="2751" x="1020763" y="1049338"/>
          <p14:tracePt t="2768" x="927100" y="1068388"/>
          <p14:tracePt t="2769" x="917575" y="1077913"/>
          <p14:tracePt t="2770" x="908050" y="1077913"/>
          <p14:tracePt t="2785" x="879475" y="1106488"/>
          <p14:tracePt t="2801" x="850900" y="1154113"/>
          <p14:tracePt t="2803" x="841375" y="1173163"/>
          <p14:tracePt t="2805" x="831850" y="1192213"/>
          <p14:tracePt t="2806" x="831850" y="1211263"/>
          <p14:tracePt t="2808" x="822325" y="1220788"/>
          <p14:tracePt t="2817" x="793750" y="1314450"/>
          <p14:tracePt t="2819" x="785813" y="1333500"/>
          <p14:tracePt t="2821" x="776288" y="1362075"/>
          <p14:tracePt t="2822" x="766763" y="1371600"/>
          <p14:tracePt t="2824" x="757238" y="1390650"/>
          <p14:tracePt t="2825" x="757238" y="1409700"/>
          <p14:tracePt t="2835" x="728663" y="1522413"/>
          <p14:tracePt t="2837" x="719138" y="1560513"/>
          <p14:tracePt t="2839" x="709613" y="1589088"/>
          <p14:tracePt t="2841" x="700088" y="1608138"/>
          <p14:tracePt t="2843" x="690563" y="1636713"/>
          <p14:tracePt t="2845" x="681038" y="1674813"/>
          <p14:tracePt t="2846" x="681038" y="1693863"/>
          <p14:tracePt t="2848" x="681038" y="1730375"/>
          <p14:tracePt t="2849" x="671513" y="1739900"/>
          <p14:tracePt t="2850" x="671513" y="1768475"/>
          <p14:tracePt t="2852" x="671513" y="1797050"/>
          <p14:tracePt t="2853" x="652463" y="1816100"/>
          <p14:tracePt t="2855" x="652463" y="1854200"/>
          <p14:tracePt t="2856" x="652463" y="1873250"/>
          <p14:tracePt t="2858" x="652463" y="1901825"/>
          <p14:tracePt t="2860" x="652463" y="1947863"/>
          <p14:tracePt t="2861" x="652463" y="1957388"/>
          <p14:tracePt t="2863" x="652463" y="1995488"/>
          <p14:tracePt t="2864" x="652463" y="2014538"/>
          <p14:tracePt t="2865" x="652463" y="2024063"/>
          <p14:tracePt t="2871" x="671513" y="2157413"/>
          <p14:tracePt t="2873" x="671513" y="2184400"/>
          <p14:tracePt t="2874" x="671513" y="2222500"/>
          <p14:tracePt t="2876" x="681038" y="2289175"/>
          <p14:tracePt t="2877" x="681038" y="2308225"/>
          <p14:tracePt t="2879" x="690563" y="2365375"/>
          <p14:tracePt t="2880" x="709613" y="2393950"/>
          <p14:tracePt t="2882" x="719138" y="2449513"/>
          <p14:tracePt t="2884" x="728663" y="2506663"/>
          <p14:tracePt t="2885" x="738188" y="2535238"/>
          <p14:tracePt t="2887" x="757238" y="2592388"/>
          <p14:tracePt t="2889" x="766763" y="2628900"/>
          <p14:tracePt t="2890" x="776288" y="2686050"/>
          <p14:tracePt t="2892" x="793750" y="2743200"/>
          <p14:tracePt t="2893" x="793750" y="2771775"/>
          <p14:tracePt t="2895" x="812800" y="2828925"/>
          <p14:tracePt t="2896" x="812800" y="2865438"/>
          <p14:tracePt t="2897" x="822325" y="2884488"/>
          <p14:tracePt t="2899" x="841375" y="2951163"/>
          <p14:tracePt t="2900" x="850900" y="2989263"/>
          <p14:tracePt t="2902" x="850900" y="3046413"/>
          <p14:tracePt t="2904" x="860425" y="3101975"/>
          <p14:tracePt t="2905" x="879475" y="3121025"/>
          <p14:tracePt t="2907" x="889000" y="3187700"/>
          <p14:tracePt t="2908" x="889000" y="3206750"/>
          <p14:tracePt t="2915" x="889000" y="3273425"/>
          <p14:tracePt t="2934" x="889000" y="3328988"/>
          <p14:tracePt t="2937" x="889000" y="3395663"/>
          <p14:tracePt t="2940" x="889000" y="3462338"/>
          <p14:tracePt t="2942" x="889000" y="3509963"/>
          <p14:tracePt t="2945" x="889000" y="3556000"/>
          <p14:tracePt t="2947" x="889000" y="3603625"/>
          <p14:tracePt t="2949" x="879475" y="3632200"/>
          <p14:tracePt t="2952" x="879475" y="3679825"/>
          <p14:tracePt t="2954" x="879475" y="3708400"/>
          <p14:tracePt t="2956" x="869950" y="3746500"/>
          <p14:tracePt t="2958" x="869950" y="3773488"/>
          <p14:tracePt t="2960" x="869950" y="3802063"/>
          <p14:tracePt t="2963" x="869950" y="3849688"/>
          <p14:tracePt t="2965" x="869950" y="3868738"/>
          <p14:tracePt t="2967" x="869950" y="3887788"/>
          <p14:tracePt t="2970" x="860425" y="3906838"/>
          <p14:tracePt t="2972" x="860425" y="3935413"/>
          <p14:tracePt t="2974" x="860425" y="3954463"/>
          <p14:tracePt t="2977" x="860425" y="3983038"/>
          <p14:tracePt t="2982" x="860425" y="4010025"/>
          <p14:tracePt t="2987" x="850900" y="4048125"/>
          <p14:tracePt t="2989" x="850900" y="4057650"/>
          <p14:tracePt t="3002" x="850900" y="4143375"/>
          <p14:tracePt t="3004" x="850900" y="4152900"/>
          <p14:tracePt t="3006" x="850900" y="4162425"/>
          <p14:tracePt t="3019" x="850900" y="4219575"/>
          <p14:tracePt t="3021" x="850900" y="4237038"/>
          <p14:tracePt t="3035" x="860425" y="4294188"/>
          <p14:tracePt t="3052" x="860425" y="4370388"/>
          <p14:tracePt t="3054" x="860425" y="4379913"/>
          <p14:tracePt t="3056" x="860425" y="4389438"/>
          <p14:tracePt t="3058" x="860425" y="4398963"/>
          <p14:tracePt t="3067" x="860425" y="4446588"/>
          <p14:tracePt t="3069" x="860425" y="4456113"/>
          <p14:tracePt t="3073" x="869950" y="4473575"/>
          <p14:tracePt t="3077" x="869950" y="4502150"/>
          <p14:tracePt t="3081" x="869950" y="4521200"/>
          <p14:tracePt t="3084" x="879475" y="4540250"/>
          <p14:tracePt t="3087" x="879475" y="4559300"/>
          <p14:tracePt t="3089" x="879475" y="4578350"/>
          <p14:tracePt t="3091" x="879475" y="4587875"/>
          <p14:tracePt t="3096" x="879475" y="4645025"/>
          <p14:tracePt t="3097" x="889000" y="4654550"/>
          <p14:tracePt t="3103" x="889000" y="4700588"/>
          <p14:tracePt t="3105" x="898525" y="4710113"/>
          <p14:tracePt t="3107" x="898525" y="4729163"/>
          <p14:tracePt t="3109" x="898525" y="4748213"/>
          <p14:tracePt t="3111" x="898525" y="4767263"/>
          <p14:tracePt t="3113" x="898525" y="4786313"/>
          <p14:tracePt t="3115" x="898525" y="4795838"/>
          <p14:tracePt t="3117" x="898525" y="4814888"/>
          <p14:tracePt t="3119" x="898525" y="4833938"/>
          <p14:tracePt t="3121" x="898525" y="4852988"/>
          <p14:tracePt t="3123" x="898525" y="4862513"/>
          <p14:tracePt t="3125" x="908050" y="4881563"/>
          <p14:tracePt t="3127" x="908050" y="4900613"/>
          <p14:tracePt t="3129" x="908050" y="4918075"/>
          <p14:tracePt t="3131" x="908050" y="4927600"/>
          <p14:tracePt t="3133" x="917575" y="4946650"/>
          <p14:tracePt t="3135" x="917575" y="4965700"/>
          <p14:tracePt t="3137" x="917575" y="4975225"/>
          <p14:tracePt t="3138" x="917575" y="4984750"/>
          <p14:tracePt t="3139" x="927100" y="4994275"/>
          <p14:tracePt t="3141" x="927100" y="5003800"/>
          <p14:tracePt t="3143" x="927100" y="5013325"/>
          <p14:tracePt t="3145" x="936625" y="5041900"/>
          <p14:tracePt t="3149" x="936625" y="5060950"/>
          <p14:tracePt t="3168" x="965200" y="5127625"/>
          <p14:tracePt t="3184" x="1003300" y="5173663"/>
          <p14:tracePt t="3186" x="1012825" y="5173663"/>
          <p14:tracePt t="3187" x="1012825" y="5183188"/>
          <p14:tracePt t="3202" x="1106488" y="5221288"/>
          <p14:tracePt t="3203" x="1125538" y="5230813"/>
          <p14:tracePt t="3205" x="1154113" y="5240338"/>
          <p14:tracePt t="3206" x="1163638" y="5240338"/>
          <p14:tracePt t="3208" x="1182688" y="5249863"/>
          <p14:tracePt t="3210" x="1211263" y="5259388"/>
          <p14:tracePt t="3211" x="1230313" y="5259388"/>
          <p14:tracePt t="3213" x="1257300" y="5268913"/>
          <p14:tracePt t="3214" x="1266825" y="5278438"/>
          <p14:tracePt t="3216" x="1285875" y="5278438"/>
          <p14:tracePt t="3218" x="1362075" y="5307013"/>
          <p14:tracePt t="3219" x="1400175" y="5316538"/>
          <p14:tracePt t="3221" x="1438275" y="5316538"/>
          <p14:tracePt t="3223" x="1484313" y="5326063"/>
          <p14:tracePt t="3225" x="1550988" y="5354638"/>
          <p14:tracePt t="3227" x="1608138" y="5364163"/>
          <p14:tracePt t="3228" x="1646238" y="5372100"/>
          <p14:tracePt t="3230" x="1701800" y="5391150"/>
          <p14:tracePt t="3231" x="1739900" y="5400675"/>
          <p14:tracePt t="3233" x="1816100" y="5410200"/>
          <p14:tracePt t="3235" x="1892300" y="5419725"/>
          <p14:tracePt t="3237" x="1976438" y="5448300"/>
          <p14:tracePt t="3239" x="2062163" y="5467350"/>
          <p14:tracePt t="3240" x="2100263" y="5476875"/>
          <p14:tracePt t="3242" x="2193925" y="5476875"/>
          <p14:tracePt t="3244" x="2279650" y="5486400"/>
          <p14:tracePt t="3245" x="2317750" y="5486400"/>
          <p14:tracePt t="3247" x="2401888" y="5486400"/>
          <p14:tracePt t="3249" x="2478088" y="5486400"/>
          <p14:tracePt t="3250" x="2525713" y="5486400"/>
          <p14:tracePt t="3252" x="2609850" y="5486400"/>
          <p14:tracePt t="3254" x="2705100" y="5486400"/>
          <p14:tracePt t="3255" x="2733675" y="5486400"/>
          <p14:tracePt t="3256" x="2790825" y="5486400"/>
          <p14:tracePt t="3257" x="2836863" y="5476875"/>
          <p14:tracePt t="3266" x="3206750" y="5419725"/>
          <p14:tracePt t="3268" x="3338513" y="5391150"/>
          <p14:tracePt t="3270" x="3424238" y="5372100"/>
          <p14:tracePt t="3272" x="3508375" y="5354638"/>
          <p14:tracePt t="3274" x="3584575" y="5335588"/>
          <p14:tracePt t="3275" x="3641725" y="5316538"/>
          <p14:tracePt t="3278" x="3717925" y="5307013"/>
          <p14:tracePt t="3279" x="3792538" y="5278438"/>
          <p14:tracePt t="3280" x="3840163" y="5268913"/>
          <p14:tracePt t="3282" x="3916363" y="5259388"/>
          <p14:tracePt t="3283" x="3935413" y="5240338"/>
          <p14:tracePt t="3285" x="4010025" y="5230813"/>
          <p14:tracePt t="3286" x="4048125" y="5221288"/>
          <p14:tracePt t="3288" x="4124325" y="5202238"/>
          <p14:tracePt t="3289" x="4162425" y="5192713"/>
          <p14:tracePt t="3291" x="4217988" y="5183188"/>
          <p14:tracePt t="3292" x="4256088" y="5173663"/>
          <p14:tracePt t="3294" x="4313238" y="5154613"/>
          <p14:tracePt t="3296" x="4379913" y="5137150"/>
          <p14:tracePt t="3298" x="4435475" y="5118100"/>
          <p14:tracePt t="3300" x="4502150" y="5099050"/>
          <p14:tracePt t="3303" x="4578350" y="5070475"/>
          <p14:tracePt t="3305" x="4606925" y="5070475"/>
          <p14:tracePt t="3307" x="4672013" y="5051425"/>
          <p14:tracePt t="3308" x="4691063" y="5041900"/>
          <p14:tracePt t="3310" x="4729163" y="5032375"/>
          <p14:tracePt t="3311" x="4748213" y="5022850"/>
          <p14:tracePt t="3313" x="4795838" y="5003800"/>
          <p14:tracePt t="3314" x="4805363" y="5003800"/>
          <p14:tracePt t="3316" x="4824413" y="4994275"/>
          <p14:tracePt t="3317" x="4852988" y="4984750"/>
          <p14:tracePt t="3319" x="4870450" y="4965700"/>
          <p14:tracePt t="3321" x="4899025" y="4956175"/>
          <p14:tracePt t="3322" x="4908550" y="4946650"/>
          <p14:tracePt t="3324" x="4927600" y="4937125"/>
          <p14:tracePt t="3326" x="4946650" y="4927600"/>
          <p14:tracePt t="3328" x="4965700" y="4918075"/>
          <p14:tracePt t="3330" x="4984750" y="4910138"/>
          <p14:tracePt t="3332" x="4994275" y="4891088"/>
          <p14:tracePt t="3334" x="5013325" y="4881563"/>
          <p14:tracePt t="3335" x="5013325" y="4872038"/>
          <p14:tracePt t="3349" x="5060950" y="4795838"/>
          <p14:tracePt t="3368" x="5080000" y="4654550"/>
          <p14:tracePt t="3371" x="5080000" y="4616450"/>
          <p14:tracePt t="3373" x="5080000" y="4597400"/>
          <p14:tracePt t="3375" x="5080000" y="4587875"/>
          <p14:tracePt t="3376" x="5080000" y="4568825"/>
          <p14:tracePt t="3378" x="5080000" y="4549775"/>
          <p14:tracePt t="3379" x="5080000" y="4540250"/>
          <p14:tracePt t="3380" x="5080000" y="4530725"/>
          <p14:tracePt t="3382" x="5070475" y="4511675"/>
          <p14:tracePt t="3383" x="5070475" y="4502150"/>
          <p14:tracePt t="3385" x="5060950" y="4473575"/>
          <p14:tracePt t="3386" x="5060950" y="4456113"/>
          <p14:tracePt t="3388" x="5051425" y="4437063"/>
          <p14:tracePt t="3390" x="5041900" y="4408488"/>
          <p14:tracePt t="3392" x="5032375" y="4379913"/>
          <p14:tracePt t="3393" x="5032375" y="4370388"/>
          <p14:tracePt t="3395" x="5003800" y="4341813"/>
          <p14:tracePt t="3397" x="4994275" y="4303713"/>
          <p14:tracePt t="3398" x="4984750" y="4294188"/>
          <p14:tracePt t="3400" x="4975225" y="4265613"/>
          <p14:tracePt t="3402" x="4965700" y="4246563"/>
          <p14:tracePt t="3403" x="4956175" y="4219575"/>
          <p14:tracePt t="3405" x="4937125" y="4181475"/>
          <p14:tracePt t="3406" x="4927600" y="4171950"/>
          <p14:tracePt t="3408" x="4908550" y="4143375"/>
          <p14:tracePt t="3414" x="4843463" y="4038600"/>
          <p14:tracePt t="3416" x="4833938" y="4029075"/>
          <p14:tracePt t="3418" x="4814888" y="4000500"/>
          <p14:tracePt t="3419" x="4805363" y="3963988"/>
          <p14:tracePt t="3421" x="4776788" y="3935413"/>
          <p14:tracePt t="3422" x="4767263" y="3925888"/>
          <p14:tracePt t="3424" x="4748213" y="3897313"/>
          <p14:tracePt t="3425" x="4738688" y="3868738"/>
          <p14:tracePt t="3426" x="4729163" y="3859213"/>
          <p14:tracePt t="3433" x="4633913" y="3765550"/>
          <p14:tracePt t="3435" x="4606925" y="3746500"/>
          <p14:tracePt t="3437" x="4568825" y="3717925"/>
          <p14:tracePt t="3439" x="4549775" y="3698875"/>
          <p14:tracePt t="3440" x="4530725" y="3679825"/>
          <p14:tracePt t="3442" x="4511675" y="3660775"/>
          <p14:tracePt t="3444" x="4473575" y="3632200"/>
          <p14:tracePt t="3446" x="4445000" y="3603625"/>
          <p14:tracePt t="3447" x="4435475" y="3594100"/>
          <p14:tracePt t="3448" x="4416425" y="3584575"/>
          <p14:tracePt t="3450" x="4398963" y="3546475"/>
          <p14:tracePt t="3452" x="4360863" y="3529013"/>
          <p14:tracePt t="3453" x="4351338" y="3519488"/>
          <p14:tracePt t="3455" x="4322763" y="3490913"/>
          <p14:tracePt t="3456" x="4303713" y="3481388"/>
          <p14:tracePt t="3457" x="4294188" y="3471863"/>
          <p14:tracePt t="3464" x="4189413" y="3386138"/>
          <p14:tracePt t="3466" x="4179888" y="3376613"/>
          <p14:tracePt t="3468" x="4133850" y="3338513"/>
          <p14:tracePt t="3469" x="4124325" y="3328988"/>
          <p14:tracePt t="3471" x="4095750" y="3311525"/>
          <p14:tracePt t="3472" x="4086225" y="3302000"/>
          <p14:tracePt t="3474" x="4057650" y="3282950"/>
          <p14:tracePt t="3475" x="4029075" y="3273425"/>
          <p14:tracePt t="3476" x="4019550" y="3263900"/>
          <p14:tracePt t="3485" x="3925888" y="3197225"/>
          <p14:tracePt t="3487" x="3878263" y="3178175"/>
          <p14:tracePt t="3488" x="3868738" y="3168650"/>
          <p14:tracePt t="3490" x="3849688" y="3140075"/>
          <p14:tracePt t="3492" x="3830638" y="3130550"/>
          <p14:tracePt t="3493" x="3821113" y="3130550"/>
          <p14:tracePt t="3495" x="3802063" y="3111500"/>
          <p14:tracePt t="3496" x="3792538" y="3111500"/>
          <p14:tracePt t="3497" x="3783013" y="3101975"/>
          <p14:tracePt t="3498" x="3773488" y="3092450"/>
          <p14:tracePt t="3506" x="3717925" y="3055938"/>
          <p14:tracePt t="3507" x="3708400" y="3046413"/>
          <p14:tracePt t="3509" x="3689350" y="3036888"/>
          <p14:tracePt t="3517" x="3651250" y="3017838"/>
          <p14:tracePt t="3518" x="3641725" y="3008313"/>
          <p14:tracePt t="3533" x="3584575" y="2970213"/>
          <p14:tracePt t="3535" x="3584575" y="2960688"/>
          <p14:tracePt t="3550" x="3556000" y="2941638"/>
          <p14:tracePt t="3567" x="3546475" y="2941638"/>
          <p14:tracePt t="3583" x="3536950" y="2932113"/>
          <p14:tracePt t="3719" x="3527425" y="2932113"/>
          <p14:tracePt t="3824" x="3517900" y="2932113"/>
          <p14:tracePt t="3851" x="3508375" y="2932113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44141-C888-3E29-DCC1-659B49C1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AD4B4-4FA3-631F-4EE4-E94D05D4F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MLP classifier – Time domain features</a:t>
            </a: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CBC2CAB6-39FF-FB0A-A865-DD5F01CE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606" y="257325"/>
            <a:ext cx="3497792" cy="29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CDA220E1-F72E-5414-1579-440F48F3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11" y="3676230"/>
            <a:ext cx="3349150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62"/>
    </mc:Choice>
    <mc:Fallback>
      <p:transition spd="slow" advTm="28162"/>
    </mc:Fallback>
  </mc:AlternateContent>
  <p:extLst>
    <p:ext uri="{3A86A75C-4F4B-4683-9AE1-C65F6400EC91}">
      <p14:laserTraceLst xmlns:p14="http://schemas.microsoft.com/office/powerpoint/2010/main">
        <p14:tracePtLst>
          <p14:tracePt t="30" x="3481388" y="2932113"/>
          <p14:tracePt t="61" x="3481388" y="2941638"/>
          <p14:tracePt t="70" x="3498850" y="2941638"/>
          <p14:tracePt t="71" x="3527425" y="2951163"/>
          <p14:tracePt t="73" x="3546475" y="2951163"/>
          <p14:tracePt t="76" x="3575050" y="2951163"/>
          <p14:tracePt t="79" x="3603625" y="2951163"/>
          <p14:tracePt t="81" x="3670300" y="2951163"/>
          <p14:tracePt t="83" x="3698875" y="2951163"/>
          <p14:tracePt t="87" x="3783013" y="2951163"/>
          <p14:tracePt t="90" x="3878263" y="2932113"/>
          <p14:tracePt t="93" x="3981450" y="2922588"/>
          <p14:tracePt t="127" x="5080000" y="2638425"/>
          <p14:tracePt t="129" x="5154613" y="2620963"/>
          <p14:tracePt t="131" x="5230813" y="2601913"/>
          <p14:tracePt t="133" x="5305425" y="2573338"/>
          <p14:tracePt t="135" x="5362575" y="2563813"/>
          <p14:tracePt t="136" x="5400675" y="2544763"/>
          <p14:tracePt t="138" x="5476875" y="2535238"/>
          <p14:tracePt t="139" x="5514975" y="2525713"/>
          <p14:tracePt t="141" x="5570538" y="2497138"/>
          <p14:tracePt t="142" x="5608638" y="2487613"/>
          <p14:tracePt t="144" x="5675313" y="2478088"/>
          <p14:tracePt t="146" x="5751513" y="2449513"/>
          <p14:tracePt t="148" x="5807075" y="2420938"/>
          <p14:tracePt t="151" x="5864225" y="2411413"/>
          <p14:tracePt t="153" x="5949950" y="2374900"/>
          <p14:tracePt t="155" x="6015038" y="2365375"/>
          <p14:tracePt t="157" x="6053138" y="2346325"/>
          <p14:tracePt t="159" x="6100763" y="2336800"/>
          <p14:tracePt t="161" x="6148388" y="2308225"/>
          <p14:tracePt t="163" x="6176963" y="2298700"/>
          <p14:tracePt t="165" x="6223000" y="2289175"/>
          <p14:tracePt t="167" x="6232525" y="2279650"/>
          <p14:tracePt t="169" x="6280150" y="2270125"/>
          <p14:tracePt t="171" x="6318250" y="2251075"/>
          <p14:tracePt t="173" x="6346825" y="2232025"/>
          <p14:tracePt t="176" x="6375400" y="2212975"/>
          <p14:tracePt t="178" x="6394450" y="2203450"/>
          <p14:tracePt t="181" x="6413500" y="2184400"/>
          <p14:tracePt t="184" x="6450013" y="2174875"/>
          <p14:tracePt t="186" x="6459538" y="2166938"/>
          <p14:tracePt t="189" x="6478588" y="2157413"/>
          <p14:tracePt t="199" x="6497638" y="2138363"/>
          <p14:tracePt t="217" x="6507163" y="2128838"/>
          <p14:tracePt t="242" x="6516688" y="2128838"/>
          <p14:tracePt t="250" x="6535738" y="2119313"/>
          <p14:tracePt t="252" x="6564313" y="2119313"/>
          <p14:tracePt t="254" x="6592888" y="2109788"/>
          <p14:tracePt t="255" x="6611938" y="2109788"/>
          <p14:tracePt t="256" x="6630988" y="2109788"/>
          <p14:tracePt t="268" x="6904038" y="2062163"/>
          <p14:tracePt t="271" x="7046913" y="2024063"/>
          <p14:tracePt t="273" x="7104063" y="2005013"/>
          <p14:tracePt t="275" x="7178675" y="1985963"/>
          <p14:tracePt t="276" x="7226300" y="1976438"/>
          <p14:tracePt t="278" x="7302500" y="1966913"/>
          <p14:tracePt t="279" x="7358063" y="1947863"/>
          <p14:tracePt t="281" x="7434263" y="1930400"/>
          <p14:tracePt t="290" x="7785100" y="1825625"/>
          <p14:tracePt t="291" x="7878763" y="1797050"/>
          <p14:tracePt t="293" x="7983538" y="1758950"/>
          <p14:tracePt t="295" x="8039100" y="1739900"/>
          <p14:tracePt t="297" x="8134350" y="1720850"/>
          <p14:tracePt t="298" x="8239125" y="1693863"/>
          <p14:tracePt t="300" x="8342313" y="1646238"/>
          <p14:tracePt t="303" x="8483600" y="1608138"/>
          <p14:tracePt t="305" x="8578850" y="1570038"/>
          <p14:tracePt t="307" x="8674100" y="1541463"/>
          <p14:tracePt t="308" x="8701088" y="1531938"/>
          <p14:tracePt t="310" x="8796338" y="1493838"/>
          <p14:tracePt t="311" x="8834438" y="1485900"/>
          <p14:tracePt t="313" x="8918575" y="1457325"/>
          <p14:tracePt t="314" x="8956675" y="1447800"/>
          <p14:tracePt t="317" x="9032875" y="1409700"/>
          <p14:tracePt t="318" x="9099550" y="1381125"/>
          <p14:tracePt t="320" x="9174163" y="1343025"/>
          <p14:tracePt t="322" x="9231313" y="1323975"/>
          <p14:tracePt t="323" x="9269413" y="1295400"/>
          <p14:tracePt t="325" x="9336088" y="1257300"/>
          <p14:tracePt t="326" x="9372600" y="1249363"/>
          <p14:tracePt t="327" x="9410700" y="1220788"/>
          <p14:tracePt t="329" x="9467850" y="1182688"/>
          <p14:tracePt t="330" x="9496425" y="1173163"/>
          <p14:tracePt t="332" x="9515475" y="1163638"/>
          <p14:tracePt t="334" x="9618663" y="1096963"/>
          <p14:tracePt t="337" x="9666288" y="1068388"/>
          <p14:tracePt t="338" x="9713913" y="1039813"/>
          <p14:tracePt t="340" x="9771063" y="1012825"/>
          <p14:tracePt t="342" x="9799638" y="993775"/>
          <p14:tracePt t="344" x="9845675" y="974725"/>
          <p14:tracePt t="346" x="9855200" y="974725"/>
          <p14:tracePt t="358" x="10007600" y="889000"/>
          <p14:tracePt t="360" x="10017125" y="889000"/>
          <p14:tracePt t="362" x="10026650" y="879475"/>
          <p14:tracePt t="373" x="10045700" y="869950"/>
          <p14:tracePt t="450" x="10053638" y="869950"/>
          <p14:tracePt t="454" x="10063163" y="869950"/>
          <p14:tracePt t="467" x="10148888" y="850900"/>
          <p14:tracePt t="469" x="10177463" y="841375"/>
          <p14:tracePt t="471" x="10196513" y="831850"/>
          <p14:tracePt t="473" x="10215563" y="822325"/>
          <p14:tracePt t="475" x="10244138" y="812800"/>
          <p14:tracePt t="477" x="10253663" y="812800"/>
          <p14:tracePt t="479" x="10272713" y="803275"/>
          <p14:tracePt t="480" x="10290175" y="795338"/>
          <p14:tracePt t="482" x="10299700" y="785813"/>
          <p14:tracePt t="484" x="10337800" y="776288"/>
          <p14:tracePt t="486" x="10337800" y="766763"/>
          <p14:tracePt t="487" x="10356850" y="757238"/>
          <p14:tracePt t="488" x="10375900" y="747713"/>
          <p14:tracePt t="490" x="10394950" y="738188"/>
          <p14:tracePt t="492" x="10414000" y="728663"/>
          <p14:tracePt t="494" x="10433050" y="709613"/>
          <p14:tracePt t="496" x="10433050" y="700088"/>
          <p14:tracePt t="497" x="10452100" y="690563"/>
          <p14:tracePt t="498" x="10461625" y="690563"/>
          <p14:tracePt t="500" x="10471150" y="671513"/>
          <p14:tracePt t="502" x="10480675" y="661988"/>
          <p14:tracePt t="503" x="10490200" y="661988"/>
          <p14:tracePt t="510" x="10526713" y="623888"/>
          <p14:tracePt t="512" x="10526713" y="614363"/>
          <p14:tracePt t="513" x="10536238" y="614363"/>
          <p14:tracePt t="515" x="10536238" y="604838"/>
          <p14:tracePt t="522" x="10545763" y="595313"/>
          <p14:tracePt t="534" x="10555288" y="576263"/>
          <p14:tracePt t="550" x="10555288" y="558800"/>
          <p14:tracePt t="552" x="10545763" y="558800"/>
          <p14:tracePt t="567" x="10471150" y="520700"/>
          <p14:tracePt t="568" x="10461625" y="511175"/>
          <p14:tracePt t="570" x="10433050" y="511175"/>
          <p14:tracePt t="571" x="10414000" y="501650"/>
          <p14:tracePt t="573" x="10394950" y="492125"/>
          <p14:tracePt t="575" x="10375900" y="482600"/>
          <p14:tracePt t="577" x="10347325" y="473075"/>
          <p14:tracePt t="578" x="10337800" y="473075"/>
          <p14:tracePt t="580" x="10318750" y="463550"/>
          <p14:tracePt t="581" x="10299700" y="454025"/>
          <p14:tracePt t="589" x="10196513" y="406400"/>
          <p14:tracePt t="590" x="10177463" y="396875"/>
          <p14:tracePt t="592" x="10148888" y="387350"/>
          <p14:tracePt t="593" x="10120313" y="377825"/>
          <p14:tracePt t="595" x="10091738" y="368300"/>
          <p14:tracePt t="596" x="10072688" y="358775"/>
          <p14:tracePt t="603" x="9959975" y="312738"/>
          <p14:tracePt t="617" x="9771063" y="236538"/>
          <p14:tracePt t="619" x="9761538" y="236538"/>
          <p14:tracePt t="620" x="9742488" y="236538"/>
          <p14:tracePt t="620" x="9732963" y="227013"/>
          <p14:tracePt t="623" x="9713913" y="227013"/>
          <p14:tracePt t="624" x="9694863" y="217488"/>
          <p14:tracePt t="626" x="9675813" y="207963"/>
          <p14:tracePt t="628" x="9656763" y="207963"/>
          <p14:tracePt t="630" x="9647238" y="207963"/>
          <p14:tracePt t="631" x="9637713" y="198438"/>
          <p14:tracePt t="631" x="9628188" y="198438"/>
          <p14:tracePt t="638" x="9563100" y="179388"/>
          <p14:tracePt t="639" x="9525000" y="179388"/>
          <p14:tracePt t="641" x="9505950" y="169863"/>
          <p14:tracePt t="643" x="9477375" y="169863"/>
          <p14:tracePt t="644" x="9467850" y="160338"/>
          <p14:tracePt t="646" x="9439275" y="160338"/>
          <p14:tracePt t="647" x="9429750" y="160338"/>
          <p14:tracePt t="649" x="9401175" y="150813"/>
          <p14:tracePt t="652" x="9364663" y="150813"/>
          <p14:tracePt t="653" x="9345613" y="150813"/>
          <p14:tracePt t="655" x="9317038" y="150813"/>
          <p14:tracePt t="656" x="9307513" y="150813"/>
          <p14:tracePt t="661" x="9250363" y="141288"/>
          <p14:tracePt t="663" x="9221788" y="141288"/>
          <p14:tracePt t="665" x="9212263" y="141288"/>
          <p14:tracePt t="672" x="9109075" y="141288"/>
          <p14:tracePt t="674" x="9090025" y="141288"/>
          <p14:tracePt t="676" x="9070975" y="141288"/>
          <p14:tracePt t="678" x="9051925" y="141288"/>
          <p14:tracePt t="680" x="9032875" y="141288"/>
          <p14:tracePt t="681" x="9023350" y="141288"/>
          <p14:tracePt t="687" x="8966200" y="141288"/>
          <p14:tracePt t="699" x="8891588" y="141288"/>
          <p14:tracePt t="701" x="8882063" y="141288"/>
          <p14:tracePt t="703" x="8872538" y="141288"/>
          <p14:tracePt t="716" x="8805863" y="150813"/>
          <p14:tracePt t="718" x="8796338" y="150813"/>
          <p14:tracePt t="734" x="8758238" y="150813"/>
          <p14:tracePt t="750" x="8748713" y="150813"/>
          <p14:tracePt t="766" x="8739188" y="150813"/>
          <p14:tracePt t="768" x="8729663" y="150813"/>
          <p14:tracePt t="783" x="8693150" y="150813"/>
          <p14:tracePt t="784" x="8683625" y="150813"/>
          <p14:tracePt t="801" x="8607425" y="150813"/>
          <p14:tracePt t="803" x="8588375" y="150813"/>
          <p14:tracePt t="805" x="8578850" y="150813"/>
          <p14:tracePt t="806" x="8559800" y="150813"/>
          <p14:tracePt t="817" x="8493125" y="160338"/>
          <p14:tracePt t="819" x="8466138" y="169863"/>
          <p14:tracePt t="821" x="8447088" y="179388"/>
          <p14:tracePt t="823" x="8428038" y="188913"/>
          <p14:tracePt t="825" x="8408988" y="198438"/>
          <p14:tracePt t="826" x="8399463" y="198438"/>
          <p14:tracePt t="828" x="8380413" y="207963"/>
          <p14:tracePt t="830" x="8370888" y="217488"/>
          <p14:tracePt t="832" x="8361363" y="217488"/>
          <p14:tracePt t="834" x="8342313" y="236538"/>
          <p14:tracePt t="836" x="8323263" y="246063"/>
          <p14:tracePt t="837" x="8313738" y="255588"/>
          <p14:tracePt t="839" x="8304213" y="265113"/>
          <p14:tracePt t="840" x="8294688" y="265113"/>
          <p14:tracePt t="841" x="8285163" y="274638"/>
          <p14:tracePt t="847" x="8256588" y="303213"/>
          <p14:tracePt t="848" x="8256588" y="312738"/>
          <p14:tracePt t="850" x="8239125" y="331788"/>
          <p14:tracePt t="852" x="8229600" y="349250"/>
          <p14:tracePt t="854" x="8220075" y="358775"/>
          <p14:tracePt t="855" x="8220075" y="368300"/>
          <p14:tracePt t="857" x="8210550" y="377825"/>
          <p14:tracePt t="864" x="8181975" y="434975"/>
          <p14:tracePt t="884" x="8124825" y="585788"/>
          <p14:tracePt t="886" x="8115300" y="604838"/>
          <p14:tracePt t="887" x="8115300" y="633413"/>
          <p14:tracePt t="889" x="8105775" y="652463"/>
          <p14:tracePt t="890" x="8105775" y="661988"/>
          <p14:tracePt t="892" x="8086725" y="681038"/>
          <p14:tracePt t="893" x="8086725" y="690563"/>
          <p14:tracePt t="894" x="8077200" y="700088"/>
          <p14:tracePt t="894" x="8077200" y="719138"/>
          <p14:tracePt t="895" x="8077200" y="728663"/>
          <p14:tracePt t="902" x="8048625" y="841375"/>
          <p14:tracePt t="904" x="8039100" y="879475"/>
          <p14:tracePt t="906" x="8029575" y="917575"/>
          <p14:tracePt t="908" x="8020050" y="965200"/>
          <p14:tracePt t="910" x="8020050" y="993775"/>
          <p14:tracePt t="911" x="8002588" y="1030288"/>
          <p14:tracePt t="913" x="7993063" y="1077913"/>
          <p14:tracePt t="915" x="7993063" y="1096963"/>
          <p14:tracePt t="916" x="7983538" y="1144588"/>
          <p14:tracePt t="917" x="7983538" y="1163638"/>
          <p14:tracePt t="919" x="7974013" y="1230313"/>
          <p14:tracePt t="920" x="7974013" y="1249363"/>
          <p14:tracePt t="922" x="7954963" y="1285875"/>
          <p14:tracePt t="923" x="7954963" y="1333500"/>
          <p14:tracePt t="925" x="7945438" y="1390650"/>
          <p14:tracePt t="926" x="7945438" y="1409700"/>
          <p14:tracePt t="933" x="7935913" y="1560513"/>
          <p14:tracePt t="934" x="7916863" y="1598613"/>
          <p14:tracePt t="936" x="7916863" y="1646238"/>
          <p14:tracePt t="937" x="7916863" y="1665288"/>
          <p14:tracePt t="939" x="7916863" y="1703388"/>
          <p14:tracePt t="940" x="7916863" y="1720850"/>
          <p14:tracePt t="941" x="7916863" y="1739900"/>
          <p14:tracePt t="950" x="7935913" y="1863725"/>
          <p14:tracePt t="952" x="7945438" y="1892300"/>
          <p14:tracePt t="954" x="7945438" y="1911350"/>
          <p14:tracePt t="956" x="7945438" y="1920875"/>
          <p14:tracePt t="957" x="7954963" y="1930400"/>
          <p14:tracePt t="983" x="8048625" y="2052638"/>
          <p14:tracePt t="1000" x="8124825" y="2062163"/>
          <p14:tracePt t="1002" x="8143875" y="2062163"/>
          <p14:tracePt t="1016" x="8285163" y="2081213"/>
          <p14:tracePt t="1018" x="8313738" y="2081213"/>
          <p14:tracePt t="1020" x="8332788" y="2081213"/>
          <p14:tracePt t="1022" x="8361363" y="2090738"/>
          <p14:tracePt t="1024" x="8389938" y="2090738"/>
          <p14:tracePt t="1025" x="8399463" y="2100263"/>
          <p14:tracePt t="1027" x="8437563" y="2109788"/>
          <p14:tracePt t="1028" x="8456613" y="2109788"/>
          <p14:tracePt t="1035" x="8550275" y="2138363"/>
          <p14:tracePt t="1036" x="8588375" y="2147888"/>
          <p14:tracePt t="1038" x="8626475" y="2157413"/>
          <p14:tracePt t="1039" x="8645525" y="2174875"/>
          <p14:tracePt t="1041" x="8693150" y="2184400"/>
          <p14:tracePt t="1043" x="8720138" y="2193925"/>
          <p14:tracePt t="1045" x="8767763" y="2203450"/>
          <p14:tracePt t="1046" x="8786813" y="2203450"/>
          <p14:tracePt t="1048" x="8796338" y="2212975"/>
          <p14:tracePt t="1050" x="8843963" y="2222500"/>
          <p14:tracePt t="1051" x="8872538" y="2241550"/>
          <p14:tracePt t="1053" x="8918575" y="2251075"/>
          <p14:tracePt t="1055" x="8947150" y="2260600"/>
          <p14:tracePt t="1058" x="8994775" y="2270125"/>
          <p14:tracePt t="1059" x="9042400" y="2279650"/>
          <p14:tracePt t="1061" x="9080500" y="2308225"/>
          <p14:tracePt t="1063" x="9128125" y="2317750"/>
          <p14:tracePt t="1065" x="9145588" y="2317750"/>
          <p14:tracePt t="1067" x="9221788" y="2336800"/>
          <p14:tracePt t="1069" x="9259888" y="2336800"/>
          <p14:tracePt t="1070" x="9269413" y="2336800"/>
          <p14:tracePt t="1072" x="9317038" y="2355850"/>
          <p14:tracePt t="1073" x="9336088" y="2355850"/>
          <p14:tracePt t="1075" x="9382125" y="2365375"/>
          <p14:tracePt t="1077" x="9410700" y="2374900"/>
          <p14:tracePt t="1079" x="9458325" y="2374900"/>
          <p14:tracePt t="1082" x="9467850" y="2384425"/>
          <p14:tracePt t="1084" x="9525000" y="2393950"/>
          <p14:tracePt t="1086" x="9553575" y="2393950"/>
          <p14:tracePt t="1089" x="9599613" y="2401888"/>
          <p14:tracePt t="1091" x="9628188" y="2401888"/>
          <p14:tracePt t="1094" x="9666288" y="2401888"/>
          <p14:tracePt t="1097" x="9713913" y="2401888"/>
          <p14:tracePt t="1100" x="9761538" y="2401888"/>
          <p14:tracePt t="1103" x="9809163" y="2401888"/>
          <p14:tracePt t="1106" x="9864725" y="2401888"/>
          <p14:tracePt t="1108" x="9893300" y="2401888"/>
          <p14:tracePt t="1110" x="9940925" y="2401888"/>
          <p14:tracePt t="1112" x="9979025" y="2401888"/>
          <p14:tracePt t="1114" x="10026650" y="2393950"/>
          <p14:tracePt t="1117" x="10072688" y="2374900"/>
          <p14:tracePt t="1118" x="10091738" y="2374900"/>
          <p14:tracePt t="1118" x="10110788" y="2374900"/>
          <p14:tracePt t="1119" x="10148888" y="2374900"/>
          <p14:tracePt t="1123" x="10253663" y="2355850"/>
          <p14:tracePt t="1125" x="10290175" y="2355850"/>
          <p14:tracePt t="1126" x="10337800" y="2346325"/>
          <p14:tracePt t="1128" x="10394950" y="2346325"/>
          <p14:tracePt t="1130" x="10433050" y="2346325"/>
          <p14:tracePt t="1132" x="10490200" y="2346325"/>
          <p14:tracePt t="1135" x="10564813" y="2346325"/>
          <p14:tracePt t="1137" x="10660063" y="2327275"/>
          <p14:tracePt t="1139" x="10725150" y="2327275"/>
          <p14:tracePt t="1142" x="10801350" y="2317750"/>
          <p14:tracePt t="1144" x="10848975" y="2317750"/>
          <p14:tracePt t="1145" x="10887075" y="2317750"/>
          <p14:tracePt t="1148" x="10925175" y="2308225"/>
          <p14:tracePt t="1150" x="10971213" y="2308225"/>
          <p14:tracePt t="1151" x="11018838" y="2298700"/>
          <p14:tracePt t="1153" x="11066463" y="2289175"/>
          <p14:tracePt t="1155" x="11104563" y="2270125"/>
          <p14:tracePt t="1157" x="11142663" y="2270125"/>
          <p14:tracePt t="1158" x="11161713" y="2270125"/>
          <p14:tracePt t="1160" x="11188700" y="2260600"/>
          <p14:tracePt t="1161" x="11207750" y="2260600"/>
          <p14:tracePt t="1163" x="11245850" y="2251075"/>
          <p14:tracePt t="1166" x="11264900" y="2251075"/>
          <p14:tracePt t="1168" x="11303000" y="2232025"/>
          <p14:tracePt t="1169" x="11312525" y="2232025"/>
          <p14:tracePt t="1171" x="11331575" y="2222500"/>
          <p14:tracePt t="1173" x="11350625" y="2212975"/>
          <p14:tracePt t="1175" x="11369675" y="2212975"/>
          <p14:tracePt t="1176" x="11379200" y="2203450"/>
          <p14:tracePt t="1187" x="11434763" y="2174875"/>
          <p14:tracePt t="1200" x="11463338" y="2147888"/>
          <p14:tracePt t="1216" x="11463338" y="2128838"/>
          <p14:tracePt t="1233" x="11463338" y="2109788"/>
          <p14:tracePt t="1284" x="11463338" y="2100263"/>
          <p14:tracePt t="1289" x="11463338" y="2090738"/>
          <p14:tracePt t="1300" x="11444288" y="2024063"/>
          <p14:tracePt t="1304" x="11434763" y="1995488"/>
          <p14:tracePt t="1307" x="11425238" y="1976438"/>
          <p14:tracePt t="1312" x="11406188" y="1930400"/>
          <p14:tracePt t="1315" x="11398250" y="1911350"/>
          <p14:tracePt t="1318" x="11379200" y="1835150"/>
          <p14:tracePt t="1321" x="11360150" y="1806575"/>
          <p14:tracePt t="1324" x="11341100" y="1758950"/>
          <p14:tracePt t="1327" x="11303000" y="1684338"/>
          <p14:tracePt t="1331" x="11255375" y="1589088"/>
          <p14:tracePt t="1333" x="11226800" y="1522413"/>
          <p14:tracePt t="1337" x="11179175" y="1428750"/>
          <p14:tracePt t="1342" x="11123613" y="1333500"/>
          <p14:tracePt t="1345" x="11085513" y="1257300"/>
          <p14:tracePt t="1350" x="11028363" y="1182688"/>
          <p14:tracePt t="1354" x="10961688" y="1096963"/>
          <p14:tracePt t="1357" x="10944225" y="1058863"/>
          <p14:tracePt t="1358" x="10925175" y="1030288"/>
          <p14:tracePt t="1360" x="10896600" y="1012825"/>
          <p14:tracePt t="1362" x="10877550" y="993775"/>
          <p14:tracePt t="1364" x="10848975" y="965200"/>
          <p14:tracePt t="1367" x="10820400" y="946150"/>
          <p14:tracePt t="1369" x="10791825" y="908050"/>
          <p14:tracePt t="1372" x="10772775" y="879475"/>
          <p14:tracePt t="1374" x="10753725" y="869950"/>
          <p14:tracePt t="1376" x="10744200" y="860425"/>
          <p14:tracePt t="1378" x="10734675" y="860425"/>
          <p14:tracePt t="1379" x="10725150" y="850900"/>
          <p14:tracePt t="1390" x="10660063" y="812800"/>
          <p14:tracePt t="1394" x="10641013" y="803275"/>
          <p14:tracePt t="1397" x="10621963" y="795338"/>
          <p14:tracePt t="1400" x="10602913" y="785813"/>
          <p14:tracePt t="1405" x="10574338" y="776288"/>
          <p14:tracePt t="1409" x="10526713" y="766763"/>
          <p14:tracePt t="1413" x="10498138" y="757238"/>
          <p14:tracePt t="1416" x="10471150" y="757238"/>
          <p14:tracePt t="1418" x="10461625" y="747713"/>
          <p14:tracePt t="1421" x="10442575" y="747713"/>
          <p14:tracePt t="1424" x="10414000" y="738188"/>
          <p14:tracePt t="1427" x="10366375" y="728663"/>
          <p14:tracePt t="1431" x="10328275" y="719138"/>
          <p14:tracePt t="1434" x="10280650" y="709613"/>
          <p14:tracePt t="1436" x="10244138" y="709613"/>
          <p14:tracePt t="1438" x="10215563" y="700088"/>
          <p14:tracePt t="1440" x="10186988" y="681038"/>
          <p14:tracePt t="1442" x="10148888" y="681038"/>
          <p14:tracePt t="1444" x="10110788" y="671513"/>
          <p14:tracePt t="1446" x="10063163" y="661988"/>
          <p14:tracePt t="1447" x="10045700" y="661988"/>
          <p14:tracePt t="1449" x="10007600" y="652463"/>
          <p14:tracePt t="1450" x="9988550" y="652463"/>
          <p14:tracePt t="1452" x="9940925" y="642938"/>
          <p14:tracePt t="1454" x="9902825" y="633413"/>
          <p14:tracePt t="1455" x="9874250" y="633413"/>
          <p14:tracePt t="1457" x="9826625" y="614363"/>
          <p14:tracePt t="1458" x="9809163" y="604838"/>
          <p14:tracePt t="1461" x="9761538" y="595313"/>
          <p14:tracePt t="1462" x="9723438" y="595313"/>
          <p14:tracePt t="1465" x="9675813" y="585788"/>
          <p14:tracePt t="1467" x="9609138" y="568325"/>
          <p14:tracePt t="1470" x="9563100" y="558800"/>
          <p14:tracePt t="1472" x="9496425" y="549275"/>
          <p14:tracePt t="1474" x="9467850" y="539750"/>
          <p14:tracePt t="1476" x="9420225" y="530225"/>
          <p14:tracePt t="1478" x="9372600" y="511175"/>
          <p14:tracePt t="1479" x="9364663" y="511175"/>
          <p14:tracePt t="1481" x="9345613" y="501650"/>
          <p14:tracePt t="1484" x="9269413" y="492125"/>
          <p14:tracePt t="1486" x="9240838" y="482600"/>
          <p14:tracePt t="1487" x="9231313" y="473075"/>
          <p14:tracePt t="1489" x="9202738" y="473075"/>
          <p14:tracePt t="1491" x="9164638" y="463550"/>
          <p14:tracePt t="1493" x="9145588" y="454025"/>
          <p14:tracePt t="1495" x="9118600" y="444500"/>
          <p14:tracePt t="1496" x="9109075" y="444500"/>
          <p14:tracePt t="1498" x="9090025" y="434975"/>
          <p14:tracePt t="1499" x="9080500" y="425450"/>
          <p14:tracePt t="1516" x="8966200" y="387350"/>
          <p14:tracePt t="1518" x="8956675" y="377825"/>
          <p14:tracePt t="1533" x="8910638" y="358775"/>
          <p14:tracePt t="1550" x="8891588" y="349250"/>
          <p14:tracePt t="1565" x="8882063" y="349250"/>
          <p14:tracePt t="1582" x="8834438" y="349250"/>
          <p14:tracePt t="1584" x="8824913" y="349250"/>
          <p14:tracePt t="1585" x="8815388" y="349250"/>
          <p14:tracePt t="1599" x="8748713" y="341313"/>
          <p14:tracePt t="1616" x="8664575" y="341313"/>
          <p14:tracePt t="1618" x="8655050" y="341313"/>
          <p14:tracePt t="1633" x="8588375" y="341313"/>
          <p14:tracePt t="1634" x="8578850" y="341313"/>
          <p14:tracePt t="1636" x="8569325" y="341313"/>
          <p14:tracePt t="1649" x="8512175" y="358775"/>
          <p14:tracePt t="1652" x="8493125" y="368300"/>
          <p14:tracePt t="1653" x="8483600" y="368300"/>
          <p14:tracePt t="1655" x="8483600" y="377825"/>
          <p14:tracePt t="1656" x="8474075" y="377825"/>
          <p14:tracePt t="1659" x="8447088" y="387350"/>
          <p14:tracePt t="1665" x="8428038" y="396875"/>
          <p14:tracePt t="1667" x="8408988" y="406400"/>
          <p14:tracePt t="1682" x="8332788" y="492125"/>
          <p14:tracePt t="1684" x="8313738" y="511175"/>
          <p14:tracePt t="1686" x="8304213" y="530225"/>
          <p14:tracePt t="1688" x="8285163" y="549275"/>
          <p14:tracePt t="1689" x="8285163" y="568325"/>
          <p14:tracePt t="1691" x="8275638" y="576263"/>
          <p14:tracePt t="1692" x="8266113" y="604838"/>
          <p14:tracePt t="1694" x="8256588" y="623888"/>
          <p14:tracePt t="1695" x="8247063" y="642938"/>
          <p14:tracePt t="1696" x="8239125" y="661988"/>
          <p14:tracePt t="1698" x="8229600" y="671513"/>
          <p14:tracePt t="1701" x="8220075" y="719138"/>
          <p14:tracePt t="1703" x="8201025" y="757238"/>
          <p14:tracePt t="1705" x="8181975" y="803275"/>
          <p14:tracePt t="1706" x="8172450" y="841375"/>
          <p14:tracePt t="1708" x="8162925" y="889000"/>
          <p14:tracePt t="1709" x="8153400" y="908050"/>
          <p14:tracePt t="1711" x="8143875" y="946150"/>
          <p14:tracePt t="1713" x="8124825" y="984250"/>
          <p14:tracePt t="1721" x="8086725" y="1182688"/>
          <p14:tracePt t="1723" x="8067675" y="1239838"/>
          <p14:tracePt t="1725" x="8058150" y="1285875"/>
          <p14:tracePt t="1727" x="8048625" y="1333500"/>
          <p14:tracePt t="1728" x="8048625" y="1362075"/>
          <p14:tracePt t="1730" x="8039100" y="1390650"/>
          <p14:tracePt t="1731" x="8039100" y="1409700"/>
          <p14:tracePt t="1733" x="8020050" y="1466850"/>
          <p14:tracePt t="1734" x="8020050" y="1512888"/>
          <p14:tracePt t="1736" x="8012113" y="1570038"/>
          <p14:tracePt t="1737" x="8002588" y="1598613"/>
          <p14:tracePt t="1738" x="8002588" y="1617663"/>
          <p14:tracePt t="1747" x="7954963" y="1835150"/>
          <p14:tracePt t="1750" x="7954963" y="1882775"/>
          <p14:tracePt t="1752" x="7945438" y="1920875"/>
          <p14:tracePt t="1753" x="7945438" y="1966913"/>
          <p14:tracePt t="1755" x="7926388" y="2014538"/>
          <p14:tracePt t="1756" x="7926388" y="2024063"/>
          <p14:tracePt t="1757" x="7916863" y="2043113"/>
          <p14:tracePt t="1758" x="7916863" y="2062163"/>
          <p14:tracePt t="1769" x="7897813" y="2251075"/>
          <p14:tracePt t="1771" x="7897813" y="2260600"/>
          <p14:tracePt t="1773" x="7888288" y="2317750"/>
          <p14:tracePt t="1775" x="7888288" y="2346325"/>
          <p14:tracePt t="1777" x="7888288" y="2374900"/>
          <p14:tracePt t="1778" x="7888288" y="2393950"/>
          <p14:tracePt t="1780" x="7888288" y="2420938"/>
          <p14:tracePt t="1781" x="7888288" y="2439988"/>
          <p14:tracePt t="1783" x="7888288" y="2487613"/>
          <p14:tracePt t="1785" x="7888288" y="2525713"/>
          <p14:tracePt t="1786" x="7888288" y="2544763"/>
          <p14:tracePt t="1788" x="7888288" y="2573338"/>
          <p14:tracePt t="1789" x="7888288" y="2582863"/>
          <p14:tracePt t="1791" x="7888288" y="2601913"/>
          <p14:tracePt t="1793" x="7888288" y="2638425"/>
          <p14:tracePt t="1794" x="7888288" y="2667000"/>
          <p14:tracePt t="1796" x="7888288" y="2695575"/>
          <p14:tracePt t="1798" x="7888288" y="2714625"/>
          <p14:tracePt t="1799" x="7888288" y="2752725"/>
          <p14:tracePt t="1801" x="7888288" y="2771775"/>
          <p14:tracePt t="1803" x="7888288" y="2800350"/>
          <p14:tracePt t="1805" x="7897813" y="2819400"/>
          <p14:tracePt t="1806" x="7897813" y="2828925"/>
          <p14:tracePt t="1808" x="7897813" y="2847975"/>
          <p14:tracePt t="1809" x="7897813" y="2857500"/>
          <p14:tracePt t="1811" x="7897813" y="2874963"/>
          <p14:tracePt t="1817" x="7897813" y="2913063"/>
          <p14:tracePt t="1832" x="7907338" y="2951163"/>
          <p14:tracePt t="1865" x="7916863" y="2951163"/>
          <p14:tracePt t="1883" x="7926388" y="2951163"/>
          <p14:tracePt t="1916" x="7954963" y="2979738"/>
          <p14:tracePt t="1932" x="8029575" y="3084513"/>
          <p14:tracePt t="1936" x="8058150" y="3121025"/>
          <p14:tracePt t="1938" x="8086725" y="3140075"/>
          <p14:tracePt t="1940" x="8096250" y="3149600"/>
          <p14:tracePt t="1942" x="8143875" y="3178175"/>
          <p14:tracePt t="1944" x="8172450" y="3206750"/>
          <p14:tracePt t="1946" x="8191500" y="3216275"/>
          <p14:tracePt t="1948" x="8220075" y="3235325"/>
          <p14:tracePt t="1950" x="8266113" y="3263900"/>
          <p14:tracePt t="1951" x="8294688" y="3273425"/>
          <p14:tracePt t="1953" x="8332788" y="3282950"/>
          <p14:tracePt t="1954" x="8361363" y="3292475"/>
          <p14:tracePt t="1955" x="8380413" y="3311525"/>
          <p14:tracePt t="1957" x="8428038" y="3328988"/>
          <p14:tracePt t="1958" x="8456613" y="3338513"/>
          <p14:tracePt t="1959" x="8493125" y="3357563"/>
          <p14:tracePt t="1961" x="8531225" y="3367088"/>
          <p14:tracePt t="1962" x="8569325" y="3376613"/>
          <p14:tracePt t="1964" x="8607425" y="3395663"/>
          <p14:tracePt t="1965" x="8674100" y="3414713"/>
          <p14:tracePt t="1967" x="8729663" y="3443288"/>
          <p14:tracePt t="1974" x="8947150" y="3500438"/>
          <p14:tracePt t="1976" x="9004300" y="3509963"/>
          <p14:tracePt t="1978" x="9070975" y="3538538"/>
          <p14:tracePt t="1980" x="9109075" y="3546475"/>
          <p14:tracePt t="1982" x="9145588" y="3556000"/>
          <p14:tracePt t="1984" x="9212263" y="3575050"/>
          <p14:tracePt t="1985" x="9250363" y="3584575"/>
          <p14:tracePt t="1987" x="9317038" y="3594100"/>
          <p14:tracePt t="1988" x="9336088" y="3594100"/>
          <p14:tracePt t="1990" x="9382125" y="3603625"/>
          <p14:tracePt t="1992" x="9429750" y="3622675"/>
          <p14:tracePt t="1993" x="9448800" y="3622675"/>
          <p14:tracePt t="1995" x="9467850" y="3622675"/>
          <p14:tracePt t="1996" x="9515475" y="3632200"/>
          <p14:tracePt t="2006" x="9723438" y="3641725"/>
          <p14:tracePt t="2007" x="9732963" y="3641725"/>
          <p14:tracePt t="2009" x="9771063" y="3641725"/>
          <p14:tracePt t="2010" x="9790113" y="3641725"/>
          <p14:tracePt t="2012" x="9826625" y="3641725"/>
          <p14:tracePt t="2013" x="9845675" y="3641725"/>
          <p14:tracePt t="2019" x="9940925" y="3641725"/>
          <p14:tracePt t="2021" x="9959975" y="3641725"/>
          <p14:tracePt t="2022" x="9988550" y="3632200"/>
          <p14:tracePt t="2024" x="10017125" y="3632200"/>
          <p14:tracePt t="2026" x="10053638" y="3632200"/>
          <p14:tracePt t="2028" x="10082213" y="3632200"/>
          <p14:tracePt t="2030" x="10101263" y="3622675"/>
          <p14:tracePt t="2032" x="10120313" y="3622675"/>
          <p14:tracePt t="2033" x="10129838" y="3622675"/>
          <p14:tracePt t="2035" x="10158413" y="3622675"/>
          <p14:tracePt t="2036" x="10177463" y="3622675"/>
          <p14:tracePt t="2038" x="10215563" y="3613150"/>
          <p14:tracePt t="2039" x="10225088" y="3613150"/>
          <p14:tracePt t="2041" x="10244138" y="3613150"/>
          <p14:tracePt t="2042" x="10253663" y="3613150"/>
          <p14:tracePt t="2044" x="10272713" y="3613150"/>
          <p14:tracePt t="2045" x="10280650" y="3613150"/>
          <p14:tracePt t="2047" x="10290175" y="3613150"/>
          <p14:tracePt t="2052" x="10337800" y="3603625"/>
          <p14:tracePt t="2054" x="10356850" y="3603625"/>
          <p14:tracePt t="2055" x="10366375" y="3603625"/>
          <p14:tracePt t="2065" x="10414000" y="3594100"/>
          <p14:tracePt t="2082" x="10433050" y="3594100"/>
          <p14:tracePt t="2109" x="10442575" y="3594100"/>
          <p14:tracePt t="2119" x="10452100" y="3594100"/>
          <p14:tracePt t="2132" x="10536238" y="3594100"/>
          <p14:tracePt t="2134" x="10564813" y="3594100"/>
          <p14:tracePt t="2136" x="10583863" y="3594100"/>
          <p14:tracePt t="2137" x="10593388" y="3594100"/>
          <p14:tracePt t="2138" x="10612438" y="3594100"/>
          <p14:tracePt t="2140" x="10631488" y="3594100"/>
          <p14:tracePt t="2142" x="10650538" y="3594100"/>
          <p14:tracePt t="2144" x="10660063" y="3594100"/>
          <p14:tracePt t="2146" x="10688638" y="3584575"/>
          <p14:tracePt t="2151" x="10717213" y="3584575"/>
          <p14:tracePt t="2153" x="10734675" y="3584575"/>
          <p14:tracePt t="2165" x="10791825" y="3575050"/>
          <p14:tracePt t="2167" x="10810875" y="3575050"/>
          <p14:tracePt t="2182" x="10848975" y="3575050"/>
          <p14:tracePt t="2198" x="10858500" y="3575050"/>
          <p14:tracePt t="2232" x="10877550" y="3575050"/>
          <p14:tracePt t="2249" x="10915650" y="3575050"/>
          <p14:tracePt t="2266" x="10925175" y="3575050"/>
          <p14:tracePt t="2419" x="10925175" y="3584575"/>
          <p14:tracePt t="2488" x="10934700" y="3584575"/>
          <p14:tracePt t="2492" x="10944225" y="3565525"/>
          <p14:tracePt t="2494" x="10961688" y="3546475"/>
          <p14:tracePt t="2497" x="10990263" y="3529013"/>
          <p14:tracePt t="2499" x="11009313" y="3481388"/>
          <p14:tracePt t="2501" x="11028363" y="3462338"/>
          <p14:tracePt t="2503" x="11037888" y="3443288"/>
          <p14:tracePt t="2505" x="11056938" y="3414713"/>
          <p14:tracePt t="2507" x="11066463" y="3376613"/>
          <p14:tracePt t="2509" x="11085513" y="3348038"/>
          <p14:tracePt t="2511" x="11095038" y="3328988"/>
          <p14:tracePt t="2513" x="11123613" y="3273425"/>
          <p14:tracePt t="2515" x="11133138" y="3244850"/>
          <p14:tracePt t="2517" x="11142663" y="3197225"/>
          <p14:tracePt t="2519" x="11161713" y="3149600"/>
          <p14:tracePt t="2521" x="11179175" y="3121025"/>
          <p14:tracePt t="2523" x="11188700" y="3074988"/>
          <p14:tracePt t="2525" x="11198225" y="3027363"/>
          <p14:tracePt t="2527" x="11207750" y="2989263"/>
          <p14:tracePt t="2529" x="11217275" y="2941638"/>
          <p14:tracePt t="2531" x="11236325" y="2894013"/>
          <p14:tracePt t="2533" x="11236325" y="2857500"/>
          <p14:tracePt t="2535" x="11245850" y="2819400"/>
          <p14:tracePt t="2538" x="11245850" y="2790825"/>
          <p14:tracePt t="2540" x="11255375" y="2743200"/>
          <p14:tracePt t="2542" x="11264900" y="2705100"/>
          <p14:tracePt t="2544" x="11264900" y="2686050"/>
          <p14:tracePt t="2546" x="11274425" y="2657475"/>
          <p14:tracePt t="2548" x="11274425" y="2647950"/>
          <p14:tracePt t="2549" x="11274425" y="2628900"/>
          <p14:tracePt t="2551" x="11283950" y="2611438"/>
          <p14:tracePt t="2553" x="11283950" y="2592388"/>
          <p14:tracePt t="2555" x="11283950" y="2582863"/>
          <p14:tracePt t="2563" x="11293475" y="2525713"/>
          <p14:tracePt t="2564" x="11293475" y="2516188"/>
          <p14:tracePt t="2566" x="11293475" y="2506663"/>
          <p14:tracePt t="2567" x="11293475" y="2497138"/>
          <p14:tracePt t="2582" x="11293475" y="2449513"/>
          <p14:tracePt t="2598" x="11274425" y="2420938"/>
          <p14:tracePt t="2599" x="11274425" y="2411413"/>
          <p14:tracePt t="2601" x="11264900" y="2401888"/>
          <p14:tracePt t="2603" x="11255375" y="2401888"/>
          <p14:tracePt t="2615" x="11188700" y="2336800"/>
          <p14:tracePt t="2617" x="11161713" y="2317750"/>
          <p14:tracePt t="2619" x="11142663" y="2298700"/>
          <p14:tracePt t="2621" x="11133138" y="2289175"/>
          <p14:tracePt t="2631" x="11047413" y="2203450"/>
          <p14:tracePt t="2632" x="11028363" y="2184400"/>
          <p14:tracePt t="2635" x="10999788" y="2157413"/>
          <p14:tracePt t="2636" x="10980738" y="2119313"/>
          <p14:tracePt t="2638" x="10961688" y="2100263"/>
          <p14:tracePt t="2639" x="10952163" y="2090738"/>
          <p14:tracePt t="2641" x="10934700" y="2062163"/>
          <p14:tracePt t="2642" x="10925175" y="2052638"/>
          <p14:tracePt t="2644" x="10906125" y="2024063"/>
          <p14:tracePt t="2645" x="10906125" y="2014538"/>
          <p14:tracePt t="2647" x="10887075" y="1976438"/>
          <p14:tracePt t="2649" x="10877550" y="1966913"/>
          <p14:tracePt t="2650" x="10868025" y="1939925"/>
          <p14:tracePt t="2651" x="10848975" y="1930400"/>
          <p14:tracePt t="2653" x="10839450" y="1911350"/>
          <p14:tracePt t="2654" x="10829925" y="1901825"/>
          <p14:tracePt t="2662" x="10801350" y="1835150"/>
          <p14:tracePt t="2663" x="10791825" y="1816100"/>
          <p14:tracePt t="2665" x="10782300" y="1797050"/>
          <p14:tracePt t="2667" x="10772775" y="1787525"/>
          <p14:tracePt t="2668" x="10772775" y="1778000"/>
          <p14:tracePt t="2675" x="10753725" y="1739900"/>
          <p14:tracePt t="2678" x="10753725" y="1730375"/>
          <p14:tracePt t="2685" x="10725150" y="1693863"/>
          <p14:tracePt t="2687" x="10717213" y="1693863"/>
          <p14:tracePt t="2688" x="10717213" y="1684338"/>
          <p14:tracePt t="2690" x="10707688" y="1674813"/>
          <p14:tracePt t="2697" x="10688638" y="1646238"/>
          <p14:tracePt t="2714" x="10641013" y="1617663"/>
          <p14:tracePt t="2731" x="10612438" y="1598613"/>
          <p14:tracePt t="2733" x="10593388" y="1598613"/>
          <p14:tracePt t="2734" x="10583863" y="1598613"/>
          <p14:tracePt t="2736" x="10574338" y="1598613"/>
          <p14:tracePt t="2766" x="10347325" y="1598613"/>
          <p14:tracePt t="2767" x="10328275" y="1598613"/>
          <p14:tracePt t="2769" x="10309225" y="1598613"/>
          <p14:tracePt t="2771" x="10290175" y="1589088"/>
          <p14:tracePt t="2773" x="10272713" y="1589088"/>
          <p14:tracePt t="2775" x="10253663" y="1589088"/>
          <p14:tracePt t="2776" x="10244138" y="1579563"/>
          <p14:tracePt t="2779" x="10225088" y="1579563"/>
          <p14:tracePt t="2780" x="10215563" y="1579563"/>
          <p14:tracePt t="2782" x="10196513" y="1570038"/>
          <p14:tracePt t="2784" x="10177463" y="1570038"/>
          <p14:tracePt t="2785" x="10167938" y="1570038"/>
          <p14:tracePt t="2786" x="10158413" y="1570038"/>
          <p14:tracePt t="2788" x="10139363" y="1570038"/>
          <p14:tracePt t="2789" x="10129838" y="1570038"/>
          <p14:tracePt t="2794" x="10101263" y="1570038"/>
          <p14:tracePt t="2795" x="10082213" y="1570038"/>
          <p14:tracePt t="2797" x="10072688" y="1570038"/>
          <p14:tracePt t="2798" x="10045700" y="1570038"/>
          <p14:tracePt t="2799" x="10036175" y="1570038"/>
          <p14:tracePt t="2801" x="10017125" y="1570038"/>
          <p14:tracePt t="2802" x="10007600" y="1570038"/>
          <p14:tracePt t="2804" x="9988550" y="1570038"/>
          <p14:tracePt t="2805" x="9979025" y="1570038"/>
          <p14:tracePt t="2806" x="9969500" y="1570038"/>
          <p14:tracePt t="2808" x="9950450" y="1570038"/>
          <p14:tracePt t="2809" x="9940925" y="1570038"/>
          <p14:tracePt t="2810" x="9931400" y="1570038"/>
          <p14:tracePt t="2816" x="9855200" y="1570038"/>
          <p14:tracePt t="2818" x="9826625" y="1570038"/>
          <p14:tracePt t="2821" x="9790113" y="1570038"/>
          <p14:tracePt t="2822" x="9752013" y="1570038"/>
          <p14:tracePt t="2824" x="9723438" y="1570038"/>
          <p14:tracePt t="2826" x="9675813" y="1570038"/>
          <p14:tracePt t="2827" x="9656763" y="1570038"/>
          <p14:tracePt t="2835" x="9515475" y="1570038"/>
          <p14:tracePt t="2836" x="9458325" y="1570038"/>
          <p14:tracePt t="2838" x="9401175" y="1570038"/>
          <p14:tracePt t="2840" x="9355138" y="1570038"/>
          <p14:tracePt t="2842" x="9307513" y="1570038"/>
          <p14:tracePt t="2844" x="9269413" y="1570038"/>
          <p14:tracePt t="2845" x="9231313" y="1560513"/>
          <p14:tracePt t="2847" x="9202738" y="1560513"/>
          <p14:tracePt t="2849" x="9137650" y="1550988"/>
          <p14:tracePt t="2850" x="9118600" y="1550988"/>
          <p14:tracePt t="2852" x="9070975" y="1531938"/>
          <p14:tracePt t="2853" x="9051925" y="1522413"/>
          <p14:tracePt t="2855" x="9004300" y="1522413"/>
          <p14:tracePt t="2856" x="8985250" y="1512888"/>
          <p14:tracePt t="2857" x="8975725" y="1512888"/>
          <p14:tracePt t="2859" x="8928100" y="1503363"/>
          <p14:tracePt t="2860" x="8918575" y="1503363"/>
          <p14:tracePt t="2861" x="8901113" y="1503363"/>
          <p14:tracePt t="2862" x="8891588" y="1493838"/>
          <p14:tracePt t="2870" x="8796338" y="1476375"/>
          <p14:tracePt t="2872" x="8777288" y="1466850"/>
          <p14:tracePt t="2873" x="8758238" y="1466850"/>
          <p14:tracePt t="2875" x="8748713" y="1466850"/>
          <p14:tracePt t="2876" x="8739188" y="1457325"/>
          <p14:tracePt t="2878" x="8729663" y="1457325"/>
          <p14:tracePt t="2884" x="8693150" y="1438275"/>
          <p14:tracePt t="2898" x="8655050" y="1409700"/>
          <p14:tracePt t="2899" x="8645525" y="1409700"/>
          <p14:tracePt t="2914" x="8597900" y="1381125"/>
          <p14:tracePt t="2916" x="8588375" y="1381125"/>
          <p14:tracePt t="2918" x="8588375" y="1371600"/>
          <p14:tracePt t="2920" x="8578850" y="1371600"/>
          <p14:tracePt t="2931" x="8540750" y="1362075"/>
          <p14:tracePt t="2933" x="8531225" y="1362075"/>
          <p14:tracePt t="2935" x="8531225" y="1352550"/>
          <p14:tracePt t="2936" x="8521700" y="1352550"/>
          <p14:tracePt t="2938" x="8512175" y="1343025"/>
          <p14:tracePt t="2948" x="8483600" y="1323975"/>
          <p14:tracePt t="2949" x="8474075" y="1323975"/>
          <p14:tracePt t="2965" x="8428038" y="1304925"/>
          <p14:tracePt t="2981" x="8399463" y="1285875"/>
          <p14:tracePt t="3017" x="8399463" y="1276350"/>
          <p14:tracePt t="3031" x="8389938" y="1266825"/>
          <p14:tracePt t="3033" x="8389938" y="1257300"/>
          <p14:tracePt t="3048" x="8389938" y="1239838"/>
          <p14:tracePt t="3050" x="8389938" y="1230313"/>
          <p14:tracePt t="3051" x="8389938" y="1220788"/>
          <p14:tracePt t="3064" x="8380413" y="1182688"/>
          <p14:tracePt t="3066" x="8380413" y="1173163"/>
          <p14:tracePt t="3081" x="8380413" y="1116013"/>
          <p14:tracePt t="3099" x="8370888" y="1049338"/>
          <p14:tracePt t="3114" x="8370888" y="1003300"/>
          <p14:tracePt t="3132" x="8361363" y="984250"/>
          <p14:tracePt t="3164" x="8361363" y="974725"/>
          <p14:tracePt t="3181" x="8361363" y="936625"/>
          <p14:tracePt t="3198" x="8361363" y="889000"/>
          <p14:tracePt t="3201" x="8370888" y="879475"/>
          <p14:tracePt t="3203" x="8370888" y="869950"/>
          <p14:tracePt t="3205" x="8370888" y="860425"/>
          <p14:tracePt t="3214" x="8380413" y="822325"/>
          <p14:tracePt t="3217" x="8389938" y="812800"/>
          <p14:tracePt t="3219" x="8389938" y="803275"/>
          <p14:tracePt t="3232" x="8408988" y="747713"/>
          <p14:tracePt t="3235" x="8408988" y="728663"/>
          <p14:tracePt t="3248" x="8428038" y="671513"/>
          <p14:tracePt t="3265" x="8466138" y="585788"/>
          <p14:tracePt t="3268" x="8466138" y="576263"/>
          <p14:tracePt t="3270" x="8474075" y="568325"/>
          <p14:tracePt t="3282" x="8483600" y="530225"/>
          <p14:tracePt t="3284" x="8483600" y="520700"/>
          <p14:tracePt t="3286" x="8493125" y="511175"/>
          <p14:tracePt t="3289" x="8493125" y="501650"/>
          <p14:tracePt t="3292" x="8502650" y="482600"/>
          <p14:tracePt t="3294" x="8502650" y="473075"/>
          <p14:tracePt t="3295" x="8502650" y="463550"/>
          <p14:tracePt t="3301" x="8502650" y="454025"/>
          <p14:tracePt t="3331" x="8531225" y="396875"/>
          <p14:tracePt t="3399" x="8540750" y="396875"/>
          <p14:tracePt t="3405" x="8540750" y="387350"/>
          <p14:tracePt t="3414" x="8559800" y="377825"/>
          <p14:tracePt t="3431" x="8597900" y="358775"/>
          <p14:tracePt t="3447" x="8626475" y="349250"/>
          <p14:tracePt t="3464" x="8645525" y="341313"/>
          <p14:tracePt t="3481" x="8674100" y="341313"/>
          <p14:tracePt t="3483" x="8683625" y="341313"/>
          <p14:tracePt t="3498" x="8710613" y="349250"/>
          <p14:tracePt t="3500" x="8720138" y="358775"/>
          <p14:tracePt t="3502" x="8729663" y="368300"/>
          <p14:tracePt t="3504" x="8739188" y="368300"/>
          <p14:tracePt t="3515" x="8767763" y="396875"/>
          <p14:tracePt t="3517" x="8777288" y="406400"/>
          <p14:tracePt t="3518" x="8777288" y="415925"/>
          <p14:tracePt t="3531" x="8805863" y="454025"/>
          <p14:tracePt t="3533" x="8805863" y="463550"/>
          <p14:tracePt t="3535" x="8815388" y="463550"/>
          <p14:tracePt t="3537" x="8815388" y="473075"/>
          <p14:tracePt t="3565" x="8834438" y="558800"/>
          <p14:tracePt t="3567" x="8834438" y="576263"/>
          <p14:tracePt t="3569" x="8834438" y="585788"/>
          <p14:tracePt t="3571" x="8834438" y="595313"/>
          <p14:tracePt t="3573" x="8834438" y="623888"/>
          <p14:tracePt t="3576" x="8834438" y="642938"/>
          <p14:tracePt t="3578" x="8834438" y="661988"/>
          <p14:tracePt t="3581" x="8834438" y="690563"/>
          <p14:tracePt t="3583" x="8834438" y="719138"/>
          <p14:tracePt t="3585" x="8834438" y="747713"/>
          <p14:tracePt t="3586" x="8834438" y="757238"/>
          <p14:tracePt t="3588" x="8834438" y="785813"/>
          <p14:tracePt t="3589" x="8834438" y="812800"/>
          <p14:tracePt t="3592" x="8834438" y="860425"/>
          <p14:tracePt t="3593" x="8834438" y="879475"/>
          <p14:tracePt t="3595" x="8834438" y="927100"/>
          <p14:tracePt t="3598" x="8834438" y="974725"/>
          <p14:tracePt t="3600" x="8834438" y="1030288"/>
          <p14:tracePt t="3602" x="8834438" y="1077913"/>
          <p14:tracePt t="3604" x="8834438" y="1125538"/>
          <p14:tracePt t="3606" x="8834438" y="1163638"/>
          <p14:tracePt t="3609" x="8824913" y="1230313"/>
          <p14:tracePt t="3610" x="8815388" y="1266825"/>
          <p14:tracePt t="3612" x="8805863" y="1314450"/>
          <p14:tracePt t="3615" x="8786813" y="1381125"/>
          <p14:tracePt t="3617" x="8777288" y="1457325"/>
          <p14:tracePt t="3619" x="8777288" y="1503363"/>
          <p14:tracePt t="3621" x="8767763" y="1541463"/>
          <p14:tracePt t="3624" x="8758238" y="1627188"/>
          <p14:tracePt t="3626" x="8739188" y="1674813"/>
          <p14:tracePt t="3627" x="8739188" y="1693863"/>
          <p14:tracePt t="3629" x="8729663" y="1720850"/>
          <p14:tracePt t="3632" x="8720138" y="1787525"/>
          <p14:tracePt t="3633" x="8710613" y="1825625"/>
          <p14:tracePt t="3635" x="8693150" y="1873250"/>
          <p14:tracePt t="3637" x="8693150" y="1920875"/>
          <p14:tracePt t="3638" x="8683625" y="1939925"/>
          <p14:tracePt t="3640" x="8674100" y="1976438"/>
          <p14:tracePt t="3642" x="8674100" y="2014538"/>
          <p14:tracePt t="3644" x="8664575" y="2043113"/>
          <p14:tracePt t="3646" x="8664575" y="2081213"/>
          <p14:tracePt t="3648" x="8664575" y="2109788"/>
          <p14:tracePt t="3650" x="8664575" y="2138363"/>
          <p14:tracePt t="3652" x="8664575" y="2166938"/>
          <p14:tracePt t="3655" x="8655050" y="2184400"/>
          <p14:tracePt t="3657" x="8645525" y="2212975"/>
          <p14:tracePt t="3659" x="8645525" y="2241550"/>
          <p14:tracePt t="3662" x="8645525" y="2279650"/>
          <p14:tracePt t="3665" x="8645525" y="2289175"/>
          <p14:tracePt t="3667" x="8636000" y="2308225"/>
          <p14:tracePt t="3669" x="8636000" y="2327275"/>
          <p14:tracePt t="3671" x="8636000" y="2346325"/>
          <p14:tracePt t="3672" x="8636000" y="2355850"/>
          <p14:tracePt t="3674" x="8626475" y="2374900"/>
          <p14:tracePt t="3675" x="8626475" y="2384425"/>
          <p14:tracePt t="3677" x="8626475" y="2393950"/>
          <p14:tracePt t="3684" x="8616950" y="2439988"/>
          <p14:tracePt t="3686" x="8616950" y="2449513"/>
          <p14:tracePt t="3698" x="8607425" y="2516188"/>
          <p14:tracePt t="3701" x="8607425" y="2525713"/>
          <p14:tracePt t="3704" x="8607425" y="2544763"/>
          <p14:tracePt t="3714" x="8607425" y="2582863"/>
          <p14:tracePt t="3731" x="8607425" y="2611438"/>
          <p14:tracePt t="3748" x="8607425" y="2628900"/>
          <p14:tracePt t="3765" x="8607425" y="2638425"/>
          <p14:tracePt t="3782" x="8616950" y="2676525"/>
          <p14:tracePt t="3798" x="8616950" y="2714625"/>
          <p14:tracePt t="3801" x="8626475" y="2733675"/>
          <p14:tracePt t="3804" x="8626475" y="2743200"/>
          <p14:tracePt t="3806" x="8626475" y="2752725"/>
          <p14:tracePt t="3814" x="8626475" y="2781300"/>
          <p14:tracePt t="3831" x="8636000" y="2828925"/>
          <p14:tracePt t="3834" x="8645525" y="2828925"/>
          <p14:tracePt t="3846" x="8655050" y="2865438"/>
          <p14:tracePt t="3864" x="8674100" y="2932113"/>
          <p14:tracePt t="3866" x="8674100" y="2941638"/>
          <p14:tracePt t="3867" x="8674100" y="2951163"/>
          <p14:tracePt t="3881" x="8693150" y="3017838"/>
          <p14:tracePt t="3883" x="8701088" y="3017838"/>
          <p14:tracePt t="3884" x="8701088" y="3027363"/>
          <p14:tracePt t="3897" x="8720138" y="3092450"/>
          <p14:tracePt t="3914" x="8729663" y="3140075"/>
          <p14:tracePt t="3916" x="8729663" y="3149600"/>
          <p14:tracePt t="3932" x="8729663" y="3178175"/>
          <p14:tracePt t="3934" x="8729663" y="3187700"/>
          <p14:tracePt t="3937" x="8729663" y="3197225"/>
          <p14:tracePt t="3947" x="8729663" y="3225800"/>
          <p14:tracePt t="3949" x="8729663" y="3244850"/>
          <p14:tracePt t="3951" x="8729663" y="3254375"/>
          <p14:tracePt t="3953" x="8739188" y="3263900"/>
          <p14:tracePt t="3964" x="8739188" y="3311525"/>
          <p14:tracePt t="3965" x="8739188" y="3319463"/>
          <p14:tracePt t="3966" x="8739188" y="3328988"/>
          <p14:tracePt t="3981" x="8758238" y="3395663"/>
          <p14:tracePt t="3983" x="8758238" y="3405188"/>
          <p14:tracePt t="3997" x="8767763" y="3443288"/>
          <p14:tracePt t="3998" x="8767763" y="3452813"/>
          <p14:tracePt t="4014" x="8767763" y="3481388"/>
          <p14:tracePt t="4138" x="8777288" y="3481388"/>
          <p14:tracePt t="4164" x="8786813" y="3481388"/>
          <p14:tracePt t="4182" x="8824913" y="3433763"/>
          <p14:tracePt t="4184" x="8824913" y="3424238"/>
          <p14:tracePt t="4188" x="8824913" y="3414713"/>
          <p14:tracePt t="4199" x="8843963" y="3376613"/>
          <p14:tracePt t="4203" x="8843963" y="3357563"/>
          <p14:tracePt t="4207" x="8863013" y="3338513"/>
          <p14:tracePt t="4212" x="8863013" y="3319463"/>
          <p14:tracePt t="4214" x="8863013" y="3311525"/>
          <p14:tracePt t="4219" x="8872538" y="3292475"/>
          <p14:tracePt t="4221" x="8872538" y="3282950"/>
          <p14:tracePt t="4229" x="8872538" y="3263900"/>
          <p14:tracePt t="4235" x="8872538" y="3254375"/>
          <p14:tracePt t="4248" x="8882063" y="3254375"/>
          <p14:tracePt t="4289" x="8872538" y="3254375"/>
          <p14:tracePt t="4300" x="8872538" y="3263900"/>
          <p14:tracePt t="4315" x="8853488" y="3263900"/>
          <p14:tracePt t="4400" x="8863013" y="3263900"/>
          <p14:tracePt t="4490" x="8863013" y="3273425"/>
          <p14:tracePt t="5088" x="8863013" y="3263900"/>
          <p14:tracePt t="5096" x="8863013" y="3254375"/>
          <p14:tracePt t="5112" x="8872538" y="3197225"/>
          <p14:tracePt t="5129" x="8891588" y="3101975"/>
          <p14:tracePt t="5131" x="8891588" y="3084513"/>
          <p14:tracePt t="5133" x="8891588" y="3074988"/>
          <p14:tracePt t="5146" x="8901113" y="3027363"/>
          <p14:tracePt t="5162" x="8901113" y="2989263"/>
          <p14:tracePt t="5179" x="8901113" y="2970213"/>
          <p14:tracePt t="5197" x="8901113" y="2951163"/>
          <p14:tracePt t="5213" x="8901113" y="2941638"/>
          <p14:tracePt t="5214" x="8901113" y="2932113"/>
          <p14:tracePt t="5230" x="8891588" y="2903538"/>
          <p14:tracePt t="5232" x="8882063" y="2903538"/>
          <p14:tracePt t="5234" x="8882063" y="2894013"/>
          <p14:tracePt t="5247" x="8834438" y="2857500"/>
          <p14:tracePt t="5248" x="8834438" y="2847975"/>
          <p14:tracePt t="5250" x="8824913" y="2847975"/>
          <p14:tracePt t="5262" x="8796338" y="2819400"/>
          <p14:tracePt t="5264" x="8786813" y="2809875"/>
          <p14:tracePt t="5264" x="8786813" y="2800350"/>
          <p14:tracePt t="5280" x="8767763" y="2781300"/>
          <p14:tracePt t="5296" x="8758238" y="2771775"/>
          <p14:tracePt t="5346" x="8748713" y="2771775"/>
          <p14:tracePt t="5365" x="8739188" y="2781300"/>
          <p14:tracePt t="5380" x="8729663" y="2800350"/>
          <p14:tracePt t="5397" x="8729663" y="2847975"/>
          <p14:tracePt t="5415" x="8729663" y="2903538"/>
          <p14:tracePt t="5430" x="8729663" y="2951163"/>
          <p14:tracePt t="5432" x="8729663" y="2960688"/>
          <p14:tracePt t="5446" x="8729663" y="2979738"/>
          <p14:tracePt t="5463" x="8729663" y="2998788"/>
          <p14:tracePt t="5479" x="8739188" y="3017838"/>
          <p14:tracePt t="5482" x="8748713" y="3017838"/>
          <p14:tracePt t="5496" x="8758238" y="3046413"/>
          <p14:tracePt t="5497" x="8758238" y="3065463"/>
          <p14:tracePt t="5513" x="8767763" y="3084513"/>
          <p14:tracePt t="5529" x="8777288" y="3092450"/>
          <p14:tracePt t="5619" x="8786813" y="3092450"/>
          <p14:tracePt t="5625" x="8786813" y="3084513"/>
          <p14:tracePt t="5638" x="8786813" y="3074988"/>
          <p14:tracePt t="5640" x="8796338" y="3074988"/>
          <p14:tracePt t="5646" x="8805863" y="3055938"/>
          <p14:tracePt t="5648" x="8805863" y="3046413"/>
          <p14:tracePt t="5663" x="8815388" y="3027363"/>
          <p14:tracePt t="5680" x="8824913" y="3017838"/>
          <p14:tracePt t="5812" x="8834438" y="3017838"/>
          <p14:tracePt t="5830" x="8843963" y="3008313"/>
          <p14:tracePt t="5832" x="8843963" y="2998788"/>
          <p14:tracePt t="5847" x="8872538" y="2979738"/>
          <p14:tracePt t="5864" x="8882063" y="2941638"/>
          <p14:tracePt t="5880" x="8891588" y="2913063"/>
          <p14:tracePt t="5896" x="8891588" y="2884488"/>
          <p14:tracePt t="5913" x="8882063" y="2857500"/>
          <p14:tracePt t="5915" x="8872538" y="2847975"/>
          <p14:tracePt t="5929" x="8834438" y="2828925"/>
          <p14:tracePt t="5930" x="8824913" y="2819400"/>
          <p14:tracePt t="5945" x="8796338" y="2809875"/>
          <p14:tracePt t="5963" x="8777288" y="2809875"/>
          <p14:tracePt t="5979" x="8777288" y="2800350"/>
          <p14:tracePt t="5981" x="8767763" y="2800350"/>
          <p14:tracePt t="5999" x="8758238" y="2800350"/>
          <p14:tracePt t="6031" x="8729663" y="2809875"/>
          <p14:tracePt t="6046" x="8701088" y="2809875"/>
          <p14:tracePt t="6062" x="8693150" y="2828925"/>
          <p14:tracePt t="6080" x="8683625" y="2874963"/>
          <p14:tracePt t="6084" x="8683625" y="2894013"/>
          <p14:tracePt t="6095" x="8674100" y="2960688"/>
          <p14:tracePt t="6098" x="8674100" y="2970213"/>
          <p14:tracePt t="6111" x="8674100" y="3036888"/>
          <p14:tracePt t="6128" x="8683625" y="3111500"/>
          <p14:tracePt t="6145" x="8693150" y="3130550"/>
          <p14:tracePt t="6162" x="8701088" y="3130550"/>
          <p14:tracePt t="6163" x="8710613" y="3130550"/>
          <p14:tracePt t="6178" x="8720138" y="3140075"/>
          <p14:tracePt t="6180" x="8720138" y="3149600"/>
          <p14:tracePt t="6182" x="8729663" y="3159125"/>
          <p14:tracePt t="6195" x="8758238" y="3178175"/>
          <p14:tracePt t="6196" x="8758238" y="3187700"/>
          <p14:tracePt t="6212" x="8796338" y="3225800"/>
          <p14:tracePt t="6214" x="8805863" y="3225800"/>
          <p14:tracePt t="6229" x="8815388" y="3235325"/>
          <p14:tracePt t="6245" x="8843963" y="3235325"/>
          <p14:tracePt t="6247" x="8863013" y="3235325"/>
          <p14:tracePt t="6262" x="8891588" y="3244850"/>
          <p14:tracePt t="6264" x="8901113" y="3244850"/>
          <p14:tracePt t="6279" x="8937625" y="3244850"/>
          <p14:tracePt t="6282" x="8947150" y="3244850"/>
          <p14:tracePt t="6295" x="8966200" y="3235325"/>
          <p14:tracePt t="6298" x="8975725" y="3235325"/>
          <p14:tracePt t="6312" x="9004300" y="3216275"/>
          <p14:tracePt t="6328" x="9032875" y="3197225"/>
          <p14:tracePt t="6331" x="9042400" y="3197225"/>
          <p14:tracePt t="6346" x="9061450" y="3168650"/>
          <p14:tracePt t="6362" x="9070975" y="3149600"/>
          <p14:tracePt t="6365" x="9080500" y="3140075"/>
          <p14:tracePt t="6370" x="9090025" y="3130550"/>
          <p14:tracePt t="6379" x="9090025" y="3121025"/>
          <p14:tracePt t="6396" x="9090025" y="3084513"/>
          <p14:tracePt t="6413" x="9090025" y="3055938"/>
          <p14:tracePt t="6416" x="9090025" y="3046413"/>
          <p14:tracePt t="6429" x="9090025" y="3036888"/>
          <p14:tracePt t="6446" x="9090025" y="3017838"/>
          <p14:tracePt t="6449" x="9090025" y="3008313"/>
          <p14:tracePt t="6462" x="9090025" y="2998788"/>
          <p14:tracePt t="6479" x="9080500" y="2979738"/>
          <p14:tracePt t="6481" x="9080500" y="2970213"/>
          <p14:tracePt t="6484" x="9080500" y="2960688"/>
          <p14:tracePt t="6487" x="9070975" y="2960688"/>
          <p14:tracePt t="6491" x="9070975" y="2951163"/>
          <p14:tracePt t="6498" x="9061450" y="2932113"/>
          <p14:tracePt t="6502" x="9061450" y="2922588"/>
          <p14:tracePt t="6504" x="9061450" y="2913063"/>
          <p14:tracePt t="6510" x="9051925" y="2903538"/>
          <p14:tracePt t="6513" x="9051925" y="2894013"/>
          <p14:tracePt t="6516" x="9042400" y="2884488"/>
          <p14:tracePt t="6523" x="9042400" y="2865438"/>
          <p14:tracePt t="6526" x="9032875" y="2857500"/>
          <p14:tracePt t="6530" x="9032875" y="2847975"/>
          <p14:tracePt t="6531" x="9023350" y="2847975"/>
          <p14:tracePt t="6538" x="9013825" y="2838450"/>
          <p14:tracePt t="6546" x="9004300" y="2828925"/>
          <p14:tracePt t="6562" x="8985250" y="2828925"/>
          <p14:tracePt t="6579" x="8956675" y="2828925"/>
          <p14:tracePt t="6581" x="8947150" y="2828925"/>
          <p14:tracePt t="6583" x="8937625" y="2828925"/>
          <p14:tracePt t="6587" x="8928100" y="2828925"/>
          <p14:tracePt t="6591" x="8918575" y="2828925"/>
          <p14:tracePt t="6597" x="8910638" y="2828925"/>
          <p14:tracePt t="6602" x="8901113" y="2828925"/>
          <p14:tracePt t="6629" x="8853488" y="2819400"/>
          <p14:tracePt t="6647" x="8843963" y="2819400"/>
          <p14:tracePt t="6680" x="8805863" y="2819400"/>
          <p14:tracePt t="6695" x="8786813" y="2819400"/>
          <p14:tracePt t="6713" x="8777288" y="2838450"/>
          <p14:tracePt t="6730" x="8767763" y="2865438"/>
          <p14:tracePt t="6735" x="8767763" y="2874963"/>
          <p14:tracePt t="6738" x="8758238" y="2874963"/>
          <p14:tracePt t="6742" x="8758238" y="2884488"/>
          <p14:tracePt t="6750" x="8758238" y="2894013"/>
          <p14:tracePt t="6762" x="8758238" y="2922588"/>
          <p14:tracePt t="6766" x="8748713" y="2932113"/>
          <p14:tracePt t="6769" x="8748713" y="2941638"/>
          <p14:tracePt t="6780" x="8748713" y="2979738"/>
          <p14:tracePt t="6783" x="8748713" y="2989263"/>
          <p14:tracePt t="6787" x="8748713" y="3008313"/>
          <p14:tracePt t="6791" x="8748713" y="3017838"/>
          <p14:tracePt t="6795" x="8748713" y="3036888"/>
          <p14:tracePt t="6801" x="8748713" y="3046413"/>
          <p14:tracePt t="6828" x="8748713" y="3092450"/>
          <p14:tracePt t="6845" x="8748713" y="3111500"/>
          <p14:tracePt t="6861" x="8758238" y="3140075"/>
          <p14:tracePt t="6880" x="8767763" y="3159125"/>
          <p14:tracePt t="6896" x="8767763" y="3168650"/>
          <p14:tracePt t="6916" x="8777288" y="3168650"/>
          <p14:tracePt t="6932" x="8786813" y="3178175"/>
          <p14:tracePt t="6945" x="8796338" y="3178175"/>
          <p14:tracePt t="6947" x="8805863" y="3178175"/>
          <p14:tracePt t="6951" x="8815388" y="3187700"/>
          <p14:tracePt t="6955" x="8824913" y="3187700"/>
          <p14:tracePt t="6958" x="8834438" y="3187700"/>
          <p14:tracePt t="6966" x="8843963" y="3187700"/>
          <p14:tracePt t="6978" x="8872538" y="3187700"/>
          <p14:tracePt t="6981" x="8882063" y="3187700"/>
          <p14:tracePt t="6995" x="8910638" y="3187700"/>
          <p14:tracePt t="6997" x="8918575" y="3187700"/>
          <p14:tracePt t="7012" x="8937625" y="3187700"/>
          <p14:tracePt t="7027" x="8947150" y="3187700"/>
          <p14:tracePt t="7044" x="8956675" y="3187700"/>
          <p14:tracePt t="7078" x="8966200" y="3187700"/>
          <p14:tracePt t="7095" x="8975725" y="3178175"/>
          <p14:tracePt t="7097" x="8975725" y="3168650"/>
          <p14:tracePt t="7111" x="8985250" y="3159125"/>
          <p14:tracePt t="7127" x="8985250" y="3149600"/>
          <p14:tracePt t="7161" x="8985250" y="3140075"/>
          <p14:tracePt t="7195" x="8966200" y="3111500"/>
          <p14:tracePt t="7211" x="8937625" y="3046413"/>
          <p14:tracePt t="7214" x="8928100" y="3027363"/>
          <p14:tracePt t="7215" x="8928100" y="3017838"/>
          <p14:tracePt t="7228" x="8910638" y="2960688"/>
          <p14:tracePt t="7229" x="8901113" y="2951163"/>
          <p14:tracePt t="7244" x="8882063" y="2913063"/>
          <p14:tracePt t="7261" x="8872538" y="2903538"/>
          <p14:tracePt t="7263" x="8853488" y="2894013"/>
          <p14:tracePt t="7278" x="8824913" y="2884488"/>
          <p14:tracePt t="7295" x="8815388" y="2884488"/>
          <p14:tracePt t="7330" x="8796338" y="2894013"/>
          <p14:tracePt t="7334" x="8796338" y="2903538"/>
          <p14:tracePt t="7347" x="8796338" y="2960688"/>
          <p14:tracePt t="7349" x="8796338" y="2979738"/>
          <p14:tracePt t="7351" x="8805863" y="2998788"/>
          <p14:tracePt t="7353" x="8805863" y="3008313"/>
          <p14:tracePt t="7361" x="8824913" y="3046413"/>
          <p14:tracePt t="7363" x="8843963" y="3084513"/>
          <p14:tracePt t="7365" x="8863013" y="3092450"/>
          <p14:tracePt t="7378" x="8956675" y="3159125"/>
          <p14:tracePt t="7379" x="8975725" y="3168650"/>
          <p14:tracePt t="7381" x="9004300" y="3178175"/>
          <p14:tracePt t="7383" x="9023350" y="3187700"/>
          <p14:tracePt t="7385" x="9051925" y="3187700"/>
          <p14:tracePt t="7387" x="9080500" y="3197225"/>
          <p14:tracePt t="7388" x="9090025" y="3197225"/>
          <p14:tracePt t="7390" x="9137650" y="3206750"/>
          <p14:tracePt t="7392" x="9183688" y="3216275"/>
          <p14:tracePt t="7394" x="9221788" y="3216275"/>
          <p14:tracePt t="7396" x="9269413" y="3225800"/>
          <p14:tracePt t="7398" x="9326563" y="3225800"/>
          <p14:tracePt t="7400" x="9372600" y="3244850"/>
          <p14:tracePt t="7402" x="9429750" y="3244850"/>
          <p14:tracePt t="7404" x="9467850" y="3244850"/>
          <p14:tracePt t="7406" x="9563100" y="3254375"/>
          <p14:tracePt t="7408" x="9618663" y="3254375"/>
          <p14:tracePt t="7410" x="9675813" y="3254375"/>
          <p14:tracePt t="7412" x="9742488" y="3254375"/>
          <p14:tracePt t="7414" x="9799638" y="3244850"/>
          <p14:tracePt t="7416" x="9855200" y="3225800"/>
          <p14:tracePt t="7417" x="9893300" y="3216275"/>
          <p14:tracePt t="7419" x="9950450" y="3206750"/>
          <p14:tracePt t="7420" x="9979025" y="3187700"/>
          <p14:tracePt t="7422" x="10036175" y="3178175"/>
          <p14:tracePt t="7423" x="10063163" y="3168650"/>
          <p14:tracePt t="7425" x="10120313" y="3159125"/>
          <p14:tracePt t="7427" x="10167938" y="3130550"/>
          <p14:tracePt t="7428" x="10186988" y="3130550"/>
          <p14:tracePt t="7430" x="10253663" y="3111500"/>
          <p14:tracePt t="7432" x="10290175" y="3092450"/>
          <p14:tracePt t="7434" x="10356850" y="3074988"/>
          <p14:tracePt t="7435" x="10375900" y="3065463"/>
          <p14:tracePt t="7437" x="10433050" y="3046413"/>
          <p14:tracePt t="7438" x="10461625" y="3036888"/>
          <p14:tracePt t="7439" x="10480675" y="3027363"/>
          <p14:tracePt t="7441" x="10526713" y="2998788"/>
          <p14:tracePt t="7443" x="10536238" y="2989263"/>
          <p14:tracePt t="7445" x="10583863" y="2970213"/>
          <p14:tracePt t="7447" x="10650538" y="2941638"/>
          <p14:tracePt t="7449" x="10679113" y="2932113"/>
          <p14:tracePt t="7451" x="10707688" y="2922588"/>
          <p14:tracePt t="7452" x="10734675" y="2913063"/>
          <p14:tracePt t="7453" x="10763250" y="2903538"/>
          <p14:tracePt t="7454" x="10772775" y="2894013"/>
          <p14:tracePt t="7467" x="10906125" y="2838450"/>
          <p14:tracePt t="7468" x="10915650" y="2838450"/>
          <p14:tracePt t="7470" x="10925175" y="2828925"/>
          <p14:tracePt t="7472" x="10934700" y="2828925"/>
          <p14:tracePt t="7480" x="10944225" y="2819400"/>
          <p14:tracePt t="7481" x="10952163" y="2819400"/>
          <p14:tracePt t="7600" x="10944225" y="2819400"/>
          <p14:tracePt t="7628" x="10877550" y="2828925"/>
          <p14:tracePt t="7631" x="10858500" y="2838450"/>
          <p14:tracePt t="7635" x="10829925" y="2838450"/>
          <p14:tracePt t="7638" x="10810875" y="2838450"/>
          <p14:tracePt t="7639" x="10801350" y="2838450"/>
          <p14:tracePt t="7646" x="10753725" y="2847975"/>
          <p14:tracePt t="7648" x="10734675" y="2847975"/>
          <p14:tracePt t="7649" x="10725150" y="2847975"/>
          <p14:tracePt t="7651" x="10717213" y="2847975"/>
          <p14:tracePt t="7661" x="10669588" y="2857500"/>
          <p14:tracePt t="7677" x="10631488" y="2857500"/>
          <p14:tracePt t="7679" x="10621963" y="2857500"/>
          <p14:tracePt t="7694" x="10593388" y="2865438"/>
          <p14:tracePt t="7712" x="10536238" y="2874963"/>
          <p14:tracePt t="7713" x="10526713" y="2874963"/>
          <p14:tracePt t="7727" x="10461625" y="2884488"/>
          <p14:tracePt t="7729" x="10442575" y="2884488"/>
          <p14:tracePt t="7731" x="10433050" y="2894013"/>
          <p14:tracePt t="7732" x="10423525" y="2894013"/>
          <p14:tracePt t="7744" x="10356850" y="2913063"/>
          <p14:tracePt t="7746" x="10337800" y="2922588"/>
          <p14:tracePt t="7761" x="10280650" y="2951163"/>
          <p14:tracePt t="7762" x="10272713" y="2951163"/>
          <p14:tracePt t="7764" x="10272713" y="2960688"/>
          <p14:tracePt t="7777" x="10253663" y="2960688"/>
          <p14:tracePt t="7821" x="10244138" y="2960688"/>
          <p14:tracePt t="7828" x="10234613" y="2960688"/>
          <p14:tracePt t="7844" x="10196513" y="2960688"/>
          <p14:tracePt t="7861" x="10186988" y="2960688"/>
          <p14:tracePt t="7894" x="10158413" y="2960688"/>
          <p14:tracePt t="7895" x="10148888" y="2960688"/>
          <p14:tracePt t="7911" x="10110788" y="2960688"/>
          <p14:tracePt t="7927" x="10091738" y="2960688"/>
          <p14:tracePt t="7929" x="10082213" y="2960688"/>
          <p14:tracePt t="7944" x="10063163" y="2970213"/>
          <p14:tracePt t="7960" x="10036175" y="2979738"/>
          <p14:tracePt t="7977" x="10017125" y="2979738"/>
          <p14:tracePt t="7994" x="10007600" y="2979738"/>
          <p14:tracePt t="8011" x="9998075" y="2979738"/>
          <p14:tracePt t="8013" x="9988550" y="2979738"/>
          <p14:tracePt t="8028" x="9979025" y="2979738"/>
          <p14:tracePt t="8030" x="9969500" y="2979738"/>
          <p14:tracePt t="8045" x="9959975" y="2979738"/>
          <p14:tracePt t="8060" x="9950450" y="2989263"/>
          <p14:tracePt t="8290" x="9950450" y="2979738"/>
          <p14:tracePt t="8299" x="9950450" y="2970213"/>
          <p14:tracePt t="8312" x="9950450" y="2941638"/>
          <p14:tracePt t="8316" x="9931400" y="2922588"/>
          <p14:tracePt t="8320" x="9912350" y="2903538"/>
          <p14:tracePt t="8322" x="9912350" y="2894013"/>
          <p14:tracePt t="8323" x="9902825" y="2894013"/>
          <p14:tracePt t="8330" x="9874250" y="2874963"/>
          <p14:tracePt t="8343" x="9836150" y="2857500"/>
          <p14:tracePt t="8361" x="9771063" y="2847975"/>
          <p14:tracePt t="8365" x="9761538" y="2847975"/>
          <p14:tracePt t="8368" x="9752013" y="2838450"/>
          <p14:tracePt t="8372" x="9742488" y="2838450"/>
          <p14:tracePt t="8376" x="9723438" y="2828925"/>
          <p14:tracePt t="8381" x="9704388" y="2819400"/>
          <p14:tracePt t="8385" x="9694863" y="2819400"/>
          <p14:tracePt t="8394" x="9675813" y="2809875"/>
          <p14:tracePt t="8411" x="9647238" y="2809875"/>
          <p14:tracePt t="8415" x="9637713" y="2800350"/>
          <p14:tracePt t="8428" x="9591675" y="2819400"/>
          <p14:tracePt t="8431" x="9572625" y="2828925"/>
          <p14:tracePt t="8444" x="9534525" y="2857500"/>
          <p14:tracePt t="8446" x="9525000" y="2865438"/>
          <p14:tracePt t="8461" x="9515475" y="2894013"/>
          <p14:tracePt t="8462" x="9505950" y="2894013"/>
          <p14:tracePt t="8478" x="9496425" y="2941638"/>
          <p14:tracePt t="8480" x="9496425" y="2951163"/>
          <p14:tracePt t="8495" x="9486900" y="3008313"/>
          <p14:tracePt t="8497" x="9486900" y="3017838"/>
          <p14:tracePt t="8512" x="9505950" y="3101975"/>
          <p14:tracePt t="8513" x="9505950" y="3111500"/>
          <p14:tracePt t="8515" x="9515475" y="3121025"/>
          <p14:tracePt t="8527" x="9544050" y="3187700"/>
          <p14:tracePt t="8543" x="9599613" y="3235325"/>
          <p14:tracePt t="8545" x="9609138" y="3244850"/>
          <p14:tracePt t="8561" x="9656763" y="3273425"/>
          <p14:tracePt t="8562" x="9666288" y="3273425"/>
          <p14:tracePt t="8564" x="9675813" y="3273425"/>
          <p14:tracePt t="8578" x="9752013" y="3292475"/>
          <p14:tracePt t="8629" x="9761538" y="3292475"/>
          <p14:tracePt t="8648" x="9771063" y="3292475"/>
          <p14:tracePt t="8668" x="9780588" y="3292475"/>
          <p14:tracePt t="8677" x="9790113" y="3292475"/>
          <p14:tracePt t="8679" x="9809163" y="3282950"/>
          <p14:tracePt t="8696" x="9855200" y="3244850"/>
          <p14:tracePt t="8699" x="9864725" y="3225800"/>
          <p14:tracePt t="8703" x="9874250" y="3216275"/>
          <p14:tracePt t="8711" x="9883775" y="3197225"/>
          <p14:tracePt t="8714" x="9893300" y="3187700"/>
          <p14:tracePt t="8716" x="9893300" y="3178175"/>
          <p14:tracePt t="8728" x="9902825" y="3140075"/>
          <p14:tracePt t="8744" x="9912350" y="3111500"/>
          <p14:tracePt t="8760" x="9912350" y="3101975"/>
          <p14:tracePt t="8777" x="9912350" y="3092450"/>
          <p14:tracePt t="8794" x="9912350" y="3074988"/>
          <p14:tracePt t="8811" x="9912350" y="3027363"/>
          <p14:tracePt t="8815" x="9912350" y="3017838"/>
          <p14:tracePt t="8827" x="9912350" y="2998788"/>
          <p14:tracePt t="8828" x="9921875" y="2998788"/>
          <p14:tracePt t="8830" x="9921875" y="2989263"/>
          <p14:tracePt t="8844" x="9921875" y="2970213"/>
          <p14:tracePt t="8861" x="9931400" y="2951163"/>
          <p14:tracePt t="8877" x="9931400" y="2922588"/>
          <p14:tracePt t="8879" x="9931400" y="2913063"/>
          <p14:tracePt t="8894" x="9940925" y="2874963"/>
          <p14:tracePt t="8897" x="9940925" y="2865438"/>
          <p14:tracePt t="8900" x="9940925" y="2857500"/>
          <p14:tracePt t="8910" x="9940925" y="2838450"/>
          <p14:tracePt t="8927" x="9940925" y="2828925"/>
          <p14:tracePt t="8961" x="9931400" y="2828925"/>
          <p14:tracePt t="8978" x="9921875" y="2828925"/>
          <p14:tracePt t="9011" x="9921875" y="2819400"/>
          <p14:tracePt t="9028" x="9921875" y="2790825"/>
          <p14:tracePt t="9033" x="9921875" y="2771775"/>
          <p14:tracePt t="9037" x="9921875" y="2733675"/>
          <p14:tracePt t="9041" x="9921875" y="2705100"/>
          <p14:tracePt t="9044" x="9921875" y="2686050"/>
          <p14:tracePt t="9048" x="9931400" y="2638425"/>
          <p14:tracePt t="9052" x="9940925" y="2601913"/>
          <p14:tracePt t="9056" x="9940925" y="2554288"/>
          <p14:tracePt t="9061" x="9950450" y="2478088"/>
          <p14:tracePt t="9064" x="9959975" y="2430463"/>
          <p14:tracePt t="9066" x="9969500" y="2401888"/>
          <p14:tracePt t="9068" x="9979025" y="2365375"/>
          <p14:tracePt t="9071" x="9979025" y="2336800"/>
          <p14:tracePt t="9073" x="9988550" y="2270125"/>
          <p14:tracePt t="9075" x="9988550" y="2260600"/>
          <p14:tracePt t="9077" x="10017125" y="2203450"/>
          <p14:tracePt t="9079" x="10026650" y="2166938"/>
          <p14:tracePt t="9081" x="10036175" y="2119313"/>
          <p14:tracePt t="9083" x="10045700" y="2090738"/>
          <p14:tracePt t="9085" x="10045700" y="2043113"/>
          <p14:tracePt t="9087" x="10053638" y="1995488"/>
          <p14:tracePt t="9088" x="10053638" y="1985963"/>
          <p14:tracePt t="9090" x="10072688" y="1947863"/>
          <p14:tracePt t="9092" x="10082213" y="1901825"/>
          <p14:tracePt t="9094" x="10082213" y="1854200"/>
          <p14:tracePt t="9096" x="10082213" y="1825625"/>
          <p14:tracePt t="9098" x="10091738" y="1778000"/>
          <p14:tracePt t="9100" x="10091738" y="1739900"/>
          <p14:tracePt t="9102" x="10091738" y="1693863"/>
          <p14:tracePt t="9104" x="10091738" y="1665288"/>
          <p14:tracePt t="9106" x="10091738" y="1617663"/>
          <p14:tracePt t="9107" x="10091738" y="1598613"/>
          <p14:tracePt t="9109" x="10091738" y="1550988"/>
          <p14:tracePt t="9111" x="10082213" y="1512888"/>
          <p14:tracePt t="9113" x="10082213" y="1466850"/>
          <p14:tracePt t="9115" x="10063163" y="1419225"/>
          <p14:tracePt t="9118" x="10063163" y="1390650"/>
          <p14:tracePt t="9120" x="10053638" y="1343025"/>
          <p14:tracePt t="9122" x="10045700" y="1314450"/>
          <p14:tracePt t="9124" x="10036175" y="1276350"/>
          <p14:tracePt t="9127" x="10026650" y="1239838"/>
          <p14:tracePt t="9129" x="10017125" y="1211263"/>
          <p14:tracePt t="9132" x="10017125" y="1182688"/>
          <p14:tracePt t="9135" x="10007600" y="1144588"/>
          <p14:tracePt t="9137" x="10007600" y="1135063"/>
          <p14:tracePt t="9139" x="9998075" y="1116013"/>
          <p14:tracePt t="9148" x="9998075" y="1068388"/>
          <p14:tracePt t="9150" x="9988550" y="1058863"/>
          <p14:tracePt t="9151" x="9988550" y="1049338"/>
          <p14:tracePt t="9160" x="9969500" y="1003300"/>
          <p14:tracePt t="9163" x="9969500" y="993775"/>
          <p14:tracePt t="9164" x="9959975" y="984250"/>
          <p14:tracePt t="9177" x="9940925" y="936625"/>
          <p14:tracePt t="9193" x="9921875" y="927100"/>
          <p14:tracePt t="9210" x="9921875" y="917575"/>
          <p14:tracePt t="9244" x="9912350" y="917575"/>
          <p14:tracePt t="9261" x="9912350" y="869950"/>
          <p14:tracePt t="9264" x="9902825" y="860425"/>
          <p14:tracePt t="9268" x="9902825" y="831850"/>
          <p14:tracePt t="9272" x="9893300" y="803275"/>
          <p14:tracePt t="9274" x="9893300" y="795338"/>
          <p14:tracePt t="9276" x="9883775" y="785813"/>
          <p14:tracePt t="9278" x="9883775" y="766763"/>
          <p14:tracePt t="9283" x="9874250" y="738188"/>
          <p14:tracePt t="9285" x="9874250" y="728663"/>
          <p14:tracePt t="9288" x="9874250" y="719138"/>
          <p14:tracePt t="9297" x="9864725" y="700088"/>
          <p14:tracePt t="9300" x="9864725" y="690563"/>
          <p14:tracePt t="9310" x="9864725" y="681038"/>
          <p14:tracePt t="9426" x="9864725" y="690563"/>
          <p14:tracePt t="9432" x="9855200" y="728663"/>
          <p14:tracePt t="9438" x="9845675" y="766763"/>
          <p14:tracePt t="9442" x="9845675" y="795338"/>
          <p14:tracePt t="9449" x="9826625" y="908050"/>
          <p14:tracePt t="9453" x="9809163" y="965200"/>
          <p14:tracePt t="9460" x="9790113" y="1096963"/>
          <p14:tracePt t="9464" x="9780588" y="1173163"/>
          <p14:tracePt t="9469" x="9761538" y="1249363"/>
          <p14:tracePt t="9471" x="9752013" y="1295400"/>
          <p14:tracePt t="9473" x="9752013" y="1323975"/>
          <p14:tracePt t="9476" x="9752013" y="1352550"/>
          <p14:tracePt t="9477" x="9742488" y="1371600"/>
          <p14:tracePt t="9479" x="9742488" y="1390650"/>
          <p14:tracePt t="9481" x="9742488" y="1409700"/>
          <p14:tracePt t="9484" x="9732963" y="1438275"/>
          <p14:tracePt t="9486" x="9732963" y="1466850"/>
          <p14:tracePt t="9488" x="9732963" y="1476375"/>
          <p14:tracePt t="9519" x="9732963" y="1493838"/>
          <p14:tracePt t="9527" x="9723438" y="1627188"/>
          <p14:tracePt t="9531" x="9713913" y="1739900"/>
          <p14:tracePt t="9538" x="9704388" y="1911350"/>
          <p14:tracePt t="9542" x="9704388" y="1947863"/>
          <p14:tracePt t="9548" x="9675813" y="2147888"/>
          <p14:tracePt t="9556" x="9628188" y="2374900"/>
          <p14:tracePt t="9562" x="9618663" y="2506663"/>
          <p14:tracePt t="9566" x="9591675" y="2582863"/>
          <p14:tracePt t="9568" x="9582150" y="2628900"/>
          <p14:tracePt t="9570" x="9582150" y="2667000"/>
          <p14:tracePt t="9572" x="9572625" y="2695575"/>
          <p14:tracePt t="9574" x="9563100" y="2714625"/>
          <p14:tracePt t="9577" x="9553575" y="2743200"/>
          <p14:tracePt t="9579" x="9544050" y="2790825"/>
          <p14:tracePt t="9582" x="9544050" y="2819400"/>
          <p14:tracePt t="9585" x="9534525" y="2847975"/>
          <p14:tracePt t="9587" x="9534525" y="2857500"/>
          <p14:tracePt t="9589" x="9525000" y="2874963"/>
          <p14:tracePt t="9596" x="9525000" y="2903538"/>
          <p14:tracePt t="9610" x="9525000" y="2913063"/>
          <p14:tracePt t="9660" x="9525000" y="2894013"/>
          <p14:tracePt t="9698" x="9525000" y="2884488"/>
          <p14:tracePt t="9711" x="9505950" y="2884488"/>
          <p14:tracePt t="9714" x="9496425" y="2874963"/>
          <p14:tracePt t="9719" x="9467850" y="2865438"/>
          <p14:tracePt t="9724" x="9439275" y="2857500"/>
          <p14:tracePt t="9727" x="9410700" y="2847975"/>
          <p14:tracePt t="9729" x="9401175" y="2847975"/>
          <p14:tracePt t="9731" x="9372600" y="2838450"/>
          <p14:tracePt t="9735" x="9345613" y="2828925"/>
          <p14:tracePt t="9739" x="9317038" y="2819400"/>
          <p14:tracePt t="9743" x="9288463" y="2819400"/>
          <p14:tracePt t="9746" x="9269413" y="2809875"/>
          <p14:tracePt t="9749" x="9250363" y="2809875"/>
          <p14:tracePt t="9751" x="9240838" y="2800350"/>
          <p14:tracePt t="9753" x="9231313" y="2800350"/>
          <p14:tracePt t="9760" x="9193213" y="2790825"/>
          <p14:tracePt t="9762" x="9183688" y="2781300"/>
          <p14:tracePt t="9764" x="9174163" y="2781300"/>
          <p14:tracePt t="9777" x="9090025" y="2743200"/>
          <p14:tracePt t="9781" x="9061450" y="2733675"/>
          <p14:tracePt t="9788" x="9013825" y="2705100"/>
          <p14:tracePt t="9791" x="8994775" y="2695575"/>
          <p14:tracePt t="9795" x="8985250" y="2686050"/>
          <p14:tracePt t="9797" x="8975725" y="2676525"/>
          <p14:tracePt t="9800" x="8966200" y="2667000"/>
          <p14:tracePt t="9802" x="8956675" y="2667000"/>
          <p14:tracePt t="9807" x="8947150" y="2647950"/>
          <p14:tracePt t="9809" x="8937625" y="2638425"/>
          <p14:tracePt t="9811" x="8928100" y="2628900"/>
          <p14:tracePt t="9813" x="8928100" y="2620963"/>
          <p14:tracePt t="9815" x="8918575" y="2611438"/>
          <p14:tracePt t="9825" x="8891588" y="2573338"/>
          <p14:tracePt t="9828" x="8882063" y="2554288"/>
          <p14:tracePt t="9831" x="8872538" y="2535238"/>
          <p14:tracePt t="9835" x="8863013" y="2516188"/>
          <p14:tracePt t="9838" x="8853488" y="2506663"/>
          <p14:tracePt t="9840" x="8853488" y="2497138"/>
          <p14:tracePt t="9848" x="8853488" y="2468563"/>
          <p14:tracePt t="9851" x="8843963" y="2449513"/>
          <p14:tracePt t="9853" x="8843963" y="2439988"/>
          <p14:tracePt t="9860" x="8843963" y="2401888"/>
          <p14:tracePt t="9864" x="8843963" y="2384425"/>
          <p14:tracePt t="9869" x="8843963" y="2327275"/>
          <p14:tracePt t="9873" x="8843963" y="2298700"/>
          <p14:tracePt t="9876" x="8843963" y="2270125"/>
          <p14:tracePt t="9879" x="8853488" y="2241550"/>
          <p14:tracePt t="9881" x="8853488" y="2222500"/>
          <p14:tracePt t="9883" x="8853488" y="2212975"/>
          <p14:tracePt t="9885" x="8863013" y="2193925"/>
          <p14:tracePt t="9887" x="8863013" y="2174875"/>
          <p14:tracePt t="9889" x="8872538" y="2157413"/>
          <p14:tracePt t="9890" x="8872538" y="2147888"/>
          <p14:tracePt t="9893" x="8872538" y="2128838"/>
          <p14:tracePt t="9894" x="8882063" y="2109788"/>
          <p14:tracePt t="9895" x="8882063" y="2100263"/>
          <p14:tracePt t="9897" x="8891588" y="2081213"/>
          <p14:tracePt t="9898" x="8891588" y="2071688"/>
          <p14:tracePt t="9900" x="8901113" y="2052638"/>
          <p14:tracePt t="9901" x="8901113" y="2043113"/>
          <p14:tracePt t="9903" x="8910638" y="2005013"/>
          <p14:tracePt t="9905" x="8918575" y="1985963"/>
          <p14:tracePt t="9907" x="8918575" y="1976438"/>
          <p14:tracePt t="9908" x="8928100" y="1966913"/>
          <p14:tracePt t="9911" x="8947150" y="1920875"/>
          <p14:tracePt t="9913" x="8966200" y="1901825"/>
          <p14:tracePt t="9915" x="8975725" y="1882775"/>
          <p14:tracePt t="9918" x="9004300" y="1854200"/>
          <p14:tracePt t="9920" x="9023350" y="1825625"/>
          <p14:tracePt t="9922" x="9042400" y="1787525"/>
          <p14:tracePt t="9924" x="9061450" y="1768475"/>
          <p14:tracePt t="9926" x="9080500" y="1749425"/>
          <p14:tracePt t="9927" x="9090025" y="1730375"/>
          <p14:tracePt t="9929" x="9109075" y="1712913"/>
          <p14:tracePt t="9931" x="9128125" y="1693863"/>
          <p14:tracePt t="9933" x="9145588" y="1665288"/>
          <p14:tracePt t="9935" x="9183688" y="1636713"/>
          <p14:tracePt t="9936" x="9193213" y="1627188"/>
          <p14:tracePt t="9938" x="9221788" y="1608138"/>
          <p14:tracePt t="9940" x="9240838" y="1589088"/>
          <p14:tracePt t="9943" x="9259888" y="1570038"/>
          <p14:tracePt t="9944" x="9278938" y="1550988"/>
          <p14:tracePt t="9946" x="9307513" y="1541463"/>
          <p14:tracePt t="9947" x="9317038" y="1531938"/>
          <p14:tracePt t="9949" x="9336088" y="1512888"/>
          <p14:tracePt t="9951" x="9355138" y="1493838"/>
          <p14:tracePt t="9953" x="9382125" y="1485900"/>
          <p14:tracePt t="9955" x="9401175" y="1476375"/>
          <p14:tracePt t="9957" x="9420225" y="1457325"/>
          <p14:tracePt t="9959" x="9439275" y="1447800"/>
          <p14:tracePt t="9962" x="9458325" y="1438275"/>
          <p14:tracePt t="9964" x="9486900" y="1419225"/>
          <p14:tracePt t="9967" x="9505950" y="1409700"/>
          <p14:tracePt t="9969" x="9525000" y="1400175"/>
          <p14:tracePt t="9971" x="9544050" y="1390650"/>
          <p14:tracePt t="9973" x="9563100" y="1390650"/>
          <p14:tracePt t="9975" x="9572625" y="1390650"/>
          <p14:tracePt t="9977" x="9591675" y="1381125"/>
          <p14:tracePt t="9978" x="9599613" y="1381125"/>
          <p14:tracePt t="9980" x="9609138" y="1371600"/>
          <p14:tracePt t="9989" x="9637713" y="1362075"/>
          <p14:tracePt t="10009" x="9647238" y="1362075"/>
          <p14:tracePt t="10085" x="9647238" y="1352550"/>
          <p14:tracePt t="10091" x="9647238" y="1343025"/>
          <p14:tracePt t="10108" x="9647238" y="1323975"/>
          <p14:tracePt t="10110" x="9647238" y="1314450"/>
          <p14:tracePt t="10126" x="9647238" y="1285875"/>
          <p14:tracePt t="10128" x="9647238" y="1276350"/>
          <p14:tracePt t="10143" x="9647238" y="1239838"/>
          <p14:tracePt t="10146" x="9647238" y="1230313"/>
          <p14:tracePt t="10159" x="9647238" y="1192213"/>
          <p14:tracePt t="10176" x="9647238" y="1163638"/>
          <p14:tracePt t="10192" x="9647238" y="1144588"/>
          <p14:tracePt t="10209" x="9647238" y="1135063"/>
          <p14:tracePt t="10270" x="9637713" y="1135063"/>
          <p14:tracePt t="10349" x="9647238" y="1135063"/>
          <p14:tracePt t="10354" x="9675813" y="1125538"/>
          <p14:tracePt t="10356" x="9704388" y="1125538"/>
          <p14:tracePt t="10361" x="9742488" y="1106488"/>
          <p14:tracePt t="10365" x="9771063" y="1106488"/>
          <p14:tracePt t="10368" x="9799638" y="1096963"/>
          <p14:tracePt t="10370" x="9818688" y="1087438"/>
          <p14:tracePt t="10373" x="9836150" y="1077913"/>
          <p14:tracePt t="10376" x="9855200" y="1068388"/>
          <p14:tracePt t="10378" x="9864725" y="1058863"/>
          <p14:tracePt t="10381" x="9893300" y="1039813"/>
          <p14:tracePt t="10385" x="9912350" y="1030288"/>
          <p14:tracePt t="10388" x="9931400" y="1012825"/>
          <p14:tracePt t="10390" x="9940925" y="1012825"/>
          <p14:tracePt t="10394" x="9969500" y="993775"/>
          <p14:tracePt t="10396" x="9988550" y="974725"/>
          <p14:tracePt t="10399" x="10007600" y="965200"/>
          <p14:tracePt t="10402" x="10036175" y="946150"/>
          <p14:tracePt t="10403" x="10045700" y="927100"/>
          <p14:tracePt t="10410" x="10101263" y="889000"/>
          <p14:tracePt t="10412" x="10110788" y="879475"/>
          <p14:tracePt t="10414" x="10120313" y="869950"/>
          <p14:tracePt t="10415" x="10129838" y="860425"/>
          <p14:tracePt t="10417" x="10139363" y="850900"/>
          <p14:tracePt t="10418" x="10148888" y="841375"/>
          <p14:tracePt t="10420" x="10158413" y="831850"/>
          <p14:tracePt t="10422" x="10167938" y="812800"/>
          <p14:tracePt t="10425" x="10177463" y="803275"/>
          <p14:tracePt t="10427" x="10186988" y="795338"/>
          <p14:tracePt t="10430" x="10196513" y="785813"/>
          <p14:tracePt t="10432" x="10206038" y="766763"/>
          <p14:tracePt t="10433" x="10206038" y="757238"/>
          <p14:tracePt t="10435" x="10215563" y="747713"/>
          <p14:tracePt t="10445" x="10234613" y="700088"/>
          <p14:tracePt t="10449" x="10244138" y="671513"/>
          <p14:tracePt t="10453" x="10244138" y="661988"/>
          <p14:tracePt t="10457" x="10244138" y="642938"/>
          <p14:tracePt t="10461" x="10244138" y="623888"/>
          <p14:tracePt t="10465" x="10244138" y="595313"/>
          <p14:tracePt t="10468" x="10244138" y="585788"/>
          <p14:tracePt t="10469" x="10244138" y="576263"/>
          <p14:tracePt t="10471" x="10244138" y="568325"/>
          <p14:tracePt t="10480" x="10225088" y="520700"/>
          <p14:tracePt t="10491" x="10206038" y="473075"/>
          <p14:tracePt t="10494" x="10196513" y="444500"/>
          <p14:tracePt t="10496" x="10196513" y="434975"/>
          <p14:tracePt t="10496" x="10196513" y="425450"/>
          <p14:tracePt t="10509" x="10177463" y="368300"/>
          <p14:tracePt t="10511" x="10177463" y="358775"/>
          <p14:tracePt t="10525" x="10167938" y="331788"/>
          <p14:tracePt t="10528" x="10167938" y="312738"/>
          <p14:tracePt t="10530" x="10158413" y="303213"/>
          <p14:tracePt t="10531" x="10158413" y="293688"/>
          <p14:tracePt t="10543" x="10139363" y="246063"/>
          <p14:tracePt t="10546" x="10129838" y="227013"/>
          <p14:tracePt t="10549" x="10129838" y="217488"/>
          <p14:tracePt t="10551" x="10120313" y="217488"/>
          <p14:tracePt t="10552" x="10120313" y="207963"/>
          <p14:tracePt t="10558" x="10110788" y="198438"/>
          <p14:tracePt t="10576" x="10072688" y="188913"/>
          <p14:tracePt t="10592" x="10053638" y="188913"/>
          <p14:tracePt t="10608" x="10036175" y="188913"/>
          <p14:tracePt t="10626" x="10017125" y="198438"/>
          <p14:tracePt t="10660" x="9979025" y="312738"/>
          <p14:tracePt t="10663" x="9959975" y="341313"/>
          <p14:tracePt t="10669" x="9940925" y="444500"/>
          <p14:tracePt t="10673" x="9912350" y="530225"/>
          <p14:tracePt t="10676" x="9893300" y="595313"/>
          <p14:tracePt t="10679" x="9874250" y="661988"/>
          <p14:tracePt t="10681" x="9864725" y="709613"/>
          <p14:tracePt t="10683" x="9845675" y="766763"/>
          <p14:tracePt t="10685" x="9836150" y="812800"/>
          <p14:tracePt t="10687" x="9818688" y="860425"/>
          <p14:tracePt t="10688" x="9818688" y="879475"/>
          <p14:tracePt t="10691" x="9799638" y="908050"/>
          <p14:tracePt t="10693" x="9780588" y="984250"/>
          <p14:tracePt t="10695" x="9771063" y="1022350"/>
          <p14:tracePt t="10697" x="9761538" y="1068388"/>
          <p14:tracePt t="10699" x="9752013" y="1116013"/>
          <p14:tracePt t="10700" x="9732963" y="1135063"/>
          <p14:tracePt t="10702" x="9732963" y="1173163"/>
          <p14:tracePt t="10704" x="9723438" y="1211263"/>
          <p14:tracePt t="10706" x="9713913" y="1249363"/>
          <p14:tracePt t="10709" x="9704388" y="1285875"/>
          <p14:tracePt t="10711" x="9704388" y="1323975"/>
          <p14:tracePt t="10713" x="9685338" y="1362075"/>
          <p14:tracePt t="10715" x="9685338" y="1371600"/>
          <p14:tracePt t="10735" x="9685338" y="1390650"/>
          <p14:tracePt t="10738" x="9685338" y="1428750"/>
          <p14:tracePt t="10741" x="9685338" y="1485900"/>
          <p14:tracePt t="10744" x="9685338" y="1522413"/>
          <p14:tracePt t="10746" x="9685338" y="1550988"/>
          <p14:tracePt t="10749" x="9685338" y="1608138"/>
          <p14:tracePt t="10751" x="9685338" y="1636713"/>
          <p14:tracePt t="10753" x="9685338" y="1665288"/>
          <p14:tracePt t="10756" x="9685338" y="1720850"/>
          <p14:tracePt t="10759" x="9685338" y="1749425"/>
          <p14:tracePt t="10762" x="9685338" y="1787525"/>
          <p14:tracePt t="10764" x="9685338" y="1844675"/>
          <p14:tracePt t="10766" x="9685338" y="1863725"/>
          <p14:tracePt t="10769" x="9685338" y="1911350"/>
          <p14:tracePt t="10772" x="9685338" y="1930400"/>
          <p14:tracePt t="10774" x="9685338" y="1966913"/>
          <p14:tracePt t="10776" x="9685338" y="1995488"/>
          <p14:tracePt t="10778" x="9685338" y="2033588"/>
          <p14:tracePt t="10780" x="9685338" y="2052638"/>
          <p14:tracePt t="10782" x="9685338" y="2081213"/>
          <p14:tracePt t="10784" x="9685338" y="2100263"/>
          <p14:tracePt t="10786" x="9685338" y="2128838"/>
          <p14:tracePt t="10788" x="9685338" y="2147888"/>
          <p14:tracePt t="10789" x="9685338" y="2157413"/>
          <p14:tracePt t="10797" x="9704388" y="2241550"/>
          <p14:tracePt t="10799" x="9704388" y="2251075"/>
          <p14:tracePt t="10809" x="9713913" y="2298700"/>
          <p14:tracePt t="10810" x="9713913" y="2308225"/>
          <p14:tracePt t="10812" x="9713913" y="2317750"/>
          <p14:tracePt t="10814" x="9723438" y="2327275"/>
          <p14:tracePt t="10824" x="9723438" y="2346325"/>
          <p14:tracePt t="10842" x="9723438" y="2355850"/>
          <p14:tracePt t="10947" x="9723438" y="2365375"/>
          <p14:tracePt t="10953" x="9713913" y="2374900"/>
          <p14:tracePt t="10960" x="9685338" y="2374900"/>
          <p14:tracePt t="10964" x="9675813" y="2374900"/>
          <p14:tracePt t="10966" x="9666288" y="2384425"/>
          <p14:tracePt t="10976" x="9628188" y="2384425"/>
          <p14:tracePt t="10978" x="9618663" y="2393950"/>
          <p14:tracePt t="10982" x="9599613" y="2393950"/>
          <p14:tracePt t="10986" x="9582150" y="2393950"/>
          <p14:tracePt t="10989" x="9572625" y="2393950"/>
          <p14:tracePt t="10992" x="9553575" y="2393950"/>
          <p14:tracePt t="10995" x="9525000" y="2393950"/>
          <p14:tracePt t="10998" x="9505950" y="2384425"/>
          <p14:tracePt t="11001" x="9477375" y="2374900"/>
          <p14:tracePt t="11003" x="9448800" y="2365375"/>
          <p14:tracePt t="11009" x="9410700" y="2355850"/>
          <p14:tracePt t="11015" x="9326563" y="2317750"/>
          <p14:tracePt t="11019" x="9259888" y="2270125"/>
          <p14:tracePt t="11025" x="9174163" y="2212975"/>
          <p14:tracePt t="11030" x="9042400" y="2109788"/>
          <p14:tracePt t="11037" x="8918575" y="1985963"/>
          <p14:tracePt t="11041" x="8824913" y="1920875"/>
          <p14:tracePt t="11046" x="8720138" y="1835150"/>
          <p14:tracePt t="11050" x="8616950" y="1758950"/>
          <p14:tracePt t="11052" x="8569325" y="1720850"/>
          <p14:tracePt t="11054" x="8540750" y="1703388"/>
          <p14:tracePt t="11056" x="8521700" y="1684338"/>
          <p14:tracePt t="11058" x="8483600" y="1665288"/>
          <p14:tracePt t="11060" x="8466138" y="1646238"/>
          <p14:tracePt t="11062" x="8437563" y="1627188"/>
          <p14:tracePt t="11064" x="8428038" y="1617663"/>
          <p14:tracePt t="11066" x="8408988" y="1598613"/>
          <p14:tracePt t="11067" x="8399463" y="1598613"/>
          <p14:tracePt t="11069" x="8389938" y="1579563"/>
          <p14:tracePt t="11076" x="8370888" y="1550988"/>
          <p14:tracePt t="11078" x="8370888" y="1541463"/>
          <p14:tracePt t="11091" x="8351838" y="1522413"/>
          <p14:tracePt t="11094" x="8351838" y="1485900"/>
          <p14:tracePt t="11097" x="8351838" y="1476375"/>
          <p14:tracePt t="11102" x="8351838" y="1457325"/>
          <p14:tracePt t="11105" x="8351838" y="1438275"/>
          <p14:tracePt t="11108" x="8351838" y="1428750"/>
          <p14:tracePt t="11115" x="8351838" y="1400175"/>
          <p14:tracePt t="11119" x="8342313" y="1381125"/>
          <p14:tracePt t="11123" x="8342313" y="1371600"/>
          <p14:tracePt t="11128" x="8342313" y="1333500"/>
          <p14:tracePt t="11132" x="8342313" y="1304925"/>
          <p14:tracePt t="11137" x="8342313" y="1266825"/>
          <p14:tracePt t="11140" x="8342313" y="1257300"/>
          <p14:tracePt t="11145" x="8342313" y="1201738"/>
          <p14:tracePt t="11148" x="8342313" y="1182688"/>
          <p14:tracePt t="11150" x="8342313" y="1163638"/>
          <p14:tracePt t="11150" x="8342313" y="1154113"/>
          <p14:tracePt t="11152" x="8342313" y="1144588"/>
          <p14:tracePt t="11155" x="8342313" y="1116013"/>
          <p14:tracePt t="11158" x="8351838" y="1077913"/>
          <p14:tracePt t="11162" x="8351838" y="1049338"/>
          <p14:tracePt t="11165" x="8351838" y="1039813"/>
          <p14:tracePt t="11168" x="8361363" y="1012825"/>
          <p14:tracePt t="11170" x="8370888" y="1003300"/>
          <p14:tracePt t="11172" x="8370888" y="984250"/>
          <p14:tracePt t="11176" x="8380413" y="965200"/>
          <p14:tracePt t="11179" x="8380413" y="936625"/>
          <p14:tracePt t="11185" x="8389938" y="898525"/>
          <p14:tracePt t="11189" x="8399463" y="869950"/>
          <p14:tracePt t="11193" x="8399463" y="850900"/>
          <p14:tracePt t="11194" x="8399463" y="831850"/>
          <p14:tracePt t="11196" x="8408988" y="822325"/>
          <p14:tracePt t="11198" x="8408988" y="812800"/>
          <p14:tracePt t="11203" x="8408988" y="785813"/>
          <p14:tracePt t="11208" x="8428038" y="747713"/>
          <p14:tracePt t="11225" x="8447088" y="661988"/>
          <p14:tracePt t="11242" x="8447088" y="642938"/>
          <p14:tracePt t="11267" x="8447088" y="652463"/>
          <p14:tracePt t="11276" x="8447088" y="719138"/>
          <p14:tracePt t="11282" x="8437563" y="795338"/>
          <p14:tracePt t="11288" x="8418513" y="879475"/>
          <p14:tracePt t="11291" x="8408988" y="927100"/>
          <p14:tracePt t="11294" x="8399463" y="984250"/>
          <p14:tracePt t="11299" x="8389938" y="1077913"/>
          <p14:tracePt t="11301" x="8380413" y="1106488"/>
          <p14:tracePt t="11303" x="8380413" y="1154113"/>
          <p14:tracePt t="11305" x="8361363" y="1182688"/>
          <p14:tracePt t="11307" x="8351838" y="1230313"/>
          <p14:tracePt t="11309" x="8351838" y="1239838"/>
          <p14:tracePt t="11311" x="8342313" y="1304925"/>
          <p14:tracePt t="11313" x="8342313" y="1333500"/>
          <p14:tracePt t="11315" x="8332788" y="1362075"/>
          <p14:tracePt t="11318" x="8332788" y="1419225"/>
          <p14:tracePt t="11320" x="8323263" y="1447800"/>
          <p14:tracePt t="11322" x="8313738" y="1476375"/>
          <p14:tracePt t="11324" x="8313738" y="1485900"/>
          <p14:tracePt t="11327" x="8304213" y="1550988"/>
          <p14:tracePt t="11329" x="8304213" y="1570038"/>
          <p14:tracePt t="11331" x="8304213" y="1598613"/>
          <p14:tracePt t="11335" x="8294688" y="1627188"/>
          <p14:tracePt t="11336" x="8294688" y="1646238"/>
          <p14:tracePt t="11338" x="8285163" y="1655763"/>
          <p14:tracePt t="11341" x="8285163" y="1684338"/>
          <p14:tracePt t="11343" x="8285163" y="1693863"/>
          <p14:tracePt t="11345" x="8285163" y="1703388"/>
          <p14:tracePt t="11346" x="8275638" y="1703388"/>
          <p14:tracePt t="11348" x="8275638" y="1712913"/>
          <p14:tracePt t="11350" x="8275638" y="1720850"/>
          <p14:tracePt t="11357" x="8266113" y="1739900"/>
          <p14:tracePt t="11358" x="8266113" y="1749425"/>
          <p14:tracePt t="11375" x="8266113" y="1778000"/>
          <p14:tracePt t="11378" x="8266113" y="1787525"/>
          <p14:tracePt t="11391" x="8266113" y="1806575"/>
          <p14:tracePt t="11409" x="8266113" y="1835150"/>
          <p14:tracePt t="11425" x="8266113" y="1844675"/>
          <p14:tracePt t="11427" x="8266113" y="1854200"/>
          <p14:tracePt t="11431" x="8266113" y="1873250"/>
          <p14:tracePt t="11516" x="8266113" y="1863725"/>
          <p14:tracePt t="11525" x="8266113" y="1844675"/>
          <p14:tracePt t="11528" x="8266113" y="1835150"/>
          <p14:tracePt t="11531" x="8266113" y="1816100"/>
          <p14:tracePt t="11538" x="8266113" y="1768475"/>
          <p14:tracePt t="11541" x="8266113" y="1730375"/>
          <p14:tracePt t="11545" x="8266113" y="1693863"/>
          <p14:tracePt t="11548" x="8256588" y="1655763"/>
          <p14:tracePt t="11551" x="8239125" y="1589088"/>
          <p14:tracePt t="11554" x="8239125" y="1560513"/>
          <p14:tracePt t="11557" x="8229600" y="1512888"/>
          <p14:tracePt t="11560" x="8220075" y="1457325"/>
          <p14:tracePt t="11563" x="8210550" y="1419225"/>
          <p14:tracePt t="11566" x="8201025" y="1352550"/>
          <p14:tracePt t="11571" x="8201025" y="1295400"/>
          <p14:tracePt t="11575" x="8191500" y="1257300"/>
          <p14:tracePt t="11578" x="8191500" y="1220788"/>
          <p14:tracePt t="11581" x="8191500" y="1173163"/>
          <p14:tracePt t="11583" x="8191500" y="1154113"/>
          <p14:tracePt t="11589" x="8191500" y="1116013"/>
          <p14:tracePt t="11592" x="8191500" y="1096963"/>
          <p14:tracePt t="11594" x="8191500" y="1077913"/>
          <p14:tracePt t="11596" x="8191500" y="1068388"/>
          <p14:tracePt t="11598" x="8191500" y="1058863"/>
          <p14:tracePt t="11604" x="8191500" y="1039813"/>
          <p14:tracePt t="11606" x="8191500" y="1030288"/>
          <p14:tracePt t="11624" x="8191500" y="1012825"/>
          <p14:tracePt t="11665" x="8191500" y="1003300"/>
          <p14:tracePt t="11676" x="8191500" y="993775"/>
          <p14:tracePt t="11690" x="8191500" y="965200"/>
          <p14:tracePt t="11692" x="8191500" y="946150"/>
          <p14:tracePt t="11708" x="8191500" y="898525"/>
          <p14:tracePt t="11710" x="8191500" y="889000"/>
          <p14:tracePt t="11711" x="8191500" y="879475"/>
          <p14:tracePt t="11724" x="8201025" y="850900"/>
          <p14:tracePt t="11726" x="8201025" y="841375"/>
          <p14:tracePt t="11740" x="8201025" y="812800"/>
          <p14:tracePt t="11758" x="8210550" y="795338"/>
          <p14:tracePt t="11775" x="8210550" y="776288"/>
          <p14:tracePt t="11910" x="8210550" y="785813"/>
          <p14:tracePt t="11918" x="8210550" y="795338"/>
          <p14:tracePt t="11924" x="8210550" y="803275"/>
          <p14:tracePt t="11927" x="8210550" y="822325"/>
          <p14:tracePt t="11928" x="8210550" y="831850"/>
          <p14:tracePt t="11940" x="8210550" y="889000"/>
          <p14:tracePt t="11942" x="8210550" y="908050"/>
          <p14:tracePt t="11944" x="8210550" y="927100"/>
          <p14:tracePt t="11946" x="8210550" y="946150"/>
          <p14:tracePt t="11948" x="8210550" y="974725"/>
          <p14:tracePt t="11949" x="8210550" y="984250"/>
          <p14:tracePt t="11951" x="8210550" y="1012825"/>
          <p14:tracePt t="11953" x="8210550" y="1049338"/>
          <p14:tracePt t="11954" x="8210550" y="1058863"/>
          <p14:tracePt t="11956" x="8210550" y="1087438"/>
          <p14:tracePt t="11957" x="8210550" y="1096963"/>
          <p14:tracePt t="11959" x="8210550" y="1125538"/>
          <p14:tracePt t="11961" x="8210550" y="1144588"/>
          <p14:tracePt t="11962" x="8210550" y="1173163"/>
          <p14:tracePt t="11964" x="8210550" y="1220788"/>
          <p14:tracePt t="11966" x="8210550" y="1249363"/>
          <p14:tracePt t="11968" x="8210550" y="1266825"/>
          <p14:tracePt t="11969" x="8229600" y="1314450"/>
          <p14:tracePt t="11971" x="8229600" y="1343025"/>
          <p14:tracePt t="11973" x="8239125" y="1381125"/>
          <p14:tracePt t="11974" x="8275638" y="1447800"/>
          <p14:tracePt t="11976" x="8285163" y="1503363"/>
          <p14:tracePt t="11978" x="8304213" y="1570038"/>
          <p14:tracePt t="11980" x="8332788" y="1627188"/>
          <p14:tracePt t="11982" x="8370888" y="1693863"/>
          <p14:tracePt t="11984" x="8399463" y="1768475"/>
          <p14:tracePt t="11985" x="8408988" y="1797050"/>
          <p14:tracePt t="11986" x="8437563" y="1844675"/>
          <p14:tracePt t="11988" x="8466138" y="1901825"/>
          <p14:tracePt t="11990" x="8493125" y="1976438"/>
          <p14:tracePt t="11992" x="8521700" y="2033588"/>
          <p14:tracePt t="11993" x="8550275" y="2109788"/>
          <p14:tracePt t="11994" x="8569325" y="2147888"/>
          <p14:tracePt t="11996" x="8607425" y="2222500"/>
          <p14:tracePt t="11998" x="8636000" y="2298700"/>
          <p14:tracePt t="11999" x="8664575" y="2336800"/>
          <p14:tracePt t="12000" x="8674100" y="2374900"/>
          <p14:tracePt t="12002" x="8710613" y="2449513"/>
          <p14:tracePt t="12003" x="8739188" y="2487613"/>
          <p14:tracePt t="12011" x="8872538" y="2714625"/>
          <p14:tracePt t="12013" x="8891588" y="2771775"/>
          <p14:tracePt t="12014" x="8901113" y="2790825"/>
          <p14:tracePt t="12016" x="8937625" y="2828925"/>
          <p14:tracePt t="12018" x="8956675" y="2874963"/>
          <p14:tracePt t="12019" x="8966200" y="2884488"/>
          <p14:tracePt t="12021" x="8994775" y="2932113"/>
          <p14:tracePt t="12030" x="9061450" y="3017838"/>
          <p14:tracePt t="12031" x="9070975" y="3036888"/>
          <p14:tracePt t="12040" x="9118600" y="3092450"/>
          <p14:tracePt t="12042" x="9128125" y="3092450"/>
          <p14:tracePt t="12057" x="9145588" y="3101975"/>
          <p14:tracePt t="12091" x="9128125" y="3084513"/>
          <p14:tracePt t="12107" x="9070975" y="3036888"/>
          <p14:tracePt t="12109" x="9061450" y="3036888"/>
          <p14:tracePt t="12124" x="9032875" y="3027363"/>
          <p14:tracePt t="12125" x="9023350" y="3027363"/>
          <p14:tracePt t="12142" x="8947150" y="3065463"/>
          <p14:tracePt t="12145" x="8910638" y="3084513"/>
          <p14:tracePt t="12156" x="8853488" y="3140075"/>
          <p14:tracePt t="12158" x="8843963" y="3149600"/>
          <p14:tracePt t="12159" x="8834438" y="3159125"/>
          <p14:tracePt t="12161" x="8815388" y="3168650"/>
          <p14:tracePt t="12162" x="8815388" y="3178175"/>
          <p14:tracePt t="12164" x="8796338" y="3187700"/>
          <p14:tracePt t="12166" x="8786813" y="3206750"/>
          <p14:tracePt t="12168" x="8777288" y="3206750"/>
          <p14:tracePt t="12169" x="8767763" y="3225800"/>
          <p14:tracePt t="12171" x="8758238" y="3225800"/>
          <p14:tracePt t="12172" x="8748713" y="3235325"/>
          <p14:tracePt t="12178" x="8710613" y="3263900"/>
          <p14:tracePt t="12190" x="8655050" y="3302000"/>
          <p14:tracePt t="12206" x="8626475" y="3311525"/>
          <p14:tracePt t="12224" x="8616950" y="3311525"/>
          <p14:tracePt t="12257" x="8607425" y="3311525"/>
          <p14:tracePt t="12274" x="8597900" y="3311525"/>
          <p14:tracePt t="12358" x="8588375" y="3302000"/>
          <p14:tracePt t="12366" x="8578850" y="3292475"/>
          <p14:tracePt t="12374" x="8559800" y="3282950"/>
          <p14:tracePt t="12376" x="8550275" y="3273425"/>
          <p14:tracePt t="12390" x="8502650" y="3235325"/>
          <p14:tracePt t="12391" x="8493125" y="3225800"/>
          <p14:tracePt t="12393" x="8493125" y="3216275"/>
          <p14:tracePt t="12395" x="8483600" y="3216275"/>
          <p14:tracePt t="12424" x="8447088" y="3178175"/>
          <p14:tracePt t="12426" x="8447088" y="3168650"/>
          <p14:tracePt t="12440" x="8418513" y="3149600"/>
          <p14:tracePt t="12458" x="8380413" y="3111500"/>
          <p14:tracePt t="12460" x="8380413" y="3101975"/>
          <p14:tracePt t="12474" x="8332788" y="3074988"/>
          <p14:tracePt t="12476" x="8313738" y="3074988"/>
          <p14:tracePt t="12478" x="8313738" y="3065463"/>
          <p14:tracePt t="12479" x="8304213" y="3065463"/>
          <p14:tracePt t="12490" x="8247063" y="3036888"/>
          <p14:tracePt t="12491" x="8239125" y="3036888"/>
          <p14:tracePt t="12507" x="8143875" y="3008313"/>
          <p14:tracePt t="12523" x="8067675" y="2998788"/>
          <p14:tracePt t="12540" x="8048625" y="2989263"/>
          <p14:tracePt t="12557" x="8039100" y="2989263"/>
          <p14:tracePt t="12609" x="8029575" y="2989263"/>
          <p14:tracePt t="12785" x="8039100" y="2989263"/>
          <p14:tracePt t="12791" x="8048625" y="2989263"/>
          <p14:tracePt t="12806" x="8077200" y="2979738"/>
          <p14:tracePt t="12823" x="8134350" y="2960688"/>
          <p14:tracePt t="12826" x="8143875" y="2960688"/>
          <p14:tracePt t="12828" x="8143875" y="2951163"/>
          <p14:tracePt t="12830" x="8153400" y="2951163"/>
          <p14:tracePt t="12842" x="8172450" y="2941638"/>
          <p14:tracePt t="12856" x="8201025" y="2932113"/>
          <p14:tracePt t="12858" x="8210550" y="2932113"/>
          <p14:tracePt t="12873" x="8239125" y="2932113"/>
          <p14:tracePt t="12875" x="8247063" y="2932113"/>
          <p14:tracePt t="12890" x="8266113" y="2932113"/>
          <p14:tracePt t="13112" x="8256588" y="2932113"/>
          <p14:tracePt t="13122" x="8247063" y="2932113"/>
          <p14:tracePt t="13139" x="8229600" y="2932113"/>
          <p14:tracePt t="13156" x="8201025" y="2941638"/>
          <p14:tracePt t="13173" x="8143875" y="2960688"/>
          <p14:tracePt t="13189" x="8086725" y="2989263"/>
          <p14:tracePt t="13191" x="8077200" y="2989263"/>
          <p14:tracePt t="13193" x="8067675" y="2989263"/>
          <p14:tracePt t="13194" x="8067675" y="2998788"/>
          <p14:tracePt t="13206" x="8029575" y="3017838"/>
          <p14:tracePt t="13208" x="8029575" y="3027363"/>
          <p14:tracePt t="13209" x="8020050" y="3027363"/>
          <p14:tracePt t="13222" x="8012113" y="3036888"/>
          <p14:tracePt t="13223" x="8002588" y="3046413"/>
          <p14:tracePt t="13239" x="7993063" y="3055938"/>
          <p14:tracePt t="13256" x="7983538" y="3065463"/>
          <p14:tracePt t="13272" x="7974013" y="3065463"/>
          <p14:tracePt t="13512" x="7983538" y="3065463"/>
          <p14:tracePt t="13519" x="7993063" y="3065463"/>
          <p14:tracePt t="13532" x="8002588" y="3065463"/>
          <p14:tracePt t="13546" x="8012113" y="3065463"/>
          <p14:tracePt t="13557" x="8020050" y="3065463"/>
          <p14:tracePt t="13572" x="8029575" y="3065463"/>
          <p14:tracePt t="13573" x="8039100" y="3065463"/>
          <p14:tracePt t="13589" x="8077200" y="3065463"/>
          <p14:tracePt t="13590" x="8086725" y="3065463"/>
          <p14:tracePt t="13605" x="8143875" y="3055938"/>
          <p14:tracePt t="13607" x="8153400" y="3055938"/>
          <p14:tracePt t="13622" x="8191500" y="3055938"/>
          <p14:tracePt t="13639" x="8210550" y="3046413"/>
          <p14:tracePt t="13655" x="8239125" y="3046413"/>
          <p14:tracePt t="13672" x="8275638" y="3036888"/>
          <p14:tracePt t="13688" x="8313738" y="3027363"/>
          <p14:tracePt t="13705" x="8332788" y="3027363"/>
          <p14:tracePt t="13857" x="8323263" y="3027363"/>
          <p14:tracePt t="13862" x="8313738" y="3027363"/>
          <p14:tracePt t="13873" x="8266113" y="3027363"/>
          <p14:tracePt t="13875" x="8256588" y="3027363"/>
          <p14:tracePt t="13890" x="8172450" y="3017838"/>
          <p14:tracePt t="13891" x="8153400" y="3017838"/>
          <p14:tracePt t="13906" x="8096250" y="3017838"/>
          <p14:tracePt t="13908" x="8086725" y="3017838"/>
          <p14:tracePt t="13922" x="8048625" y="3017838"/>
          <p14:tracePt t="13939" x="8012113" y="3017838"/>
          <p14:tracePt t="13956" x="8002588" y="3017838"/>
          <p14:tracePt t="13958" x="7993063" y="3017838"/>
          <p14:tracePt t="13989" x="7983538" y="3017838"/>
          <p14:tracePt t="14006" x="7964488" y="3017838"/>
          <p14:tracePt t="14023" x="7954963" y="3017838"/>
          <p14:tracePt t="14109" x="7964488" y="3017838"/>
          <p14:tracePt t="14116" x="7983538" y="3017838"/>
          <p14:tracePt t="14118" x="7993063" y="3017838"/>
          <p14:tracePt t="14120" x="8012113" y="3017838"/>
          <p14:tracePt t="14123" x="8020050" y="3017838"/>
          <p14:tracePt t="14124" x="8029575" y="3017838"/>
          <p14:tracePt t="14127" x="8039100" y="3017838"/>
          <p14:tracePt t="14128" x="8048625" y="3017838"/>
          <p14:tracePt t="14131" x="8067675" y="3017838"/>
          <p14:tracePt t="14133" x="8086725" y="3017838"/>
          <p14:tracePt t="14135" x="8096250" y="3017838"/>
          <p14:tracePt t="14139" x="8134350" y="3008313"/>
          <p14:tracePt t="14142" x="8162925" y="3008313"/>
          <p14:tracePt t="14145" x="8172450" y="3008313"/>
          <p14:tracePt t="14147" x="8191500" y="3008313"/>
          <p14:tracePt t="14149" x="8201025" y="3008313"/>
          <p14:tracePt t="14151" x="8210550" y="2998788"/>
          <p14:tracePt t="14158" x="8239125" y="2998788"/>
          <p14:tracePt t="14160" x="8256588" y="2998788"/>
          <p14:tracePt t="14173" x="8313738" y="2998788"/>
          <p14:tracePt t="14176" x="8332788" y="2998788"/>
          <p14:tracePt t="14179" x="8342313" y="2998788"/>
          <p14:tracePt t="14189" x="8361363" y="2998788"/>
          <p14:tracePt t="14276" x="8351838" y="2998788"/>
          <p14:tracePt t="14289" x="8332788" y="2998788"/>
          <p14:tracePt t="14293" x="8313738" y="2998788"/>
          <p14:tracePt t="14296" x="8304213" y="2998788"/>
          <p14:tracePt t="14300" x="8294688" y="2998788"/>
          <p14:tracePt t="14303" x="8275638" y="2998788"/>
          <p14:tracePt t="14306" x="8266113" y="2998788"/>
          <p14:tracePt t="14308" x="8256588" y="3008313"/>
          <p14:tracePt t="14311" x="8239125" y="3008313"/>
          <p14:tracePt t="14314" x="8229600" y="3008313"/>
          <p14:tracePt t="14319" x="8210550" y="3008313"/>
          <p14:tracePt t="14323" x="8201025" y="3008313"/>
          <p14:tracePt t="14339" x="8153400" y="3017838"/>
          <p14:tracePt t="14342" x="8143875" y="3017838"/>
          <p14:tracePt t="14345" x="8134350" y="3027363"/>
          <p14:tracePt t="14356" x="8105775" y="3027363"/>
          <p14:tracePt t="14440" x="8105775" y="3036888"/>
          <p14:tracePt t="14459" x="8105775" y="3046413"/>
          <p14:tracePt t="14475" x="8153400" y="3074988"/>
          <p14:tracePt t="14480" x="8172450" y="3084513"/>
          <p14:tracePt t="14484" x="8191500" y="3092450"/>
          <p14:tracePt t="14490" x="8210550" y="3101975"/>
          <p14:tracePt t="14493" x="8220075" y="3101975"/>
          <p14:tracePt t="14495" x="8229600" y="3121025"/>
          <p14:tracePt t="14502" x="8247063" y="3130550"/>
          <p14:tracePt t="14509" x="8275638" y="3140075"/>
          <p14:tracePt t="14513" x="8275638" y="3149600"/>
          <p14:tracePt t="14517" x="8285163" y="3149600"/>
          <p14:tracePt t="14574" x="8285163" y="3159125"/>
          <p14:tracePt t="14586" x="8285163" y="3168650"/>
          <p14:tracePt t="14735" x="8294688" y="3168650"/>
          <p14:tracePt t="14755" x="8294688" y="3159125"/>
          <p14:tracePt t="14771" x="8304213" y="3111500"/>
          <p14:tracePt t="14773" x="8313738" y="3101975"/>
          <p14:tracePt t="14788" x="8313738" y="3065463"/>
          <p14:tracePt t="14790" x="8313738" y="3055938"/>
          <p14:tracePt t="14806" x="8304213" y="3027363"/>
          <p14:tracePt t="14822" x="8285163" y="3008313"/>
          <p14:tracePt t="14838" x="8256588" y="2989263"/>
          <p14:tracePt t="14855" x="8229600" y="2970213"/>
          <p14:tracePt t="14856" x="8220075" y="2970213"/>
          <p14:tracePt t="14871" x="8191500" y="2941638"/>
          <p14:tracePt t="14873" x="8191500" y="2932113"/>
          <p14:tracePt t="14875" x="8181975" y="2932113"/>
          <p14:tracePt t="14888" x="8172450" y="2922588"/>
          <p14:tracePt t="14905" x="8162925" y="2913063"/>
          <p14:tracePt t="14921" x="8143875" y="2903538"/>
          <p14:tracePt t="14939" x="8124825" y="2903538"/>
          <p14:tracePt t="14956" x="8096250" y="2894013"/>
          <p14:tracePt t="14972" x="8086725" y="2894013"/>
          <p14:tracePt t="14988" x="8067675" y="2894013"/>
          <p14:tracePt t="14990" x="8058150" y="2894013"/>
          <p14:tracePt t="15005" x="8048625" y="2894013"/>
          <p14:tracePt t="15021" x="8029575" y="2903538"/>
          <p14:tracePt t="15023" x="8029575" y="2913063"/>
          <p14:tracePt t="15038" x="8012113" y="2932113"/>
          <p14:tracePt t="15039" x="8012113" y="2941638"/>
          <p14:tracePt t="15055" x="7993063" y="2960688"/>
          <p14:tracePt t="15056" x="7983538" y="2970213"/>
          <p14:tracePt t="15071" x="7974013" y="2998788"/>
          <p14:tracePt t="15073" x="7974013" y="3008313"/>
          <p14:tracePt t="15087" x="7964488" y="3027363"/>
          <p14:tracePt t="15089" x="7964488" y="3036888"/>
          <p14:tracePt t="15104" x="7964488" y="3046413"/>
          <p14:tracePt t="15121" x="7964488" y="3065463"/>
          <p14:tracePt t="15172" x="7964488" y="3074988"/>
          <p14:tracePt t="15188" x="7983538" y="3092450"/>
          <p14:tracePt t="15191" x="7993063" y="3092450"/>
          <p14:tracePt t="15193" x="8002588" y="3092450"/>
          <p14:tracePt t="15194" x="8012113" y="3101975"/>
          <p14:tracePt t="15196" x="8020050" y="3101975"/>
          <p14:tracePt t="15205" x="8048625" y="3121025"/>
          <p14:tracePt t="15207" x="8058150" y="3130550"/>
          <p14:tracePt t="15221" x="8124825" y="3159125"/>
          <p14:tracePt t="15223" x="8134350" y="3159125"/>
          <p14:tracePt t="15239" x="8210550" y="3178175"/>
          <p14:tracePt t="15240" x="8220075" y="3187700"/>
          <p14:tracePt t="15254" x="8247063" y="3187700"/>
          <p14:tracePt t="15272" x="8266113" y="3187700"/>
          <p14:tracePt t="15288" x="8285163" y="3187700"/>
          <p14:tracePt t="15305" x="8313738" y="3178175"/>
          <p14:tracePt t="15321" x="8342313" y="3168650"/>
          <p14:tracePt t="15323" x="8351838" y="3168650"/>
          <p14:tracePt t="15338" x="8370888" y="3149600"/>
          <p14:tracePt t="15340" x="8380413" y="3149600"/>
          <p14:tracePt t="15355" x="8389938" y="3140075"/>
          <p14:tracePt t="15477" x="8389938" y="3130550"/>
          <p14:tracePt t="15485" x="8380413" y="3130550"/>
          <p14:tracePt t="15492" x="8370888" y="3111500"/>
          <p14:tracePt t="15506" x="8342313" y="3074988"/>
          <p14:tracePt t="15513" x="8323263" y="3055938"/>
          <p14:tracePt t="15516" x="8313738" y="3046413"/>
          <p14:tracePt t="15523" x="8285163" y="3027363"/>
          <p14:tracePt t="15524" x="8275638" y="3017838"/>
          <p14:tracePt t="15538" x="8256588" y="2998788"/>
          <p14:tracePt t="15540" x="8256588" y="2989263"/>
          <p14:tracePt t="15555" x="8239125" y="2979738"/>
          <p14:tracePt t="15571" x="8210550" y="2951163"/>
          <p14:tracePt t="15573" x="8201025" y="2951163"/>
          <p14:tracePt t="15576" x="8191500" y="2941638"/>
          <p14:tracePt t="15580" x="8181975" y="2932113"/>
          <p14:tracePt t="15588" x="8162925" y="2922588"/>
          <p14:tracePt t="15591" x="8153400" y="2922588"/>
          <p14:tracePt t="15605" x="8124825" y="2903538"/>
          <p14:tracePt t="15621" x="8067675" y="2894013"/>
          <p14:tracePt t="15623" x="8058150" y="2894013"/>
          <p14:tracePt t="15638" x="8002588" y="2884488"/>
          <p14:tracePt t="15639" x="7993063" y="2884488"/>
          <p14:tracePt t="15642" x="7983538" y="2884488"/>
          <p14:tracePt t="15654" x="7935913" y="2884488"/>
          <p14:tracePt t="15657" x="7926388" y="2884488"/>
          <p14:tracePt t="15671" x="7907338" y="2903538"/>
          <p14:tracePt t="15673" x="7897813" y="2903538"/>
          <p14:tracePt t="15704" x="7859713" y="2913063"/>
          <p14:tracePt t="15721" x="7850188" y="2932113"/>
          <p14:tracePt t="15737" x="7840663" y="2941638"/>
          <p14:tracePt t="15755" x="7840663" y="2951163"/>
          <p14:tracePt t="15793" x="7840663" y="2960688"/>
          <p14:tracePt t="15804" x="7850188" y="2970213"/>
          <p14:tracePt t="15822" x="7859713" y="2989263"/>
          <p14:tracePt t="15839" x="7869238" y="3008313"/>
          <p14:tracePt t="15854" x="7878763" y="3017838"/>
          <p14:tracePt t="15857" x="7888288" y="3017838"/>
          <p14:tracePt t="15861" x="7888288" y="3027363"/>
          <p14:tracePt t="15889" x="7954963" y="3055938"/>
          <p14:tracePt t="15905" x="7974013" y="3065463"/>
          <p14:tracePt t="15922" x="8002588" y="3074988"/>
          <p14:tracePt t="15938" x="8048625" y="3092450"/>
          <p14:tracePt t="15945" x="8086725" y="3092450"/>
          <p14:tracePt t="15949" x="8115300" y="3101975"/>
          <p14:tracePt t="15950" x="8124825" y="3101975"/>
          <p14:tracePt t="15958" x="8172450" y="3101975"/>
          <p14:tracePt t="15963" x="8210550" y="3101975"/>
          <p14:tracePt t="15966" x="8229600" y="3101975"/>
          <p14:tracePt t="15969" x="8247063" y="3101975"/>
          <p14:tracePt t="15971" x="8266113" y="3101975"/>
          <p14:tracePt t="15973" x="8275638" y="3101975"/>
          <p14:tracePt t="15975" x="8294688" y="3101975"/>
          <p14:tracePt t="15976" x="8304213" y="3101975"/>
          <p14:tracePt t="15978" x="8313738" y="3092450"/>
          <p14:tracePt t="15985" x="8361363" y="3084513"/>
          <p14:tracePt t="15988" x="8370888" y="3084513"/>
          <p14:tracePt t="15989" x="8380413" y="3074988"/>
          <p14:tracePt t="15991" x="8389938" y="3074988"/>
          <p14:tracePt t="15993" x="8399463" y="3074988"/>
          <p14:tracePt t="15999" x="8418513" y="3065463"/>
          <p14:tracePt t="16007" x="8437563" y="3055938"/>
          <p14:tracePt t="16079" x="8447088" y="3065463"/>
          <p14:tracePt t="16088" x="8456613" y="3065463"/>
          <p14:tracePt t="16090" x="8456613" y="3074988"/>
          <p14:tracePt t="16104" x="8474075" y="3074988"/>
          <p14:tracePt t="16121" x="8493125" y="3074988"/>
          <p14:tracePt t="16138" x="8559800" y="3074988"/>
          <p14:tracePt t="16139" x="8578850" y="3074988"/>
          <p14:tracePt t="16153" x="8701088" y="3084513"/>
          <p14:tracePt t="16155" x="8729663" y="3084513"/>
          <p14:tracePt t="16157" x="8777288" y="3092450"/>
          <p14:tracePt t="16158" x="8796338" y="3092450"/>
          <p14:tracePt t="16159" x="8805863" y="3101975"/>
          <p14:tracePt t="16170" x="8966200" y="3140075"/>
          <p14:tracePt t="16171" x="8994775" y="3149600"/>
          <p14:tracePt t="16173" x="9032875" y="3159125"/>
          <p14:tracePt t="16175" x="9061450" y="3168650"/>
          <p14:tracePt t="16177" x="9090025" y="3178175"/>
          <p14:tracePt t="16179" x="9118600" y="3178175"/>
          <p14:tracePt t="16181" x="9155113" y="3187700"/>
          <p14:tracePt t="16182" x="9164638" y="3187700"/>
          <p14:tracePt t="16184" x="9193213" y="3197225"/>
          <p14:tracePt t="16186" x="9212263" y="3197225"/>
          <p14:tracePt t="16187" x="9240838" y="3206750"/>
          <p14:tracePt t="16194" x="9307513" y="3225800"/>
          <p14:tracePt t="16196" x="9326563" y="3225800"/>
          <p14:tracePt t="16203" x="9372600" y="3235325"/>
          <p14:tracePt t="16205" x="9382125" y="3235325"/>
          <p14:tracePt t="16220" x="9401175" y="3244850"/>
          <p14:tracePt t="16237" x="9410700" y="3244850"/>
          <p14:tracePt t="16305" x="9420225" y="3244850"/>
          <p14:tracePt t="16315" x="9429750" y="3244850"/>
          <p14:tracePt t="16338" x="9458325" y="3244850"/>
          <p14:tracePt t="17252" x="9448800" y="3244850"/>
          <p14:tracePt t="17271" x="9410700" y="3292475"/>
          <p14:tracePt t="17273" x="9401175" y="3302000"/>
          <p14:tracePt t="17275" x="9401175" y="3311525"/>
          <p14:tracePt t="17277" x="9391650" y="3311525"/>
          <p14:tracePt t="17278" x="9391650" y="3319463"/>
          <p14:tracePt t="17286" x="9391650" y="3338513"/>
          <p14:tracePt t="17288" x="9391650" y="3348038"/>
          <p14:tracePt t="17290" x="9391650" y="3367088"/>
          <p14:tracePt t="17291" x="9391650" y="3376613"/>
          <p14:tracePt t="17303" x="9391650" y="3414713"/>
          <p14:tracePt t="17305" x="9410700" y="3433763"/>
          <p14:tracePt t="17307" x="9420225" y="3443288"/>
          <p14:tracePt t="17320" x="9591675" y="3519488"/>
          <p14:tracePt t="17323" x="9656763" y="3546475"/>
          <p14:tracePt t="17325" x="9732963" y="3575050"/>
          <p14:tracePt t="17327" x="9790113" y="3594100"/>
          <p14:tracePt t="17329" x="9845675" y="3603625"/>
          <p14:tracePt t="17331" x="9912350" y="3613150"/>
          <p14:tracePt t="17333" x="9969500" y="3622675"/>
          <p14:tracePt t="17335" x="9988550" y="3641725"/>
          <p14:tracePt t="17337" x="10072688" y="3651250"/>
          <p14:tracePt t="17339" x="10101263" y="3651250"/>
          <p14:tracePt t="17341" x="10110788" y="3660775"/>
          <p14:tracePt t="17382" x="10139363" y="3660775"/>
          <p14:tracePt t="17385" x="10196513" y="3660775"/>
          <p14:tracePt t="17389" x="10244138" y="3660775"/>
          <p14:tracePt t="17390" x="10253663" y="3660775"/>
          <p14:tracePt t="17393" x="10280650" y="3651250"/>
          <p14:tracePt t="17395" x="10299700" y="3651250"/>
          <p14:tracePt t="17397" x="10328275" y="3641725"/>
          <p14:tracePt t="17403" x="10356850" y="3632200"/>
          <p14:tracePt t="17420" x="10375900" y="3613150"/>
          <p14:tracePt t="17436" x="10366375" y="3556000"/>
          <p14:tracePt t="17438" x="10366375" y="3546475"/>
          <p14:tracePt t="17439" x="10356850" y="3546475"/>
          <p14:tracePt t="17441" x="10356850" y="3538538"/>
          <p14:tracePt t="17452" x="10299700" y="3490913"/>
          <p14:tracePt t="17455" x="10299700" y="3481388"/>
          <p14:tracePt t="17469" x="10290175" y="3462338"/>
          <p14:tracePt t="17486" x="10290175" y="3443288"/>
          <p14:tracePt t="17502" x="10290175" y="3433763"/>
          <p14:tracePt t="17573" x="10290175" y="3424238"/>
          <p14:tracePt t="17588" x="10347325" y="3395663"/>
          <p14:tracePt t="17591" x="10366375" y="3395663"/>
          <p14:tracePt t="17595" x="10375900" y="3386138"/>
          <p14:tracePt t="17599" x="10394950" y="3376613"/>
          <p14:tracePt t="17603" x="10414000" y="3367088"/>
          <p14:tracePt t="17608" x="10433050" y="3348038"/>
          <p14:tracePt t="17611" x="10452100" y="3338513"/>
          <p14:tracePt t="17613" x="10461625" y="3338513"/>
          <p14:tracePt t="17622" x="10498138" y="3319463"/>
          <p14:tracePt t="17637" x="10536238" y="3282950"/>
          <p14:tracePt t="17640" x="10555288" y="3273425"/>
          <p14:tracePt t="17643" x="10555288" y="3263900"/>
          <p14:tracePt t="17653" x="10564813" y="3244850"/>
          <p14:tracePt t="17656" x="10574338" y="3244850"/>
          <p14:tracePt t="17660" x="10574338" y="3235325"/>
          <p14:tracePt t="17670" x="10574338" y="3225800"/>
          <p14:tracePt t="17672" x="10574338" y="3216275"/>
          <p14:tracePt t="17687" x="10574338" y="3197225"/>
          <p14:tracePt t="17704" x="10574338" y="3178175"/>
          <p14:tracePt t="17720" x="10555288" y="3130550"/>
          <p14:tracePt t="17722" x="10545763" y="3121025"/>
          <p14:tracePt t="17724" x="10536238" y="3121025"/>
          <p14:tracePt t="17729" x="10517188" y="3101975"/>
          <p14:tracePt t="17732" x="10498138" y="3092450"/>
          <p14:tracePt t="17736" x="10490200" y="3084513"/>
          <p14:tracePt t="17740" x="10471150" y="3074988"/>
          <p14:tracePt t="17744" x="10452100" y="3065463"/>
          <p14:tracePt t="17748" x="10433050" y="3065463"/>
          <p14:tracePt t="17756" x="10423525" y="3065463"/>
          <p14:tracePt t="17787" x="10414000" y="3065463"/>
          <p14:tracePt t="17803" x="10414000" y="3055938"/>
          <p14:tracePt t="17820" x="10404475" y="3055938"/>
          <p14:tracePt t="17823" x="10394950" y="3055938"/>
          <p14:tracePt t="17827" x="10385425" y="3055938"/>
          <p14:tracePt t="17832" x="10375900" y="3055938"/>
          <p14:tracePt t="17841" x="10366375" y="3055938"/>
          <p14:tracePt t="17852" x="10337800" y="3065463"/>
          <p14:tracePt t="17869" x="10309225" y="3074988"/>
          <p14:tracePt t="17887" x="10299700" y="3084513"/>
          <p14:tracePt t="17973" x="10290175" y="3074988"/>
          <p14:tracePt t="17984" x="10280650" y="3065463"/>
          <p14:tracePt t="17993" x="10272713" y="3046413"/>
          <p14:tracePt t="17998" x="10253663" y="3027363"/>
          <p14:tracePt t="18001" x="10244138" y="3027363"/>
          <p14:tracePt t="18004" x="10244138" y="3017838"/>
          <p14:tracePt t="18008" x="10234613" y="3008313"/>
          <p14:tracePt t="18017" x="10225088" y="2998788"/>
          <p14:tracePt t="18023" x="10215563" y="2998788"/>
          <p14:tracePt t="18040" x="10206038" y="2998788"/>
          <p14:tracePt t="18052" x="10186988" y="2998788"/>
          <p14:tracePt t="18055" x="10177463" y="2998788"/>
          <p14:tracePt t="18070" x="10148888" y="2998788"/>
          <p14:tracePt t="18075" x="10139363" y="2998788"/>
          <p14:tracePt t="18085" x="10120313" y="2998788"/>
          <p14:tracePt t="18103" x="10091738" y="3017838"/>
          <p14:tracePt t="18106" x="10091738" y="3027363"/>
          <p14:tracePt t="18120" x="10082213" y="3036888"/>
          <p14:tracePt t="18123" x="10082213" y="3046413"/>
          <p14:tracePt t="18124" x="10072688" y="3046413"/>
          <p14:tracePt t="18135" x="10063163" y="3055938"/>
          <p14:tracePt t="18138" x="10053638" y="3065463"/>
          <p14:tracePt t="18153" x="10036175" y="3084513"/>
          <p14:tracePt t="18170" x="10026650" y="3101975"/>
          <p14:tracePt t="18171" x="10026650" y="3111500"/>
          <p14:tracePt t="18185" x="10017125" y="3159125"/>
          <p14:tracePt t="18188" x="10017125" y="3178175"/>
          <p14:tracePt t="18191" x="10017125" y="3197225"/>
          <p14:tracePt t="18193" x="10017125" y="3206750"/>
          <p14:tracePt t="18202" x="10017125" y="3225800"/>
          <p14:tracePt t="18220" x="10017125" y="3244850"/>
          <p14:tracePt t="18236" x="10036175" y="3254375"/>
          <p14:tracePt t="18254" x="10053638" y="3254375"/>
          <p14:tracePt t="18270" x="10082213" y="3254375"/>
          <p14:tracePt t="18287" x="10120313" y="3244850"/>
          <p14:tracePt t="18290" x="10129838" y="3244850"/>
          <p14:tracePt t="18292" x="10139363" y="3244850"/>
          <p14:tracePt t="18303" x="10167938" y="3235325"/>
          <p14:tracePt t="18307" x="10186988" y="3235325"/>
          <p14:tracePt t="18320" x="10215563" y="3235325"/>
          <p14:tracePt t="18322" x="10225088" y="3235325"/>
          <p14:tracePt t="18336" x="10234613" y="3235325"/>
          <p14:tracePt t="18352" x="10253663" y="3235325"/>
          <p14:tracePt t="18424" x="10263188" y="3225800"/>
          <p14:tracePt t="18432" x="10272713" y="3225800"/>
          <p14:tracePt t="18438" x="10280650" y="3216275"/>
          <p14:tracePt t="18453" x="10299700" y="3206750"/>
          <p14:tracePt t="18456" x="10309225" y="3206750"/>
          <p14:tracePt t="18459" x="10318750" y="3197225"/>
          <p14:tracePt t="18486" x="10328275" y="3197225"/>
          <p14:tracePt t="18526" x="10328275" y="3187700"/>
          <p14:tracePt t="18537" x="10347325" y="3187700"/>
          <p14:tracePt t="18538" x="10356850" y="3187700"/>
          <p14:tracePt t="18551" x="10366375" y="3178175"/>
          <p14:tracePt t="18553" x="10375900" y="3178175"/>
          <p14:tracePt t="18569" x="10423525" y="3168650"/>
          <p14:tracePt t="18585" x="10452100" y="3140075"/>
          <p14:tracePt t="18587" x="10461625" y="3140075"/>
          <p14:tracePt t="18602" x="10480675" y="3130550"/>
          <p14:tracePt t="18604" x="10490200" y="3130550"/>
          <p14:tracePt t="18605" x="10490200" y="3121025"/>
          <p14:tracePt t="18620" x="10498138" y="3111500"/>
          <p14:tracePt t="18622" x="10507663" y="3111500"/>
          <p14:tracePt t="18635" x="10545763" y="3101975"/>
          <p14:tracePt t="18637" x="10555288" y="3101975"/>
          <p14:tracePt t="18639" x="10555288" y="3092450"/>
          <p14:tracePt t="18652" x="10583863" y="3084513"/>
          <p14:tracePt t="18653" x="10593388" y="3074988"/>
          <p14:tracePt t="18669" x="10612438" y="3055938"/>
          <p14:tracePt t="18685" x="10621963" y="3046413"/>
          <p14:tracePt t="18687" x="10621963" y="3036888"/>
          <p14:tracePt t="18702" x="10631488" y="3027363"/>
          <p14:tracePt t="18719" x="10631488" y="3017838"/>
          <p14:tracePt t="18800" x="10631488" y="3008313"/>
          <p14:tracePt t="18825" x="10631488" y="2998788"/>
          <p14:tracePt t="18837" x="10631488" y="2989263"/>
          <p14:tracePt t="18869" x="10631488" y="2970213"/>
          <p14:tracePt t="18885" x="10631488" y="2960688"/>
          <p14:tracePt t="18903" x="10621963" y="2960688"/>
          <p14:tracePt t="18905" x="10612438" y="2960688"/>
          <p14:tracePt t="18918" x="10593388" y="2951163"/>
          <p14:tracePt t="18920" x="10583863" y="2951163"/>
          <p14:tracePt t="18935" x="10564813" y="2941638"/>
          <p14:tracePt t="18952" x="10545763" y="2932113"/>
          <p14:tracePt t="18954" x="10536238" y="2932113"/>
          <p14:tracePt t="18968" x="10517188" y="2932113"/>
          <p14:tracePt t="18984" x="10498138" y="2922588"/>
          <p14:tracePt t="19002" x="10452100" y="2932113"/>
          <p14:tracePt t="19003" x="10442575" y="2932113"/>
          <p14:tracePt t="19005" x="10433050" y="2941638"/>
          <p14:tracePt t="19018" x="10375900" y="2998788"/>
          <p14:tracePt t="19020" x="10366375" y="3008313"/>
          <p14:tracePt t="19021" x="10337800" y="3017838"/>
          <p14:tracePt t="19023" x="10328275" y="3036888"/>
          <p14:tracePt t="19025" x="10309225" y="3046413"/>
          <p14:tracePt t="19027" x="10299700" y="3065463"/>
          <p14:tracePt t="19029" x="10290175" y="3074988"/>
          <p14:tracePt t="19030" x="10290175" y="3084513"/>
          <p14:tracePt t="19032" x="10280650" y="3101975"/>
          <p14:tracePt t="19038" x="10253663" y="3140075"/>
          <p14:tracePt t="19040" x="10253663" y="3159125"/>
          <p14:tracePt t="19051" x="10234613" y="3225800"/>
          <p14:tracePt t="19052" x="10234613" y="3235325"/>
          <p14:tracePt t="19054" x="10234613" y="3244850"/>
          <p14:tracePt t="19055" x="10234613" y="3254375"/>
          <p14:tracePt t="19057" x="10234613" y="3263900"/>
          <p14:tracePt t="19068" x="10234613" y="3302000"/>
          <p14:tracePt t="19070" x="10234613" y="3311525"/>
          <p14:tracePt t="19071" x="10234613" y="3319463"/>
          <p14:tracePt t="19084" x="10244138" y="3328988"/>
          <p14:tracePt t="19101" x="10272713" y="3338513"/>
          <p14:tracePt t="19104" x="10280650" y="3348038"/>
          <p14:tracePt t="19106" x="10290175" y="3348038"/>
          <p14:tracePt t="19118" x="10309225" y="3357563"/>
          <p14:tracePt t="19135" x="10318750" y="3357563"/>
          <p14:tracePt t="19290" x="10309225" y="3357563"/>
          <p14:tracePt t="19306" x="10299700" y="3357563"/>
          <p14:tracePt t="19318" x="10290175" y="3357563"/>
          <p14:tracePt t="19335" x="10272713" y="3357563"/>
          <p14:tracePt t="19352" x="10253663" y="3357563"/>
          <p14:tracePt t="19368" x="10215563" y="3357563"/>
          <p14:tracePt t="19370" x="10196513" y="3357563"/>
          <p14:tracePt t="19372" x="10186988" y="3357563"/>
          <p14:tracePt t="19374" x="10177463" y="3357563"/>
          <p14:tracePt t="19385" x="10120313" y="3367088"/>
          <p14:tracePt t="19387" x="10110788" y="3367088"/>
          <p14:tracePt t="19390" x="10091738" y="3367088"/>
          <p14:tracePt t="19392" x="10072688" y="3376613"/>
          <p14:tracePt t="19394" x="10053638" y="3376613"/>
          <p14:tracePt t="19396" x="10045700" y="3376613"/>
          <p14:tracePt t="19398" x="10026650" y="3386138"/>
          <p14:tracePt t="19400" x="10017125" y="3386138"/>
          <p14:tracePt t="19420" x="9809163" y="3424238"/>
          <p14:tracePt t="19423" x="9761538" y="3433763"/>
          <p14:tracePt t="19427" x="9713913" y="3443288"/>
          <p14:tracePt t="19430" x="9656763" y="3443288"/>
          <p14:tracePt t="19434" x="9628188" y="3452813"/>
          <p14:tracePt t="19438" x="9591675" y="3452813"/>
          <p14:tracePt t="19646" x="9609138" y="3452813"/>
          <p14:tracePt t="19648" x="9628188" y="3433763"/>
          <p14:tracePt t="19650" x="9637713" y="3414713"/>
          <p14:tracePt t="19653" x="9656763" y="3405188"/>
          <p14:tracePt t="19654" x="9666288" y="3395663"/>
          <p14:tracePt t="19659" x="9704388" y="3357563"/>
          <p14:tracePt t="19660" x="9713913" y="3357563"/>
          <p14:tracePt t="19667" x="9732963" y="3328988"/>
          <p14:tracePt t="19669" x="9752013" y="3311525"/>
          <p14:tracePt t="19671" x="9761538" y="3302000"/>
          <p14:tracePt t="19684" x="9799638" y="3263900"/>
          <p14:tracePt t="19685" x="9809163" y="3244850"/>
          <p14:tracePt t="19701" x="9836150" y="3187700"/>
          <p14:tracePt t="19717" x="9855200" y="3149600"/>
          <p14:tracePt t="19793" x="9845675" y="3149600"/>
          <p14:tracePt t="19818" x="9836150" y="3159125"/>
          <p14:tracePt t="19835" x="9826625" y="3206750"/>
          <p14:tracePt t="19837" x="9818688" y="3225800"/>
          <p14:tracePt t="19839" x="9818688" y="3235325"/>
          <p14:tracePt t="19841" x="9818688" y="3244850"/>
          <p14:tracePt t="19852" x="9790113" y="3311525"/>
          <p14:tracePt t="19853" x="9780588" y="3328988"/>
          <p14:tracePt t="19855" x="9771063" y="3348038"/>
          <p14:tracePt t="19857" x="9771063" y="3357563"/>
          <p14:tracePt t="19858" x="9771063" y="3367088"/>
          <p14:tracePt t="19860" x="9761538" y="3386138"/>
          <p14:tracePt t="19861" x="9761538" y="3395663"/>
          <p14:tracePt t="19863" x="9752013" y="3405188"/>
          <p14:tracePt t="19871" x="9732963" y="3452813"/>
          <p14:tracePt t="19872" x="9732963" y="3462338"/>
          <p14:tracePt t="19874" x="9732963" y="3481388"/>
          <p14:tracePt t="19884" x="9713913" y="3519488"/>
          <p14:tracePt t="19885" x="9713913" y="3529013"/>
          <p14:tracePt t="19900" x="9704388" y="3546475"/>
          <p14:tracePt t="19918" x="9704388" y="3556000"/>
          <p14:tracePt t="19919" x="9694863" y="3556000"/>
          <p14:tracePt t="19935" x="9685338" y="3565525"/>
          <p14:tracePt t="19951" x="9647238" y="3603625"/>
          <p14:tracePt t="19967" x="9618663" y="3632200"/>
          <p14:tracePt t="19969" x="9618663" y="3641725"/>
          <p14:tracePt t="19970" x="9609138" y="3641725"/>
          <p14:tracePt t="20223" x="9609138" y="3632200"/>
          <p14:tracePt t="20242" x="9609138" y="3622675"/>
          <p14:tracePt t="20263" x="9609138" y="3613150"/>
          <p14:tracePt t="20287" x="9609138" y="3603625"/>
          <p14:tracePt t="20302" x="9609138" y="3594100"/>
          <p14:tracePt t="20317" x="9609138" y="3584575"/>
          <p14:tracePt t="20333" x="9609138" y="3556000"/>
          <p14:tracePt t="20336" x="9609138" y="3546475"/>
          <p14:tracePt t="20337" x="9609138" y="3538538"/>
          <p14:tracePt t="20350" x="9609138" y="3519488"/>
          <p14:tracePt t="20351" x="9609138" y="3509963"/>
          <p14:tracePt t="20367" x="9609138" y="3452813"/>
          <p14:tracePt t="20383" x="9609138" y="3414713"/>
          <p14:tracePt t="20401" x="9628188" y="3386138"/>
          <p14:tracePt t="20416" x="9628188" y="3367088"/>
          <p14:tracePt t="20434" x="9637713" y="3357563"/>
          <p14:tracePt t="20452" x="9637713" y="3348038"/>
          <p14:tracePt t="20455" x="9637713" y="3338513"/>
          <p14:tracePt t="20484" x="9647238" y="3328988"/>
          <p14:tracePt t="20751" x="9656763" y="3328988"/>
          <p14:tracePt t="20762" x="9666288" y="3319463"/>
          <p14:tracePt t="20771" x="9675813" y="3319463"/>
          <p14:tracePt t="20782" x="9694863" y="3302000"/>
          <p14:tracePt t="20784" x="9704388" y="3302000"/>
          <p14:tracePt t="20786" x="9723438" y="3282950"/>
          <p14:tracePt t="20800" x="9780588" y="3235325"/>
          <p14:tracePt t="20801" x="9799638" y="3225800"/>
          <p14:tracePt t="20803" x="9818688" y="3206750"/>
          <p14:tracePt t="20817" x="9883775" y="3149600"/>
          <p14:tracePt t="20819" x="9893300" y="3140075"/>
          <p14:tracePt t="20834" x="9969500" y="3084513"/>
          <p14:tracePt t="20850" x="10017125" y="3008313"/>
          <p14:tracePt t="20852" x="10017125" y="2998788"/>
          <p14:tracePt t="20854" x="10026650" y="2998788"/>
          <p14:tracePt t="20867" x="10063163" y="2932113"/>
          <p14:tracePt t="20884" x="10110788" y="2847975"/>
          <p14:tracePt t="20886" x="10120313" y="2819400"/>
          <p14:tracePt t="20888" x="10129838" y="2809875"/>
          <p14:tracePt t="20900" x="10148888" y="2752725"/>
          <p14:tracePt t="20901" x="10148888" y="2743200"/>
          <p14:tracePt t="20916" x="10167938" y="2638425"/>
          <p14:tracePt t="20918" x="10167938" y="2620963"/>
          <p14:tracePt t="20920" x="10167938" y="2611438"/>
          <p14:tracePt t="20933" x="10177463" y="2525713"/>
          <p14:tracePt t="20935" x="10177463" y="2506663"/>
          <p14:tracePt t="20937" x="10177463" y="2497138"/>
          <p14:tracePt t="20950" x="10158413" y="2420938"/>
          <p14:tracePt t="20952" x="10158413" y="2411413"/>
          <p14:tracePt t="20967" x="10110788" y="2308225"/>
          <p14:tracePt t="20969" x="10110788" y="2298700"/>
          <p14:tracePt t="20983" x="10063163" y="2184400"/>
          <p14:tracePt t="20984" x="10053638" y="2166938"/>
          <p14:tracePt t="20986" x="10045700" y="2147888"/>
          <p14:tracePt t="21000" x="9988550" y="2033588"/>
          <p14:tracePt t="21001" x="9979025" y="2024063"/>
          <p14:tracePt t="21003" x="9959975" y="2005013"/>
          <p14:tracePt t="21017" x="9912350" y="1930400"/>
          <p14:tracePt t="21018" x="9912350" y="1920875"/>
          <p14:tracePt t="21020" x="9902825" y="1901825"/>
          <p14:tracePt t="21033" x="9874250" y="1825625"/>
          <p14:tracePt t="21035" x="9874250" y="1806575"/>
          <p14:tracePt t="21037" x="9864725" y="1797050"/>
          <p14:tracePt t="21038" x="9855200" y="1787525"/>
          <p14:tracePt t="21040" x="9855200" y="1778000"/>
          <p14:tracePt t="21050" x="9826625" y="1703388"/>
          <p14:tracePt t="21051" x="9818688" y="1684338"/>
          <p14:tracePt t="21053" x="9809163" y="1674813"/>
          <p14:tracePt t="21055" x="9799638" y="1655763"/>
          <p14:tracePt t="21056" x="9799638" y="1646238"/>
          <p14:tracePt t="21058" x="9790113" y="1627188"/>
          <p14:tracePt t="21060" x="9790113" y="1608138"/>
          <p14:tracePt t="21062" x="9780588" y="1608138"/>
          <p14:tracePt t="21063" x="9780588" y="1598613"/>
          <p14:tracePt t="21071" x="9761538" y="1541463"/>
          <p14:tracePt t="21072" x="9752013" y="1531938"/>
          <p14:tracePt t="21083" x="9742488" y="1485900"/>
          <p14:tracePt t="21085" x="9742488" y="1476375"/>
          <p14:tracePt t="21087" x="9732963" y="1457325"/>
          <p14:tracePt t="21100" x="9732963" y="1438275"/>
          <p14:tracePt t="21116" x="9732963" y="1428750"/>
          <p14:tracePt t="21144" x="9723438" y="1428750"/>
          <p14:tracePt t="21166" x="9713913" y="1428750"/>
          <p14:tracePt t="21183" x="9685338" y="1438275"/>
          <p14:tracePt t="21199" x="9675813" y="1466850"/>
          <p14:tracePt t="21200" x="9666288" y="1476375"/>
          <p14:tracePt t="21216" x="9666288" y="1503363"/>
          <p14:tracePt t="21218" x="9656763" y="1512888"/>
          <p14:tracePt t="21233" x="9637713" y="1608138"/>
          <p14:tracePt t="21235" x="9637713" y="1636713"/>
          <p14:tracePt t="21237" x="9628188" y="1655763"/>
          <p14:tracePt t="21239" x="9628188" y="1674813"/>
          <p14:tracePt t="21241" x="9618663" y="1703388"/>
          <p14:tracePt t="21243" x="9618663" y="1720850"/>
          <p14:tracePt t="21245" x="9609138" y="1739900"/>
          <p14:tracePt t="21247" x="9599613" y="1778000"/>
          <p14:tracePt t="21255" x="9582150" y="1863725"/>
          <p14:tracePt t="21256" x="9572625" y="1882775"/>
          <p14:tracePt t="21258" x="9563100" y="1911350"/>
          <p14:tracePt t="21260" x="9563100" y="1930400"/>
          <p14:tracePt t="21262" x="9553575" y="1947863"/>
          <p14:tracePt t="21264" x="9544050" y="1985963"/>
          <p14:tracePt t="21267" x="9544050" y="2005013"/>
          <p14:tracePt t="21269" x="9534525" y="2033588"/>
          <p14:tracePt t="21271" x="9534525" y="2052638"/>
          <p14:tracePt t="21273" x="9525000" y="2081213"/>
          <p14:tracePt t="21275" x="9525000" y="2090738"/>
          <p14:tracePt t="21281" x="9505950" y="2138363"/>
          <p14:tracePt t="21283" x="9496425" y="2166938"/>
          <p14:tracePt t="21284" x="9496425" y="2174875"/>
          <p14:tracePt t="21300" x="9486900" y="2260600"/>
          <p14:tracePt t="21315" x="9486900" y="2298700"/>
          <p14:tracePt t="21317" x="9486900" y="2308225"/>
          <p14:tracePt t="21332" x="9486900" y="2336800"/>
          <p14:tracePt t="21350" x="9486900" y="2355850"/>
          <p14:tracePt t="21351" x="9486900" y="2365375"/>
          <p14:tracePt t="21366" x="9496425" y="2411413"/>
          <p14:tracePt t="21368" x="9505950" y="2420938"/>
          <p14:tracePt t="21383" x="9525000" y="2449513"/>
          <p14:tracePt t="21450" x="9525000" y="2459038"/>
          <p14:tracePt t="21467" x="9544050" y="2478088"/>
          <p14:tracePt t="21484" x="9572625" y="2487613"/>
          <p14:tracePt t="21487" x="9582150" y="2497138"/>
          <p14:tracePt t="21489" x="9591675" y="2497138"/>
          <p14:tracePt t="21492" x="9599613" y="2506663"/>
          <p14:tracePt t="21500" x="9609138" y="2506663"/>
          <p14:tracePt t="21502" x="9628188" y="2506663"/>
          <p14:tracePt t="21533" x="9666288" y="2506663"/>
          <p14:tracePt t="21549" x="9675813" y="2506663"/>
          <p14:tracePt t="21567" x="9694863" y="2487613"/>
          <p14:tracePt t="21584" x="9694863" y="2459038"/>
          <p14:tracePt t="21586" x="9694863" y="2449513"/>
          <p14:tracePt t="21588" x="9694863" y="2439988"/>
          <p14:tracePt t="21600" x="9694863" y="2393950"/>
          <p14:tracePt t="21601" x="9694863" y="2384425"/>
          <p14:tracePt t="21603" x="9694863" y="2374900"/>
          <p14:tracePt t="21618" x="9694863" y="2251075"/>
          <p14:tracePt t="21621" x="9694863" y="2232025"/>
          <p14:tracePt t="21623" x="9694863" y="2222500"/>
          <p14:tracePt t="21626" x="9694863" y="2184400"/>
          <p14:tracePt t="21628" x="9704388" y="2157413"/>
          <p14:tracePt t="21636" x="9713913" y="2119313"/>
          <p14:tracePt t="21639" x="9713913" y="2109788"/>
          <p14:tracePt t="21650" x="9723438" y="2081213"/>
          <p14:tracePt t="21651" x="9723438" y="2071688"/>
          <p14:tracePt t="21667" x="9723438" y="2052638"/>
          <p14:tracePt t="21699" x="9723438" y="2043113"/>
          <p14:tracePt t="21723" x="9723438" y="2033588"/>
          <p14:tracePt t="21784" x="9713913" y="2033588"/>
          <p14:tracePt t="21793" x="9704388" y="2033588"/>
          <p14:tracePt t="21800" x="9694863" y="2033588"/>
          <p14:tracePt t="21816" x="9666288" y="2052638"/>
          <p14:tracePt t="21820" x="9656763" y="2062163"/>
          <p14:tracePt t="21822" x="9647238" y="2062163"/>
          <p14:tracePt t="21824" x="9637713" y="2062163"/>
          <p14:tracePt t="21832" x="9618663" y="2081213"/>
          <p14:tracePt t="21835" x="9609138" y="2081213"/>
          <p14:tracePt t="21852" x="9553575" y="2119313"/>
          <p14:tracePt t="21854" x="9534525" y="2128838"/>
          <p14:tracePt t="21867" x="9505950" y="2147888"/>
          <p14:tracePt t="21882" x="9496425" y="2157413"/>
          <p14:tracePt t="21900" x="9496425" y="2166938"/>
          <p14:tracePt t="21902" x="9486900" y="2166938"/>
          <p14:tracePt t="21916" x="9486900" y="2174875"/>
          <p14:tracePt t="21934" x="9486900" y="2184400"/>
          <p14:tracePt t="21937" x="9486900" y="2193925"/>
          <p14:tracePt t="21941" x="9486900" y="2212975"/>
          <p14:tracePt t="21950" x="9486900" y="2232025"/>
          <p14:tracePt t="21951" x="9486900" y="2241550"/>
          <p14:tracePt t="21954" x="9486900" y="2260600"/>
          <p14:tracePt t="21957" x="9496425" y="2289175"/>
          <p14:tracePt t="21959" x="9505950" y="2298700"/>
          <p14:tracePt t="21962" x="9515475" y="2327275"/>
          <p14:tracePt t="21965" x="9525000" y="2346325"/>
          <p14:tracePt t="21969" x="9534525" y="2384425"/>
          <p14:tracePt t="21972" x="9553575" y="2411413"/>
          <p14:tracePt t="21976" x="9563100" y="2439988"/>
          <p14:tracePt t="21979" x="9591675" y="2478088"/>
          <p14:tracePt t="21983" x="9599613" y="2487613"/>
          <p14:tracePt t="21986" x="9609138" y="2516188"/>
          <p14:tracePt t="21988" x="9618663" y="2535238"/>
          <p14:tracePt t="21993" x="9637713" y="2554288"/>
          <p14:tracePt t="21999" x="9666288" y="2573338"/>
          <p14:tracePt t="22002" x="9675813" y="2573338"/>
          <p14:tracePt t="22017" x="9723438" y="2582863"/>
          <p14:tracePt t="22020" x="9732963" y="2582863"/>
          <p14:tracePt t="22033" x="9790113" y="2573338"/>
          <p14:tracePt t="22036" x="9799638" y="2563813"/>
          <p14:tracePt t="22039" x="9809163" y="2554288"/>
          <p14:tracePt t="22050" x="9864725" y="2487613"/>
          <p14:tracePt t="22054" x="9883775" y="2449513"/>
          <p14:tracePt t="22057" x="9902825" y="2430463"/>
          <p14:tracePt t="22059" x="9912350" y="2420938"/>
          <p14:tracePt t="22067" x="9969500" y="2365375"/>
          <p14:tracePt t="22073" x="10017125" y="2298700"/>
          <p14:tracePt t="22078" x="10045700" y="2260600"/>
          <p14:tracePt t="22081" x="10053638" y="2232025"/>
          <p14:tracePt t="22083" x="10063163" y="2212975"/>
          <p14:tracePt t="22086" x="10082213" y="2184400"/>
          <p14:tracePt t="22088" x="10091738" y="2166938"/>
          <p14:tracePt t="22090" x="10091738" y="2128838"/>
          <p14:tracePt t="22091" x="10101263" y="2119313"/>
          <p14:tracePt t="22094" x="10101263" y="2090738"/>
          <p14:tracePt t="22096" x="10110788" y="2071688"/>
          <p14:tracePt t="22099" x="10120313" y="2043113"/>
          <p14:tracePt t="22101" x="10120313" y="2005013"/>
          <p14:tracePt t="22106" x="10120313" y="1947863"/>
          <p14:tracePt t="22109" x="10120313" y="1911350"/>
          <p14:tracePt t="22111" x="10120313" y="1892300"/>
          <p14:tracePt t="22113" x="10120313" y="1863725"/>
          <p14:tracePt t="22115" x="10120313" y="1844675"/>
          <p14:tracePt t="22117" x="10120313" y="1816100"/>
          <p14:tracePt t="22118" x="10120313" y="1806575"/>
          <p14:tracePt t="22120" x="10120313" y="1778000"/>
          <p14:tracePt t="22122" x="10110788" y="1758950"/>
          <p14:tracePt t="22124" x="10101263" y="1720850"/>
          <p14:tracePt t="22126" x="10101263" y="1703388"/>
          <p14:tracePt t="22128" x="10091738" y="1674813"/>
          <p14:tracePt t="22129" x="10082213" y="1665288"/>
          <p14:tracePt t="22131" x="10082213" y="1655763"/>
          <p14:tracePt t="22133" x="10053638" y="1627188"/>
          <p14:tracePt t="22135" x="10045700" y="1608138"/>
          <p14:tracePt t="22137" x="10036175" y="1589088"/>
          <p14:tracePt t="22139" x="10026650" y="1570038"/>
          <p14:tracePt t="22141" x="10017125" y="1560513"/>
          <p14:tracePt t="22144" x="10007600" y="1550988"/>
          <p14:tracePt t="22145" x="9998075" y="1541463"/>
          <p14:tracePt t="22166" x="9940925" y="1493838"/>
          <p14:tracePt t="22182" x="9912350" y="1493838"/>
          <p14:tracePt t="22184" x="9902825" y="1493838"/>
          <p14:tracePt t="22199" x="9883775" y="1493838"/>
          <p14:tracePt t="22216" x="9874250" y="1493838"/>
          <p14:tracePt t="22235" x="9864725" y="1503363"/>
          <p14:tracePt t="22250" x="9818688" y="1531938"/>
          <p14:tracePt t="22253" x="9818688" y="1541463"/>
          <p14:tracePt t="22255" x="9809163" y="1541463"/>
          <p14:tracePt t="22267" x="9761538" y="1589088"/>
          <p14:tracePt t="22270" x="9752013" y="1598613"/>
          <p14:tracePt t="22272" x="9742488" y="1608138"/>
          <p14:tracePt t="22275" x="9732963" y="1617663"/>
          <p14:tracePt t="22277" x="9723438" y="1636713"/>
          <p14:tracePt t="22281" x="9713913" y="1646238"/>
          <p14:tracePt t="22283" x="9694863" y="1655763"/>
          <p14:tracePt t="22285" x="9685338" y="1655763"/>
          <p14:tracePt t="22286" x="9685338" y="1665288"/>
          <p14:tracePt t="22293" x="9656763" y="1684338"/>
          <p14:tracePt t="22301" x="9628188" y="1703388"/>
          <p14:tracePt t="22304" x="9618663" y="1712913"/>
          <p14:tracePt t="22316" x="9599613" y="1730375"/>
          <p14:tracePt t="22318" x="9599613" y="1739900"/>
          <p14:tracePt t="22333" x="9582150" y="1768475"/>
          <p14:tracePt t="22335" x="9572625" y="1778000"/>
          <p14:tracePt t="22349" x="9563100" y="1787525"/>
          <p14:tracePt t="22352" x="9553575" y="1787525"/>
          <p14:tracePt t="22365" x="9544050" y="1797050"/>
          <p14:tracePt t="22382" x="9534525" y="1806575"/>
          <p14:tracePt t="22385" x="9534525" y="1816100"/>
          <p14:tracePt t="22399" x="9515475" y="1854200"/>
          <p14:tracePt t="22402" x="9505950" y="1863725"/>
          <p14:tracePt t="22417" x="9496425" y="1901825"/>
          <p14:tracePt t="22432" x="9477375" y="1947863"/>
          <p14:tracePt t="22434" x="9477375" y="1957388"/>
          <p14:tracePt t="22439" x="9467850" y="1976438"/>
          <p14:tracePt t="22442" x="9467850" y="1985963"/>
          <p14:tracePt t="22445" x="9458325" y="1995488"/>
          <p14:tracePt t="22447" x="9458325" y="2005013"/>
          <p14:tracePt t="22449" x="9458325" y="2014538"/>
          <p14:tracePt t="22450" x="9448800" y="2024063"/>
          <p14:tracePt t="22452" x="9448800" y="2033588"/>
          <p14:tracePt t="22454" x="9448800" y="2043113"/>
          <p14:tracePt t="22459" x="9439275" y="2052638"/>
          <p14:tracePt t="22465" x="9439275" y="2081213"/>
          <p14:tracePt t="22467" x="9429750" y="2081213"/>
          <p14:tracePt t="22469" x="9429750" y="2090738"/>
          <p14:tracePt t="22483" x="9420225" y="2128838"/>
          <p14:tracePt t="22486" x="9420225" y="2138363"/>
          <p14:tracePt t="22488" x="9420225" y="2147888"/>
          <p14:tracePt t="22501" x="9420225" y="2193925"/>
          <p14:tracePt t="22505" x="9420225" y="2212975"/>
          <p14:tracePt t="22508" x="9420225" y="2222500"/>
          <p14:tracePt t="22509" x="9420225" y="2241550"/>
          <p14:tracePt t="22516" x="9420225" y="2260600"/>
          <p14:tracePt t="22518" x="9420225" y="2270125"/>
          <p14:tracePt t="22521" x="9420225" y="2279650"/>
          <p14:tracePt t="22532" x="9429750" y="2317750"/>
          <p14:tracePt t="22534" x="9439275" y="2317750"/>
          <p14:tracePt t="22536" x="9439275" y="2327275"/>
          <p14:tracePt t="22549" x="9448800" y="2336800"/>
          <p14:tracePt t="22551" x="9458325" y="2346325"/>
          <p14:tracePt t="22566" x="9486900" y="2346325"/>
          <p14:tracePt t="22570" x="9496425" y="2346325"/>
          <p14:tracePt t="22572" x="9505950" y="2346325"/>
          <p14:tracePt t="22574" x="9515475" y="2355850"/>
          <p14:tracePt t="22577" x="9525000" y="2355850"/>
          <p14:tracePt t="22583" x="9553575" y="2355850"/>
          <p14:tracePt t="22586" x="9563100" y="2355850"/>
          <p14:tracePt t="22598" x="9599613" y="2355850"/>
          <p14:tracePt t="22601" x="9609138" y="2355850"/>
          <p14:tracePt t="22616" x="9637713" y="2346325"/>
          <p14:tracePt t="22632" x="9656763" y="2336800"/>
          <p14:tracePt t="22649" x="9704388" y="2308225"/>
          <p14:tracePt t="22666" x="9723438" y="2279650"/>
          <p14:tracePt t="22669" x="9723438" y="2270125"/>
          <p14:tracePt t="22672" x="9732963" y="2260600"/>
          <p14:tracePt t="22675" x="9732963" y="2251075"/>
          <p14:tracePt t="22677" x="9732963" y="2232025"/>
          <p14:tracePt t="22684" x="9742488" y="2222500"/>
          <p14:tracePt t="22686" x="9742488" y="2212975"/>
          <p14:tracePt t="22700" x="9761538" y="2166938"/>
          <p14:tracePt t="22703" x="9761538" y="2157413"/>
          <p14:tracePt t="22715" x="9761538" y="2138363"/>
          <p14:tracePt t="22718" x="9761538" y="2128838"/>
          <p14:tracePt t="22733" x="9761538" y="2109788"/>
          <p14:tracePt t="22751" x="9761538" y="2100263"/>
          <p14:tracePt t="22782" x="9732963" y="2081213"/>
          <p14:tracePt t="22816" x="9723438" y="2081213"/>
          <p14:tracePt t="22832" x="9713913" y="2071688"/>
          <p14:tracePt t="22836" x="9704388" y="2071688"/>
          <p14:tracePt t="22840" x="9704388" y="2062163"/>
          <p14:tracePt t="22850" x="9694863" y="2043113"/>
          <p14:tracePt t="22865" x="9694863" y="2014538"/>
          <p14:tracePt t="22870" x="9694863" y="2005013"/>
          <p14:tracePt t="22874" x="9694863" y="1995488"/>
          <p14:tracePt t="22882" x="9685338" y="1976438"/>
          <p14:tracePt t="22884" x="9685338" y="1966913"/>
          <p14:tracePt t="22888" x="9685338" y="1947863"/>
          <p14:tracePt t="22891" x="9685338" y="1939925"/>
          <p14:tracePt t="22898" x="9685338" y="1930400"/>
          <p14:tracePt t="22902" x="9666288" y="1930400"/>
          <p14:tracePt t="22916" x="9656763" y="1901825"/>
          <p14:tracePt t="22919" x="9647238" y="1892300"/>
          <p14:tracePt t="22932" x="9637713" y="1892300"/>
          <p14:tracePt t="22949" x="9628188" y="1892300"/>
          <p14:tracePt t="22966" x="9618663" y="1892300"/>
          <p14:tracePt t="22982" x="9599613" y="1901825"/>
          <p14:tracePt t="22998" x="9582150" y="1911350"/>
          <p14:tracePt t="23015" x="9572625" y="1920875"/>
          <p14:tracePt t="23018" x="9563100" y="1920875"/>
          <p14:tracePt t="23021" x="9563100" y="1930400"/>
          <p14:tracePt t="23025" x="9553575" y="1930400"/>
          <p14:tracePt t="23028" x="9553575" y="1939925"/>
          <p14:tracePt t="23034" x="9544050" y="1947863"/>
          <p14:tracePt t="23049" x="9544050" y="1966913"/>
          <p14:tracePt t="23051" x="9534525" y="1976438"/>
          <p14:tracePt t="23053" x="9534525" y="1985963"/>
          <p14:tracePt t="23065" x="9505950" y="2014538"/>
          <p14:tracePt t="23067" x="9505950" y="2024063"/>
          <p14:tracePt t="23082" x="9486900" y="2062163"/>
          <p14:tracePt t="23085" x="9486900" y="2071688"/>
          <p14:tracePt t="23098" x="9477375" y="2090738"/>
          <p14:tracePt t="23101" x="9477375" y="2100263"/>
          <p14:tracePt t="23116" x="9477375" y="2138363"/>
          <p14:tracePt t="23120" x="9477375" y="2147888"/>
          <p14:tracePt t="23132" x="9477375" y="2166938"/>
          <p14:tracePt t="23149" x="9477375" y="2212975"/>
          <p14:tracePt t="23166" x="9477375" y="2270125"/>
          <p14:tracePt t="23169" x="9486900" y="2279650"/>
          <p14:tracePt t="23182" x="9496425" y="2298700"/>
          <p14:tracePt t="23184" x="9505950" y="2308225"/>
          <p14:tracePt t="23187" x="9505950" y="2317750"/>
          <p14:tracePt t="23199" x="9515475" y="2327275"/>
          <p14:tracePt t="23216" x="9525000" y="2336800"/>
          <p14:tracePt t="23231" x="9534525" y="2336800"/>
          <p14:tracePt t="23232" x="9544050" y="2336800"/>
          <p14:tracePt t="23233" x="9544050" y="2346325"/>
          <p14:tracePt t="23248" x="9572625" y="2355850"/>
          <p14:tracePt t="23250" x="9582150" y="2355850"/>
          <p14:tracePt t="23252" x="9591675" y="2365375"/>
          <p14:tracePt t="23254" x="9599613" y="2365375"/>
          <p14:tracePt t="23264" x="9618663" y="2374900"/>
          <p14:tracePt t="23281" x="9656763" y="2374900"/>
          <p14:tracePt t="23299" x="9694863" y="2365375"/>
          <p14:tracePt t="23301" x="9704388" y="2365375"/>
          <p14:tracePt t="23315" x="9723438" y="2355850"/>
          <p14:tracePt t="23348" x="9732963" y="2355850"/>
          <p14:tracePt t="23382" x="9742488" y="2346325"/>
          <p14:tracePt t="23399" x="9752013" y="2336800"/>
          <p14:tracePt t="23415" x="9752013" y="2317750"/>
          <p14:tracePt t="23431" x="9761538" y="2308225"/>
          <p14:tracePt t="23448" x="9771063" y="2298700"/>
          <p14:tracePt t="23464" x="9780588" y="2289175"/>
          <p14:tracePt t="23466" x="9790113" y="2279650"/>
          <p14:tracePt t="23482" x="9799638" y="2270125"/>
          <p14:tracePt t="23499" x="9799638" y="2251075"/>
          <p14:tracePt t="23514" x="9809163" y="2232025"/>
          <p14:tracePt t="23515" x="9809163" y="2222500"/>
          <p14:tracePt t="23533" x="9818688" y="2193925"/>
          <p14:tracePt t="23548" x="9818688" y="2174875"/>
          <p14:tracePt t="23565" x="9818688" y="2157413"/>
          <p14:tracePt t="23581" x="9809163" y="2138363"/>
          <p14:tracePt t="23583" x="9799638" y="2138363"/>
          <p14:tracePt t="23597" x="9790113" y="2128838"/>
          <p14:tracePt t="23614" x="9771063" y="2109788"/>
          <p14:tracePt t="23631" x="9761538" y="2100263"/>
          <p14:tracePt t="23648" x="9761538" y="2090738"/>
          <p14:tracePt t="23664" x="9752013" y="2090738"/>
          <p14:tracePt t="23683" x="9742488" y="2090738"/>
          <p14:tracePt t="23697" x="9732963" y="2090738"/>
          <p14:tracePt t="23714" x="9723438" y="2090738"/>
          <p14:tracePt t="23732" x="9713913" y="2090738"/>
          <p14:tracePt t="23765" x="9704388" y="2090738"/>
          <p14:tracePt t="23781" x="9685338" y="2090738"/>
          <p14:tracePt t="23798" x="9656763" y="2090738"/>
          <p14:tracePt t="23815" x="9637713" y="2090738"/>
          <p14:tracePt t="23831" x="9628188" y="2090738"/>
          <p14:tracePt t="23847" x="9599613" y="2100263"/>
          <p14:tracePt t="23864" x="9563100" y="2138363"/>
          <p14:tracePt t="23881" x="9553575" y="2147888"/>
          <p14:tracePt t="23905" x="9553575" y="2157413"/>
          <p14:tracePt t="23914" x="9553575" y="2166938"/>
          <p14:tracePt t="23931" x="9553575" y="2193925"/>
          <p14:tracePt t="23934" x="9553575" y="2203450"/>
          <p14:tracePt t="23936" x="9553575" y="2212975"/>
          <p14:tracePt t="23937" x="9553575" y="2222500"/>
          <p14:tracePt t="23947" x="9563100" y="2279650"/>
          <p14:tracePt t="23948" x="9563100" y="2289175"/>
          <p14:tracePt t="23965" x="9582150" y="2336800"/>
          <p14:tracePt t="23966" x="9582150" y="2346325"/>
          <p14:tracePt t="23981" x="9591675" y="2346325"/>
          <p14:tracePt t="23997" x="9599613" y="2355850"/>
          <p14:tracePt t="23999" x="9609138" y="2355850"/>
          <p14:tracePt t="24014" x="9647238" y="2355850"/>
          <p14:tracePt t="24016" x="9656763" y="2355850"/>
          <p14:tracePt t="24030" x="9704388" y="2355850"/>
          <p14:tracePt t="24047" x="9742488" y="2355850"/>
          <p14:tracePt t="24064" x="9780588" y="2355850"/>
          <p14:tracePt t="24066" x="9790113" y="2355850"/>
          <p14:tracePt t="24080" x="9826625" y="2346325"/>
          <p14:tracePt t="24083" x="9836150" y="2346325"/>
          <p14:tracePt t="24097" x="9883775" y="2327275"/>
          <p14:tracePt t="24099" x="9893300" y="2317750"/>
          <p14:tracePt t="24101" x="9902825" y="2317750"/>
          <p14:tracePt t="24115" x="9940925" y="2289175"/>
          <p14:tracePt t="24130" x="9979025" y="2222500"/>
          <p14:tracePt t="24132" x="9979025" y="2212975"/>
          <p14:tracePt t="24134" x="9988550" y="2203450"/>
          <p14:tracePt t="24147" x="10007600" y="2147888"/>
          <p14:tracePt t="24164" x="10017125" y="2043113"/>
          <p14:tracePt t="24166" x="10017125" y="2024063"/>
          <p14:tracePt t="24168" x="10017125" y="2014538"/>
          <p14:tracePt t="24181" x="10007600" y="1939925"/>
          <p14:tracePt t="24182" x="10007600" y="1930400"/>
          <p14:tracePt t="24184" x="10007600" y="1920875"/>
          <p14:tracePt t="24198" x="9969500" y="1854200"/>
          <p14:tracePt t="24199" x="9969500" y="1844675"/>
          <p14:tracePt t="24214" x="9931400" y="1797050"/>
          <p14:tracePt t="24216" x="9912350" y="1787525"/>
          <p14:tracePt t="24230" x="9883775" y="1768475"/>
          <p14:tracePt t="24247" x="9836150" y="1758950"/>
          <p14:tracePt t="24250" x="9818688" y="1758950"/>
          <p14:tracePt t="24263" x="9771063" y="1749425"/>
          <p14:tracePt t="24265" x="9761538" y="1749425"/>
          <p14:tracePt t="24281" x="9713913" y="1739900"/>
          <p14:tracePt t="24283" x="9704388" y="1739900"/>
          <p14:tracePt t="24298" x="9656763" y="1720850"/>
          <p14:tracePt t="24314" x="9618663" y="1712913"/>
          <p14:tracePt t="24332" x="9609138" y="1693863"/>
          <p14:tracePt t="24334" x="9599613" y="1693863"/>
          <p14:tracePt t="24347" x="9591675" y="1693863"/>
          <p14:tracePt t="24348" x="9582150" y="1693863"/>
          <p14:tracePt t="24363" x="9563100" y="1693863"/>
          <p14:tracePt t="24365" x="9553575" y="1693863"/>
          <p14:tracePt t="24381" x="9515475" y="1703388"/>
          <p14:tracePt t="24383" x="9505950" y="1703388"/>
          <p14:tracePt t="24399" x="9467850" y="1739900"/>
          <p14:tracePt t="24401" x="9458325" y="1749425"/>
          <p14:tracePt t="24404" x="9439275" y="1758950"/>
          <p14:tracePt t="24406" x="9429750" y="1778000"/>
          <p14:tracePt t="24407" x="9420225" y="1787525"/>
          <p14:tracePt t="24415" x="9401175" y="1816100"/>
          <p14:tracePt t="24417" x="9382125" y="1844675"/>
          <p14:tracePt t="24419" x="9372600" y="1863725"/>
          <p14:tracePt t="24422" x="9372600" y="1873250"/>
          <p14:tracePt t="24423" x="9364663" y="1882775"/>
          <p14:tracePt t="24430" x="9345613" y="1920875"/>
          <p14:tracePt t="24431" x="9336088" y="1930400"/>
          <p14:tracePt t="24432" x="9336088" y="1947863"/>
          <p14:tracePt t="24447" x="9297988" y="2033588"/>
          <p14:tracePt t="24449" x="9288463" y="2052638"/>
          <p14:tracePt t="24451" x="9288463" y="2062163"/>
          <p14:tracePt t="24463" x="9278938" y="2119313"/>
          <p14:tracePt t="24464" x="9278938" y="2128838"/>
          <p14:tracePt t="24480" x="9278938" y="2166938"/>
          <p14:tracePt t="24481" x="9278938" y="2184400"/>
          <p14:tracePt t="24497" x="9317038" y="2241550"/>
          <p14:tracePt t="24499" x="9336088" y="2241550"/>
          <p14:tracePt t="24500" x="9336088" y="2251075"/>
          <p14:tracePt t="24513" x="9372600" y="2270125"/>
          <p14:tracePt t="24515" x="9382125" y="2279650"/>
          <p14:tracePt t="24530" x="9401175" y="2289175"/>
          <p14:tracePt t="24547" x="9439275" y="2308225"/>
          <p14:tracePt t="24564" x="9458325" y="2308225"/>
          <p14:tracePt t="24581" x="9467850" y="2317750"/>
          <p14:tracePt t="24597" x="9486900" y="2317750"/>
          <p14:tracePt t="24614" x="9505950" y="2317750"/>
          <p14:tracePt t="24630" x="9515475" y="2317750"/>
          <p14:tracePt t="24647" x="9553575" y="2317750"/>
          <p14:tracePt t="24664" x="9582150" y="2317750"/>
          <p14:tracePt t="24680" x="9609138" y="2317750"/>
          <p14:tracePt t="24697" x="9637713" y="2317750"/>
          <p14:tracePt t="24714" x="9675813" y="2308225"/>
          <p14:tracePt t="24716" x="9685338" y="2308225"/>
          <p14:tracePt t="24731" x="9713913" y="2289175"/>
          <p14:tracePt t="24747" x="9723438" y="2279650"/>
          <p14:tracePt t="24781" x="9723438" y="2270125"/>
          <p14:tracePt t="24798" x="9704388" y="2270125"/>
          <p14:tracePt t="24814" x="9694863" y="2251075"/>
          <p14:tracePt t="24817" x="9694863" y="2232025"/>
          <p14:tracePt t="24831" x="9685338" y="2232025"/>
          <p14:tracePt t="24885" x="9685338" y="2222500"/>
          <p14:tracePt t="24904" x="9685338" y="2212975"/>
          <p14:tracePt t="24930" x="9694863" y="2193925"/>
          <p14:tracePt t="24947" x="9704388" y="2174875"/>
          <p14:tracePt t="24950" x="9713913" y="2174875"/>
          <p14:tracePt t="24964" x="9732963" y="2147888"/>
          <p14:tracePt t="24967" x="9732963" y="2138363"/>
          <p14:tracePt t="24970" x="9742488" y="2128838"/>
          <p14:tracePt t="24996" x="9799638" y="2062163"/>
          <p14:tracePt t="25014" x="9845675" y="1995488"/>
          <p14:tracePt t="25030" x="9864725" y="1947863"/>
          <p14:tracePt t="25047" x="9874250" y="1920875"/>
          <p14:tracePt t="25049" x="9874250" y="1911350"/>
          <p14:tracePt t="25081" x="9855200" y="1816100"/>
          <p14:tracePt t="25084" x="9845675" y="1806575"/>
          <p14:tracePt t="25087" x="9845675" y="1797050"/>
          <p14:tracePt t="25089" x="9836150" y="1787525"/>
          <p14:tracePt t="25092" x="9826625" y="1778000"/>
          <p14:tracePt t="25094" x="9818688" y="1768475"/>
          <p14:tracePt t="25102" x="9799638" y="1749425"/>
          <p14:tracePt t="25113" x="9771063" y="1730375"/>
          <p14:tracePt t="25130" x="9752013" y="1730375"/>
          <p14:tracePt t="25132" x="9742488" y="1730375"/>
          <p14:tracePt t="25147" x="9685338" y="1739900"/>
          <p14:tracePt t="25149" x="9666288" y="1739900"/>
          <p14:tracePt t="25152" x="9647238" y="1749425"/>
          <p14:tracePt t="25153" x="9637713" y="1749425"/>
          <p14:tracePt t="25155" x="9628188" y="1749425"/>
          <p14:tracePt t="25163" x="9591675" y="1768475"/>
          <p14:tracePt t="25183" x="9505950" y="1806575"/>
          <p14:tracePt t="25185" x="9496425" y="1816100"/>
          <p14:tracePt t="25197" x="9496425" y="1835150"/>
          <p14:tracePt t="25199" x="9486900" y="1835150"/>
          <p14:tracePt t="25213" x="9477375" y="1863725"/>
          <p14:tracePt t="25215" x="9477375" y="1873250"/>
          <p14:tracePt t="25230" x="9467850" y="1920875"/>
          <p14:tracePt t="25232" x="9467850" y="1930400"/>
          <p14:tracePt t="25234" x="9467850" y="1939925"/>
          <p14:tracePt t="25237" x="9458325" y="1947863"/>
          <p14:tracePt t="25246" x="9458325" y="1976438"/>
          <p14:tracePt t="25248" x="9458325" y="1985963"/>
          <p14:tracePt t="25264" x="9448800" y="2033588"/>
          <p14:tracePt t="25266" x="9448800" y="2043113"/>
          <p14:tracePt t="25269" x="9448800" y="2052638"/>
          <p14:tracePt t="25270" x="9458325" y="2071688"/>
          <p14:tracePt t="25273" x="9467850" y="2081213"/>
          <p14:tracePt t="25275" x="9467850" y="2090738"/>
          <p14:tracePt t="25278" x="9477375" y="2109788"/>
          <p14:tracePt t="25281" x="9486900" y="2128838"/>
          <p14:tracePt t="25284" x="9496425" y="2138363"/>
          <p14:tracePt t="25285" x="9505950" y="2147888"/>
          <p14:tracePt t="25287" x="9505950" y="2157413"/>
          <p14:tracePt t="25293" x="9515475" y="2184400"/>
          <p14:tracePt t="25295" x="9525000" y="2193925"/>
          <p14:tracePt t="25300" x="9534525" y="2212975"/>
          <p14:tracePt t="25313" x="9553575" y="2279650"/>
          <p14:tracePt t="25315" x="9553575" y="2289175"/>
          <p14:tracePt t="25330" x="9553575" y="2336800"/>
          <p14:tracePt t="25347" x="9553575" y="2365375"/>
          <p14:tracePt t="25349" x="9553575" y="2374900"/>
          <p14:tracePt t="25363" x="9563100" y="2401888"/>
          <p14:tracePt t="25365" x="9572625" y="2411413"/>
          <p14:tracePt t="25380" x="9599613" y="2449513"/>
          <p14:tracePt t="25381" x="9609138" y="2459038"/>
          <p14:tracePt t="25397" x="9656763" y="2478088"/>
          <p14:tracePt t="25399" x="9685338" y="2478088"/>
          <p14:tracePt t="25414" x="9732963" y="2487613"/>
          <p14:tracePt t="25418" x="9761538" y="2487613"/>
          <p14:tracePt t="25422" x="9771063" y="2487613"/>
          <p14:tracePt t="25430" x="9799638" y="2478088"/>
          <p14:tracePt t="25432" x="9809163" y="2468563"/>
          <p14:tracePt t="25434" x="9818688" y="2468563"/>
          <p14:tracePt t="25446" x="9855200" y="2459038"/>
          <p14:tracePt t="25463" x="9874250" y="2439988"/>
          <p14:tracePt t="25480" x="9883775" y="2430463"/>
          <p14:tracePt t="25482" x="9883775" y="2420938"/>
          <p14:tracePt t="25499" x="9874250" y="2384425"/>
          <p14:tracePt t="25503" x="9855200" y="2374900"/>
          <p14:tracePt t="25506" x="9836150" y="2365375"/>
          <p14:tracePt t="25510" x="9818688" y="2355850"/>
          <p14:tracePt t="25514" x="9799638" y="2346325"/>
          <p14:tracePt t="25516" x="9790113" y="2346325"/>
          <p14:tracePt t="25522" x="9742488" y="2327275"/>
          <p14:tracePt t="25524" x="9732963" y="2327275"/>
          <p14:tracePt t="25526" x="9723438" y="2317750"/>
          <p14:tracePt t="25528" x="9713913" y="2317750"/>
          <p14:tracePt t="25535" x="9656763" y="2308225"/>
          <p14:tracePt t="25546" x="9637713" y="2298700"/>
          <p14:tracePt t="25563" x="9628188" y="2298700"/>
          <p14:tracePt t="25608" x="9628188" y="2289175"/>
          <p14:tracePt t="25631" x="9628188" y="2270125"/>
          <p14:tracePt t="25648" x="9628188" y="2251075"/>
          <p14:tracePt t="25663" x="9628188" y="2232025"/>
          <p14:tracePt t="25681" x="9628188" y="2222500"/>
          <p14:tracePt t="25684" x="9628188" y="2212975"/>
          <p14:tracePt t="25713" x="9618663" y="2212975"/>
          <p14:tracePt t="25733" x="9609138" y="2212975"/>
          <p14:tracePt t="25747" x="9599613" y="2212975"/>
          <p14:tracePt t="25763" x="9582150" y="2212975"/>
          <p14:tracePt t="25931" x="9572625" y="2212975"/>
          <p14:tracePt t="25946" x="9572625" y="2203450"/>
          <p14:tracePt t="25964" x="9534525" y="2166938"/>
          <p14:tracePt t="25966" x="9525000" y="2157413"/>
          <p14:tracePt t="25979" x="9486900" y="2138363"/>
          <p14:tracePt t="25981" x="9477375" y="2138363"/>
          <p14:tracePt t="25996" x="9429750" y="2109788"/>
          <p14:tracePt t="25998" x="9420225" y="2100263"/>
          <p14:tracePt t="25999" x="9420225" y="2090738"/>
          <p14:tracePt t="26000" x="9410700" y="2090738"/>
          <p14:tracePt t="26013" x="9391650" y="2081213"/>
          <p14:tracePt t="26029" x="9372600" y="2062163"/>
          <p14:tracePt t="26045" x="9364663" y="2043113"/>
          <p14:tracePt t="26063" x="9364663" y="2014538"/>
          <p14:tracePt t="26080" x="9345613" y="1995488"/>
          <p14:tracePt t="26096" x="9336088" y="1995488"/>
          <p14:tracePt t="26113" x="9297988" y="1995488"/>
          <p14:tracePt t="26115" x="9288463" y="1995488"/>
          <p14:tracePt t="26129" x="9250363" y="1995488"/>
          <p14:tracePt t="26145" x="9212263" y="2005013"/>
          <p14:tracePt t="26147" x="9202738" y="2014538"/>
          <p14:tracePt t="26163" x="9145588" y="2081213"/>
          <p14:tracePt t="26165" x="9137650" y="2090738"/>
          <p14:tracePt t="26166" x="9128125" y="2100263"/>
          <p14:tracePt t="26168" x="9118600" y="2109788"/>
          <p14:tracePt t="26170" x="9109075" y="2128838"/>
          <p14:tracePt t="26172" x="9109075" y="2138363"/>
          <p14:tracePt t="26174" x="9099550" y="2147888"/>
          <p14:tracePt t="26176" x="9099550" y="2157413"/>
          <p14:tracePt t="26183" x="9080500" y="2193925"/>
          <p14:tracePt t="26185" x="9070975" y="2212975"/>
          <p14:tracePt t="26187" x="9070975" y="2241550"/>
          <p14:tracePt t="26189" x="9061450" y="2241550"/>
          <p14:tracePt t="26190" x="9061450" y="2251075"/>
          <p14:tracePt t="26197" x="9042400" y="2289175"/>
          <p14:tracePt t="26198" x="9042400" y="2298700"/>
          <p14:tracePt t="26200" x="9042400" y="2308225"/>
          <p14:tracePt t="26202" x="9032875" y="2317750"/>
          <p14:tracePt t="26213" x="9023350" y="2336800"/>
          <p14:tracePt t="26214" x="9013825" y="2346325"/>
          <p14:tracePt t="26230" x="9004300" y="2355850"/>
          <p14:tracePt t="26379" x="9004300" y="2365375"/>
          <p14:tracePt t="26396" x="8994775" y="2365375"/>
          <p14:tracePt t="26412" x="8975725" y="2374900"/>
          <p14:tracePt t="26428" x="8947150" y="2374900"/>
          <p14:tracePt t="26445" x="8928100" y="2384425"/>
          <p14:tracePt t="26461" x="8918575" y="2384425"/>
          <p14:tracePt t="26478" x="8910638" y="2393950"/>
          <p14:tracePt t="26494" x="8882063" y="2411413"/>
          <p14:tracePt t="26512" x="8843963" y="2430463"/>
          <p14:tracePt t="26514" x="8834438" y="2439988"/>
          <p14:tracePt t="26515" x="8824913" y="2439988"/>
          <p14:tracePt t="26528" x="8796338" y="2459038"/>
          <p14:tracePt t="26530" x="8796338" y="2468563"/>
          <p14:tracePt t="26545" x="8786813" y="2487613"/>
          <p14:tracePt t="26562" x="8786813" y="2497138"/>
          <p14:tracePt t="26579" x="8777288" y="2497138"/>
          <p14:tracePt t="26685" x="8777288" y="2506663"/>
          <p14:tracePt t="26718" x="8777288" y="2516188"/>
          <p14:tracePt t="26821" x="8786813" y="2516188"/>
          <p14:tracePt t="26831" x="8796338" y="2516188"/>
          <p14:tracePt t="26845" x="8805863" y="2516188"/>
          <p14:tracePt t="26861" x="8815388" y="2516188"/>
          <p14:tracePt t="26946" x="8824913" y="2516188"/>
          <p14:tracePt t="26957" x="8834438" y="2516188"/>
          <p14:tracePt t="26963" x="8863013" y="2516188"/>
          <p14:tracePt t="26965" x="8872538" y="2516188"/>
          <p14:tracePt t="26978" x="8918575" y="2497138"/>
          <p14:tracePt t="26980" x="8947150" y="2487613"/>
          <p14:tracePt t="26982" x="8956675" y="2487613"/>
          <p14:tracePt t="26984" x="8966200" y="2487613"/>
          <p14:tracePt t="26985" x="8966200" y="2478088"/>
          <p14:tracePt t="26995" x="9023350" y="2459038"/>
          <p14:tracePt t="26997" x="9032875" y="2459038"/>
          <p14:tracePt t="26999" x="9042400" y="2449513"/>
          <p14:tracePt t="27001" x="9051925" y="2449513"/>
          <p14:tracePt t="27011" x="9109075" y="2430463"/>
          <p14:tracePt t="27014" x="9118600" y="2420938"/>
          <p14:tracePt t="27028" x="9164638" y="2401888"/>
          <p14:tracePt t="27045" x="9183688" y="2401888"/>
          <p14:tracePt t="27146" x="9183688" y="2411413"/>
          <p14:tracePt t="27153" x="9174163" y="2411413"/>
          <p14:tracePt t="27178" x="9164638" y="2420938"/>
          <p14:tracePt t="27198" x="9155113" y="2420938"/>
          <p14:tracePt t="27229" x="9137650" y="2449513"/>
          <p14:tracePt t="27244" x="9128125" y="2459038"/>
          <p14:tracePt t="27393" x="9137650" y="2459038"/>
          <p14:tracePt t="27480" x="9145588" y="2468563"/>
          <p14:tracePt t="27494" x="9145588" y="2478088"/>
          <p14:tracePt t="27512" x="9155113" y="2478088"/>
          <p14:tracePt t="27528" x="9164638" y="2478088"/>
          <p14:tracePt t="27545" x="9164638" y="2487613"/>
          <p14:tracePt t="27547" x="9174163" y="2487613"/>
          <p14:tracePt t="27561" x="9183688" y="2487613"/>
          <p14:tracePt t="27699" x="9174163" y="2487613"/>
          <p14:tracePt t="27709" x="9174163" y="2478088"/>
          <p14:tracePt t="27715" x="9164638" y="2478088"/>
          <p14:tracePt t="27727" x="9145588" y="2478088"/>
          <p14:tracePt t="27728" x="9137650" y="2478088"/>
          <p14:tracePt t="27745" x="9090025" y="2497138"/>
          <p14:tracePt t="27747" x="9090025" y="2506663"/>
          <p14:tracePt t="27748" x="9080500" y="2506663"/>
          <p14:tracePt t="27761" x="9042400" y="2525713"/>
          <p14:tracePt t="27763" x="9032875" y="2535238"/>
          <p14:tracePt t="27777" x="8985250" y="2563813"/>
          <p14:tracePt t="27779" x="8966200" y="2573338"/>
          <p14:tracePt t="27781" x="8966200" y="2582863"/>
          <p14:tracePt t="27794" x="8910638" y="2620963"/>
          <p14:tracePt t="27811" x="8843963" y="2667000"/>
          <p14:tracePt t="27814" x="8834438" y="2676525"/>
          <p14:tracePt t="27816" x="8824913" y="2686050"/>
          <p14:tracePt t="27828" x="8786813" y="2724150"/>
          <p14:tracePt t="27830" x="8767763" y="2733675"/>
          <p14:tracePt t="27834" x="8758238" y="2752725"/>
          <p14:tracePt t="27836" x="8748713" y="2762250"/>
          <p14:tracePt t="27838" x="8739188" y="2771775"/>
          <p14:tracePt t="27840" x="8729663" y="2781300"/>
          <p14:tracePt t="27842" x="8720138" y="2790825"/>
          <p14:tracePt t="27845" x="8710613" y="2800350"/>
          <p14:tracePt t="27847" x="8701088" y="2809875"/>
          <p14:tracePt t="27849" x="8693150" y="2819400"/>
          <p14:tracePt t="27851" x="8683625" y="2828925"/>
          <p14:tracePt t="27853" x="8674100" y="2838450"/>
          <p14:tracePt t="27856" x="8674100" y="2847975"/>
          <p14:tracePt t="27859" x="8664575" y="2857500"/>
          <p14:tracePt t="27862" x="8645525" y="2874963"/>
          <p14:tracePt t="27866" x="8636000" y="2884488"/>
          <p14:tracePt t="27869" x="8626475" y="2894013"/>
          <p14:tracePt t="27871" x="8616950" y="2903538"/>
          <p14:tracePt t="27872" x="8616950" y="2913063"/>
          <p14:tracePt t="27879" x="8597900" y="2932113"/>
          <p14:tracePt t="27895" x="8559800" y="2979738"/>
          <p14:tracePt t="27898" x="8550275" y="2979738"/>
          <p14:tracePt t="27913" x="8512175" y="3008313"/>
          <p14:tracePt t="27928" x="8483600" y="3017838"/>
          <p14:tracePt t="27931" x="8474075" y="3017838"/>
          <p14:tracePt t="27944" x="8447088" y="3027363"/>
          <p14:tracePt t="27947" x="8437563" y="3027363"/>
          <p14:tracePt t="27950" x="8428038" y="3027363"/>
          <p14:tracePt t="27951" x="8418513" y="3027363"/>
          <p14:tracePt t="27961" x="8380413" y="3027363"/>
          <p14:tracePt t="27964" x="8370888" y="3027363"/>
          <p14:tracePt t="27978" x="8304213" y="3055938"/>
          <p14:tracePt t="27981" x="8294688" y="3055938"/>
          <p14:tracePt t="27984" x="8275638" y="3065463"/>
          <p14:tracePt t="27991" x="8239125" y="3084513"/>
          <p14:tracePt t="27994" x="8220075" y="3084513"/>
          <p14:tracePt t="27996" x="8210550" y="3092450"/>
          <p14:tracePt t="28006" x="8143875" y="3111500"/>
          <p14:tracePt t="28009" x="8134350" y="3121025"/>
          <p14:tracePt t="28012" x="8105775" y="3130550"/>
          <p14:tracePt t="28015" x="8086725" y="3130550"/>
          <p14:tracePt t="28018" x="8048625" y="3140075"/>
          <p14:tracePt t="28024" x="8012113" y="3149600"/>
          <p14:tracePt t="28025" x="8002588" y="3159125"/>
          <p14:tracePt t="28028" x="7983538" y="3168650"/>
          <p14:tracePt t="28029" x="7974013" y="3168650"/>
          <p14:tracePt t="28032" x="7964488" y="3168650"/>
          <p14:tracePt t="28033" x="7945438" y="3178175"/>
          <p14:tracePt t="28035" x="7935913" y="3178175"/>
          <p14:tracePt t="28037" x="7926388" y="3187700"/>
          <p14:tracePt t="28039" x="7907338" y="3187700"/>
          <p14:tracePt t="28041" x="7897813" y="3197225"/>
          <p14:tracePt t="28047" x="7840663" y="3216275"/>
          <p14:tracePt t="28049" x="7812088" y="3225800"/>
          <p14:tracePt t="28051" x="7793038" y="3235325"/>
          <p14:tracePt t="28053" x="7756525" y="3244850"/>
          <p14:tracePt t="28055" x="7737475" y="3254375"/>
          <p14:tracePt t="28056" x="7727950" y="3254375"/>
          <p14:tracePt t="28058" x="7699375" y="3263900"/>
          <p14:tracePt t="28061" x="7680325" y="3273425"/>
          <p14:tracePt t="28063" x="7632700" y="3282950"/>
          <p14:tracePt t="28065" x="7613650" y="3292475"/>
          <p14:tracePt t="28067" x="7575550" y="3302000"/>
          <p14:tracePt t="28068" x="7566025" y="3311525"/>
          <p14:tracePt t="28070" x="7539038" y="3328988"/>
          <p14:tracePt t="28071" x="7529513" y="3338513"/>
          <p14:tracePt t="28073" x="7500938" y="3348038"/>
          <p14:tracePt t="28075" x="7472363" y="3367088"/>
          <p14:tracePt t="28077" x="7434263" y="3376613"/>
          <p14:tracePt t="28079" x="7415213" y="3386138"/>
          <p14:tracePt t="28082" x="7386638" y="3405188"/>
          <p14:tracePt t="28084" x="7348538" y="3424238"/>
          <p14:tracePt t="28086" x="7321550" y="3433763"/>
          <p14:tracePt t="28088" x="7292975" y="3452813"/>
          <p14:tracePt t="28089" x="7283450" y="3452813"/>
          <p14:tracePt t="28091" x="7254875" y="3471863"/>
          <p14:tracePt t="28094" x="7226300" y="3490913"/>
          <p14:tracePt t="28095" x="7207250" y="3500438"/>
          <p14:tracePt t="28097" x="7178675" y="3519488"/>
          <p14:tracePt t="28098" x="7169150" y="3519488"/>
          <p14:tracePt t="28100" x="7140575" y="3538538"/>
          <p14:tracePt t="28103" x="7112000" y="355600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82E9B-32C0-7623-F708-35170690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635069-C345-B686-F5AF-F0E6F373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4FEF-B449-E51B-A522-259C07DD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 fontScale="90000"/>
          </a:bodyPr>
          <a:lstStyle/>
          <a:p>
            <a:r>
              <a:rPr lang="en-US" sz="5100" dirty="0"/>
              <a:t>MLP classifier – Frequency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817041DA-4060-6F4D-C5D1-87EBEDFAF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69E8C-B5D0-A761-2FBD-587CE8AE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9" y="2988672"/>
            <a:ext cx="10942743" cy="26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34"/>
    </mc:Choice>
    <mc:Fallback>
      <p:transition spd="slow" advTm="9634"/>
    </mc:Fallback>
  </mc:AlternateContent>
  <p:extLst>
    <p:ext uri="{3A86A75C-4F4B-4683-9AE1-C65F6400EC91}">
      <p14:laserTraceLst xmlns:p14="http://schemas.microsoft.com/office/powerpoint/2010/main">
        <p14:tracePtLst>
          <p14:tracePt t="58" x="6829425" y="3698875"/>
          <p14:tracePt t="73" x="6781800" y="3708400"/>
          <p14:tracePt t="81" x="6743700" y="3708400"/>
          <p14:tracePt t="84" x="6734175" y="3717925"/>
          <p14:tracePt t="87" x="6705600" y="3727450"/>
          <p14:tracePt t="89" x="6696075" y="3727450"/>
          <p14:tracePt t="91" x="6686550" y="3727450"/>
          <p14:tracePt t="100" x="6650038" y="3746500"/>
          <p14:tracePt t="102" x="6640513" y="3746500"/>
          <p14:tracePt t="152" x="6564313" y="3773488"/>
          <p14:tracePt t="159" x="6545263" y="3783013"/>
          <p14:tracePt t="165" x="6545263" y="3792538"/>
          <p14:tracePt t="168" x="6535738" y="3792538"/>
          <p14:tracePt t="182" x="6507163" y="3811588"/>
          <p14:tracePt t="198" x="6478588" y="3821113"/>
          <p14:tracePt t="215" x="6469063" y="3830638"/>
          <p14:tracePt t="218" x="6459538" y="3849688"/>
          <p14:tracePt t="232" x="6432550" y="3859213"/>
          <p14:tracePt t="249" x="6423025" y="3878263"/>
          <p14:tracePt t="251" x="6413500" y="3878263"/>
          <p14:tracePt t="266" x="6384925" y="3887788"/>
          <p14:tracePt t="282" x="6365875" y="3897313"/>
          <p14:tracePt t="283" x="6356350" y="3897313"/>
          <p14:tracePt t="316" x="6337300" y="3897313"/>
          <p14:tracePt t="331" x="6318250" y="3897313"/>
          <p14:tracePt t="348" x="6280150" y="3906838"/>
          <p14:tracePt t="351" x="6270625" y="3906838"/>
          <p14:tracePt t="366" x="6223000" y="3906838"/>
          <p14:tracePt t="369" x="6213475" y="3897313"/>
          <p14:tracePt t="372" x="6196013" y="3878263"/>
          <p14:tracePt t="375" x="6167438" y="3868738"/>
          <p14:tracePt t="377" x="6157913" y="3868738"/>
          <p14:tracePt t="379" x="6138863" y="3859213"/>
          <p14:tracePt t="382" x="6110288" y="3840163"/>
          <p14:tracePt t="384" x="6100763" y="3830638"/>
          <p14:tracePt t="387" x="6072188" y="3821113"/>
          <p14:tracePt t="389" x="6053138" y="3811588"/>
          <p14:tracePt t="391" x="6015038" y="3802063"/>
          <p14:tracePt t="394" x="5978525" y="3783013"/>
          <p14:tracePt t="396" x="5940425" y="3773488"/>
          <p14:tracePt t="399" x="5921375" y="3765550"/>
          <p14:tracePt t="401" x="5864225" y="3746500"/>
          <p14:tracePt t="404" x="5797550" y="3698875"/>
          <p14:tracePt t="406" x="5751513" y="3660775"/>
          <p14:tracePt t="409" x="5646738" y="3613150"/>
          <p14:tracePt t="411" x="5589588" y="3584575"/>
          <p14:tracePt t="413" x="5541963" y="3565525"/>
          <p14:tracePt t="415" x="5476875" y="3529013"/>
          <p14:tracePt t="418" x="5391150" y="3490913"/>
          <p14:tracePt t="421" x="5324475" y="3462338"/>
          <p14:tracePt t="423" x="5278438" y="3443288"/>
          <p14:tracePt t="425" x="5230813" y="3414713"/>
          <p14:tracePt t="427" x="5211763" y="3414713"/>
          <p14:tracePt t="430" x="5116513" y="3386138"/>
          <p14:tracePt t="431" x="5106988" y="3376613"/>
          <p14:tracePt t="432" x="5087938" y="3367088"/>
          <p14:tracePt t="434" x="5060950" y="3338513"/>
          <p14:tracePt t="436" x="5013325" y="3319463"/>
          <p14:tracePt t="439" x="4975225" y="3302000"/>
          <p14:tracePt t="441" x="4956175" y="3292475"/>
          <p14:tracePt t="443" x="4918075" y="3282950"/>
          <p14:tracePt t="446" x="4889500" y="3263900"/>
          <p14:tracePt t="448" x="4860925" y="3254375"/>
          <p14:tracePt t="450" x="4843463" y="3235325"/>
          <p14:tracePt t="453" x="4814888" y="3225800"/>
          <p14:tracePt t="456" x="4776788" y="3197225"/>
          <p14:tracePt t="458" x="4757738" y="3187700"/>
          <p14:tracePt t="460" x="4738688" y="3178175"/>
          <p14:tracePt t="462" x="4710113" y="3168650"/>
          <p14:tracePt t="463" x="4691063" y="3168650"/>
          <p14:tracePt t="476" x="4511675" y="3092450"/>
          <p14:tracePt t="478" x="4464050" y="3084513"/>
          <p14:tracePt t="480" x="4435475" y="3065463"/>
          <p14:tracePt t="492" x="4000500" y="2979738"/>
          <p14:tracePt t="494" x="3935413" y="2979738"/>
          <p14:tracePt t="497" x="3840163" y="2970213"/>
          <p14:tracePt t="500" x="3679825" y="2941638"/>
          <p14:tracePt t="502" x="3594100" y="2932113"/>
          <p14:tracePt t="505" x="3481388" y="2922588"/>
          <p14:tracePt t="507" x="3395663" y="2922588"/>
          <p14:tracePt t="509" x="3319463" y="2903538"/>
          <p14:tracePt t="512" x="3206750" y="2903538"/>
          <p14:tracePt t="513" x="3178175" y="2903538"/>
          <p14:tracePt t="520" x="2951163" y="2903538"/>
          <p14:tracePt t="522" x="2903538" y="2894013"/>
          <p14:tracePt t="524" x="2865438" y="2894013"/>
          <p14:tracePt t="532" x="2676525" y="2884488"/>
          <p14:tracePt t="534" x="2609850" y="2874963"/>
          <p14:tracePt t="537" x="2554288" y="2847975"/>
          <p14:tracePt t="539" x="2516188" y="2847975"/>
          <p14:tracePt t="542" x="2459038" y="2838450"/>
          <p14:tracePt t="545" x="2401888" y="2828925"/>
          <p14:tracePt t="547" x="2392363" y="2819400"/>
          <p14:tracePt t="550" x="2346325" y="2809875"/>
          <p14:tracePt t="552" x="2317750" y="2800350"/>
          <p14:tracePt t="555" x="2298700" y="2800350"/>
          <p14:tracePt t="557" x="2270125" y="2790825"/>
          <p14:tracePt t="560" x="2241550" y="2771775"/>
          <p14:tracePt t="562" x="2222500" y="2771775"/>
          <p14:tracePt t="570" x="2193925" y="2743200"/>
          <p14:tracePt t="573" x="2184400" y="2724150"/>
          <p14:tracePt t="576" x="2174875" y="2714625"/>
          <p14:tracePt t="583" x="2174875" y="2705100"/>
          <p14:tracePt t="599" x="2146300" y="2638425"/>
          <p14:tracePt t="602" x="2128838" y="2628900"/>
          <p14:tracePt t="604" x="2128838" y="2620963"/>
          <p14:tracePt t="616" x="2109788" y="2554288"/>
          <p14:tracePt t="618" x="2100263" y="2554288"/>
          <p14:tracePt t="632" x="2090738" y="2468563"/>
          <p14:tracePt t="634" x="2090738" y="2459038"/>
          <p14:tracePt t="637" x="2081213" y="2439988"/>
          <p14:tracePt t="639" x="2081213" y="2430463"/>
          <p14:tracePt t="649" x="2081213" y="2384425"/>
          <p14:tracePt t="652" x="2071688" y="2365375"/>
          <p14:tracePt t="654" x="2071688" y="2355850"/>
          <p14:tracePt t="657" x="2071688" y="2336800"/>
          <p14:tracePt t="659" x="2071688" y="2327275"/>
          <p14:tracePt t="661" x="2071688" y="2308225"/>
          <p14:tracePt t="663" x="2071688" y="2298700"/>
          <p14:tracePt t="665" x="2071688" y="2289175"/>
          <p14:tracePt t="667" x="2071688" y="2279650"/>
          <p14:tracePt t="674" x="2062163" y="2203450"/>
          <p14:tracePt t="677" x="2062163" y="2174875"/>
          <p14:tracePt t="679" x="2062163" y="2166938"/>
          <p14:tracePt t="681" x="2062163" y="2147888"/>
          <p14:tracePt t="683" x="2062163" y="2128838"/>
          <p14:tracePt t="685" x="2062163" y="2119313"/>
          <p14:tracePt t="687" x="2062163" y="2100263"/>
          <p14:tracePt t="689" x="2062163" y="2090738"/>
          <p14:tracePt t="696" x="2071688" y="2024063"/>
          <p14:tracePt t="699" x="2071688" y="2005013"/>
          <p14:tracePt t="701" x="2081213" y="1985963"/>
          <p14:tracePt t="703" x="2081213" y="1966913"/>
          <p14:tracePt t="704" x="2081213" y="1957388"/>
          <p14:tracePt t="710" x="2090738" y="1911350"/>
          <p14:tracePt t="719" x="2100263" y="1854200"/>
          <p14:tracePt t="733" x="2100263" y="1768475"/>
          <p14:tracePt t="736" x="2100263" y="1749425"/>
          <p14:tracePt t="739" x="2100263" y="1730375"/>
          <p14:tracePt t="742" x="2100263" y="1720850"/>
          <p14:tracePt t="749" x="2119313" y="1693863"/>
          <p14:tracePt t="752" x="2119313" y="1684338"/>
          <p14:tracePt t="766" x="2146300" y="1655763"/>
          <p14:tracePt t="769" x="2155825" y="1636713"/>
          <p14:tracePt t="771" x="2165350" y="1627188"/>
          <p14:tracePt t="782" x="2203450" y="1598613"/>
          <p14:tracePt t="784" x="2212975" y="1589088"/>
          <p14:tracePt t="787" x="2222500" y="1579563"/>
          <p14:tracePt t="799" x="2270125" y="1550988"/>
          <p14:tracePt t="803" x="2289175" y="1541463"/>
          <p14:tracePt t="806" x="2308225" y="1541463"/>
          <p14:tracePt t="809" x="2327275" y="1531938"/>
          <p14:tracePt t="812" x="2336800" y="1522413"/>
          <p14:tracePt t="815" x="2355850" y="1512888"/>
          <p14:tracePt t="818" x="2373313" y="1512888"/>
          <p14:tracePt t="821" x="2392363" y="1503363"/>
          <p14:tracePt t="824" x="2411413" y="1493838"/>
          <p14:tracePt t="827" x="2439988" y="1485900"/>
          <p14:tracePt t="830" x="2459038" y="1485900"/>
          <p14:tracePt t="834" x="2497138" y="1476375"/>
          <p14:tracePt t="836" x="2544763" y="1457325"/>
          <p14:tracePt t="839" x="2592388" y="1447800"/>
          <p14:tracePt t="843" x="2657475" y="1428750"/>
          <p14:tracePt t="847" x="2705100" y="1419225"/>
          <p14:tracePt t="850" x="2781300" y="1409700"/>
          <p14:tracePt t="854" x="2874963" y="1390650"/>
          <p14:tracePt t="858" x="2960688" y="1371600"/>
          <p14:tracePt t="861" x="3027363" y="1362075"/>
          <p14:tracePt t="864" x="3073400" y="1352550"/>
          <p14:tracePt t="867" x="3178175" y="1343025"/>
          <p14:tracePt t="870" x="3244850" y="1314450"/>
          <p14:tracePt t="873" x="3328988" y="1304925"/>
          <p14:tracePt t="876" x="3395663" y="1285875"/>
          <p14:tracePt t="878" x="3452813" y="1266825"/>
          <p14:tracePt t="881" x="3498850" y="1257300"/>
          <p14:tracePt t="883" x="3575050" y="1230313"/>
          <p14:tracePt t="886" x="3651250" y="1211263"/>
          <p14:tracePt t="889" x="3725863" y="1201738"/>
          <p14:tracePt t="892" x="3792538" y="1173163"/>
          <p14:tracePt t="896" x="3906838" y="1154113"/>
          <p14:tracePt t="899" x="3981450" y="1135063"/>
          <p14:tracePt t="902" x="4048125" y="1125538"/>
          <p14:tracePt t="905" x="4105275" y="1116013"/>
          <p14:tracePt t="909" x="4171950" y="1106488"/>
          <p14:tracePt t="911" x="4217988" y="1106488"/>
          <p14:tracePt t="914" x="4275138" y="1096963"/>
          <p14:tracePt t="916" x="4322763" y="1096963"/>
          <p14:tracePt t="918" x="4351338" y="1096963"/>
          <p14:tracePt t="921" x="4398963" y="1087438"/>
          <p14:tracePt t="924" x="4445000" y="1087438"/>
          <p14:tracePt t="926" x="4464050" y="1087438"/>
          <p14:tracePt t="927" x="4492625" y="1087438"/>
          <p14:tracePt t="930" x="4521200" y="1077913"/>
          <p14:tracePt t="933" x="4568825" y="1077913"/>
          <p14:tracePt t="937" x="4633913" y="1077913"/>
          <p14:tracePt t="940" x="4672013" y="1077913"/>
          <p14:tracePt t="943" x="4710113" y="1077913"/>
          <p14:tracePt t="946" x="4757738" y="1077913"/>
          <p14:tracePt t="949" x="4805363" y="1077913"/>
          <p14:tracePt t="951" x="4833938" y="1077913"/>
          <p14:tracePt t="954" x="4860925" y="1077913"/>
          <p14:tracePt t="957" x="4899025" y="1077913"/>
          <p14:tracePt t="959" x="4918075" y="1077913"/>
          <p14:tracePt t="961" x="4937125" y="1077913"/>
          <p14:tracePt t="964" x="4965700" y="1077913"/>
          <p14:tracePt t="967" x="5022850" y="1087438"/>
          <p14:tracePt t="969" x="5041900" y="1087438"/>
          <p14:tracePt t="971" x="5070475" y="1087438"/>
          <p14:tracePt t="974" x="5097463" y="1096963"/>
          <p14:tracePt t="977" x="5126038" y="1096963"/>
          <p14:tracePt t="979" x="5145088" y="1106488"/>
          <p14:tracePt t="982" x="5173663" y="1106488"/>
          <p14:tracePt t="985" x="5221288" y="1106488"/>
          <p14:tracePt t="987" x="5240338" y="1116013"/>
          <p14:tracePt t="990" x="5268913" y="1116013"/>
          <p14:tracePt t="993" x="5305425" y="1125538"/>
          <p14:tracePt t="996" x="5334000" y="1125538"/>
          <p14:tracePt t="999" x="5372100" y="1125538"/>
          <p14:tracePt t="1001" x="5391150" y="1125538"/>
          <p14:tracePt t="1004" x="5438775" y="1125538"/>
          <p14:tracePt t="1006" x="5476875" y="1125538"/>
          <p14:tracePt t="1009" x="5505450" y="1125538"/>
          <p14:tracePt t="1012" x="5541963" y="1125538"/>
          <p14:tracePt t="1015" x="5599113" y="1125538"/>
          <p14:tracePt t="1017" x="5627688" y="1125538"/>
          <p14:tracePt t="1019" x="5665788" y="1125538"/>
          <p14:tracePt t="1022" x="5722938" y="1125538"/>
          <p14:tracePt t="1024" x="5768975" y="1125538"/>
          <p14:tracePt t="1026" x="5807075" y="1125538"/>
          <p14:tracePt t="1029" x="5873750" y="1135063"/>
          <p14:tracePt t="1032" x="5959475" y="1144588"/>
          <p14:tracePt t="1035" x="6034088" y="1154113"/>
          <p14:tracePt t="1038" x="6119813" y="1182688"/>
          <p14:tracePt t="1041" x="6186488" y="1182688"/>
          <p14:tracePt t="1044" x="6270625" y="1211263"/>
          <p14:tracePt t="1047" x="6327775" y="1211263"/>
          <p14:tracePt t="1050" x="6432550" y="1230313"/>
          <p14:tracePt t="1052" x="6488113" y="1239838"/>
          <p14:tracePt t="1055" x="6573838" y="1266825"/>
          <p14:tracePt t="1057" x="6630988" y="1276350"/>
          <p14:tracePt t="1060" x="6696075" y="1295400"/>
          <p14:tracePt t="1062" x="6762750" y="1304925"/>
          <p14:tracePt t="1065" x="6829425" y="1314450"/>
          <p14:tracePt t="1067" x="6867525" y="1314450"/>
          <p14:tracePt t="1070" x="6923088" y="1323975"/>
          <p14:tracePt t="1072" x="6970713" y="1333500"/>
          <p14:tracePt t="1075" x="7018338" y="1333500"/>
          <p14:tracePt t="1078" x="7075488" y="1343025"/>
          <p14:tracePt t="1081" x="7112000" y="1362075"/>
          <p14:tracePt t="1084" x="7159625" y="1371600"/>
          <p14:tracePt t="1087" x="7207250" y="1371600"/>
          <p14:tracePt t="1090" x="7254875" y="1381125"/>
          <p14:tracePt t="1094" x="7312025" y="1381125"/>
          <p14:tracePt t="1097" x="7358063" y="1381125"/>
          <p14:tracePt t="1100" x="7405688" y="1381125"/>
          <p14:tracePt t="1103" x="7462838" y="1381125"/>
          <p14:tracePt t="1106" x="7510463" y="1381125"/>
          <p14:tracePt t="1109" x="7566025" y="1381125"/>
          <p14:tracePt t="1111" x="7594600" y="1381125"/>
          <p14:tracePt t="1114" x="7623175" y="1381125"/>
          <p14:tracePt t="1117" x="7699375" y="1362075"/>
          <p14:tracePt t="1119" x="7747000" y="1352550"/>
          <p14:tracePt t="1123" x="7785100" y="1343025"/>
          <p14:tracePt t="1126" x="7859713" y="1333500"/>
          <p14:tracePt t="1129" x="7907338" y="1323975"/>
          <p14:tracePt t="1131" x="7935913" y="1323975"/>
          <p14:tracePt t="1133" x="7974013" y="1314450"/>
          <p14:tracePt t="1134" x="7993063" y="1314450"/>
          <p14:tracePt t="1136" x="8020050" y="1304925"/>
          <p14:tracePt t="1137" x="8039100" y="1304925"/>
          <p14:tracePt t="1142" x="8124825" y="1285875"/>
          <p14:tracePt t="1145" x="8172450" y="1276350"/>
          <p14:tracePt t="1149" x="8239125" y="1276350"/>
          <p14:tracePt t="1151" x="8256588" y="1266825"/>
          <p14:tracePt t="1154" x="8313738" y="1249363"/>
          <p14:tracePt t="1157" x="8351838" y="1239838"/>
          <p14:tracePt t="1159" x="8399463" y="1230313"/>
          <p14:tracePt t="1161" x="8428038" y="1230313"/>
          <p14:tracePt t="1163" x="8456613" y="1220788"/>
          <p14:tracePt t="1166" x="8512175" y="1211263"/>
          <p14:tracePt t="1168" x="8550275" y="1211263"/>
          <p14:tracePt t="1171" x="8588375" y="1211263"/>
          <p14:tracePt t="1174" x="8674100" y="1201738"/>
          <p14:tracePt t="1177" x="8748713" y="1192213"/>
          <p14:tracePt t="1180" x="8796338" y="1173163"/>
          <p14:tracePt t="1182" x="8882063" y="1173163"/>
          <p14:tracePt t="1185" x="8956675" y="1173163"/>
          <p14:tracePt t="1187" x="9013825" y="1173163"/>
          <p14:tracePt t="1189" x="9070975" y="1173163"/>
          <p14:tracePt t="1191" x="9128125" y="1173163"/>
          <p14:tracePt t="1193" x="9193213" y="1173163"/>
          <p14:tracePt t="1195" x="9231313" y="1173163"/>
          <p14:tracePt t="1197" x="9288463" y="1173163"/>
          <p14:tracePt t="1200" x="9382125" y="1173163"/>
          <p14:tracePt t="1203" x="9477375" y="1173163"/>
          <p14:tracePt t="1205" x="9525000" y="1173163"/>
          <p14:tracePt t="1207" x="9618663" y="1163638"/>
          <p14:tracePt t="1209" x="9675813" y="1154113"/>
          <p14:tracePt t="1212" x="9732963" y="1154113"/>
          <p14:tracePt t="1215" x="9818688" y="1144588"/>
          <p14:tracePt t="1218" x="9883775" y="1125538"/>
          <p14:tracePt t="1220" x="9940925" y="1125538"/>
          <p14:tracePt t="1223" x="10007600" y="1116013"/>
          <p14:tracePt t="1226" x="10091738" y="1116013"/>
          <p14:tracePt t="1229" x="10158413" y="1106488"/>
          <p14:tracePt t="1232" x="10244138" y="1096963"/>
          <p14:tracePt t="1235" x="10309225" y="1077913"/>
          <p14:tracePt t="1238" x="10385425" y="1068388"/>
          <p14:tracePt t="1241" x="10452100" y="1058863"/>
          <p14:tracePt t="1243" x="10498138" y="1049338"/>
          <p14:tracePt t="1246" x="10564813" y="1030288"/>
          <p14:tracePt t="1249" x="10621963" y="1022350"/>
          <p14:tracePt t="1252" x="10669588" y="1012825"/>
          <p14:tracePt t="1254" x="10688638" y="1012825"/>
          <p14:tracePt t="1256" x="10734675" y="1003300"/>
          <p14:tracePt t="1259" x="10753725" y="1003300"/>
          <p14:tracePt t="1262" x="10782300" y="993775"/>
          <p14:tracePt t="1265" x="10801350" y="984250"/>
          <p14:tracePt t="1267" x="10810875" y="984250"/>
          <p14:tracePt t="1270" x="10820400" y="984250"/>
          <p14:tracePt t="1288" x="10839450" y="984250"/>
          <p14:tracePt t="1305" x="10839450" y="993775"/>
          <p14:tracePt t="1335" x="10848975" y="993775"/>
          <p14:tracePt t="1348" x="10858500" y="993775"/>
          <p14:tracePt t="1350" x="10868025" y="993775"/>
          <p14:tracePt t="1365" x="10887075" y="993775"/>
          <p14:tracePt t="1368" x="10896600" y="993775"/>
          <p14:tracePt t="1382" x="10934700" y="974725"/>
          <p14:tracePt t="1384" x="10934700" y="965200"/>
          <p14:tracePt t="1398" x="10944225" y="965200"/>
          <p14:tracePt t="1432" x="10944225" y="974725"/>
          <p14:tracePt t="1449" x="10944225" y="1049338"/>
          <p14:tracePt t="1452" x="10944225" y="1077913"/>
          <p14:tracePt t="1455" x="10934700" y="1106488"/>
          <p14:tracePt t="1458" x="10934700" y="1125538"/>
          <p14:tracePt t="1460" x="10925175" y="1144588"/>
          <p14:tracePt t="1462" x="10925175" y="1173163"/>
          <p14:tracePt t="1464" x="10915650" y="1192213"/>
          <p14:tracePt t="1465" x="10915650" y="1201738"/>
          <p14:tracePt t="1467" x="10906125" y="1230313"/>
          <p14:tracePt t="1469" x="10896600" y="1249363"/>
          <p14:tracePt t="1471" x="10896600" y="1276350"/>
          <p14:tracePt t="1473" x="10887075" y="1295400"/>
          <p14:tracePt t="1475" x="10877550" y="1323975"/>
          <p14:tracePt t="1477" x="10868025" y="1362075"/>
          <p14:tracePt t="1479" x="10858500" y="1381125"/>
          <p14:tracePt t="1485" x="10858500" y="1400175"/>
          <p14:tracePt t="1531" x="10669588" y="1570038"/>
          <p14:tracePt t="1533" x="10631488" y="1608138"/>
          <p14:tracePt t="1535" x="10593388" y="1646238"/>
          <p14:tracePt t="1537" x="10555288" y="1665288"/>
          <p14:tracePt t="1539" x="10517188" y="1703388"/>
          <p14:tracePt t="1540" x="10471150" y="1720850"/>
          <p14:tracePt t="1542" x="10452100" y="1730375"/>
          <p14:tracePt t="1544" x="10404475" y="1768475"/>
          <p14:tracePt t="1546" x="10356850" y="1806575"/>
          <p14:tracePt t="1547" x="10328275" y="1816100"/>
          <p14:tracePt t="1549" x="10280650" y="1854200"/>
          <p14:tracePt t="1551" x="10234613" y="1873250"/>
          <p14:tracePt t="1553" x="10177463" y="1901825"/>
          <p14:tracePt t="1554" x="10129838" y="1939925"/>
          <p14:tracePt t="1557" x="10072688" y="1957388"/>
          <p14:tracePt t="1559" x="10007600" y="1985963"/>
          <p14:tracePt t="1561" x="9950450" y="2005013"/>
          <p14:tracePt t="1562" x="9912350" y="2024063"/>
          <p14:tracePt t="1563" x="9883775" y="2033588"/>
          <p14:tracePt t="1570" x="9637713" y="2119313"/>
          <p14:tracePt t="1581" x="9212263" y="2222500"/>
          <p14:tracePt t="1583" x="9080500" y="2232025"/>
          <p14:tracePt t="1585" x="8985250" y="2260600"/>
          <p14:tracePt t="1587" x="8947150" y="2270125"/>
          <p14:tracePt t="1589" x="8863013" y="2279650"/>
          <p14:tracePt t="1591" x="8777288" y="2298700"/>
          <p14:tracePt t="1592" x="8720138" y="2298700"/>
          <p14:tracePt t="1594" x="8616950" y="2308225"/>
          <p14:tracePt t="1596" x="8531225" y="2317750"/>
          <p14:tracePt t="1603" x="8201025" y="2355850"/>
          <p14:tracePt t="1604" x="8096250" y="2374900"/>
          <p14:tracePt t="1606" x="8002588" y="2384425"/>
          <p14:tracePt t="1608" x="7897813" y="2384425"/>
          <p14:tracePt t="1609" x="7821613" y="2401888"/>
          <p14:tracePt t="1611" x="7727950" y="2401888"/>
          <p14:tracePt t="1613" x="7670800" y="2401888"/>
          <p14:tracePt t="1615" x="7500938" y="2411413"/>
          <p14:tracePt t="1617" x="7377113" y="2411413"/>
          <p14:tracePt t="1619" x="7264400" y="2411413"/>
          <p14:tracePt t="1621" x="7121525" y="2411413"/>
          <p14:tracePt t="1622" x="7008813" y="2411413"/>
          <p14:tracePt t="1624" x="6858000" y="2393950"/>
          <p14:tracePt t="1626" x="6781800" y="2384425"/>
          <p14:tracePt t="1628" x="6640513" y="2365375"/>
          <p14:tracePt t="1629" x="6564313" y="2346325"/>
          <p14:tracePt t="1631" x="6423025" y="2317750"/>
          <p14:tracePt t="1633" x="6270625" y="2289175"/>
          <p14:tracePt t="1634" x="6196013" y="2279650"/>
          <p14:tracePt t="1636" x="6072188" y="2260600"/>
          <p14:tracePt t="1638" x="5930900" y="2232025"/>
          <p14:tracePt t="1639" x="5854700" y="2212975"/>
          <p14:tracePt t="1641" x="5646738" y="2157413"/>
          <p14:tracePt t="1643" x="5599113" y="2147888"/>
          <p14:tracePt t="1645" x="5448300" y="2119313"/>
          <p14:tracePt t="1647" x="5343525" y="2071688"/>
          <p14:tracePt t="1649" x="5230813" y="2052638"/>
          <p14:tracePt t="1650" x="5106988" y="2005013"/>
          <p14:tracePt t="1653" x="5013325" y="1966913"/>
          <p14:tracePt t="1655" x="4927600" y="1939925"/>
          <p14:tracePt t="1657" x="4852988" y="1920875"/>
          <p14:tracePt t="1659" x="4786313" y="1892300"/>
          <p14:tracePt t="1660" x="4748213" y="1873250"/>
          <p14:tracePt t="1664" x="4691063" y="1844675"/>
          <p14:tracePt t="1665" x="4672013" y="1835150"/>
          <p14:tracePt t="1667" x="4662488" y="1825625"/>
          <p14:tracePt t="1674" x="4643438" y="1816100"/>
          <p14:tracePt t="1681" x="4643438" y="1806575"/>
          <p14:tracePt t="1697" x="4643438" y="1758950"/>
          <p14:tracePt t="1714" x="4652963" y="1712913"/>
          <p14:tracePt t="1732" x="4672013" y="1665288"/>
          <p14:tracePt t="1734" x="4672013" y="1655763"/>
          <p14:tracePt t="1736" x="4672013" y="1646238"/>
          <p14:tracePt t="1747" x="4681538" y="1617663"/>
          <p14:tracePt t="1750" x="4681538" y="1598613"/>
          <p14:tracePt t="1752" x="4681538" y="1589088"/>
          <p14:tracePt t="1755" x="4681538" y="1579563"/>
          <p14:tracePt t="1757" x="4681538" y="1570038"/>
          <p14:tracePt t="1764" x="4691063" y="1531938"/>
          <p14:tracePt t="1767" x="4691063" y="1522413"/>
          <p14:tracePt t="1782" x="4710113" y="1447800"/>
          <p14:tracePt t="1785" x="4710113" y="1428750"/>
          <p14:tracePt t="1787" x="4719638" y="1428750"/>
          <p14:tracePt t="1788" x="4719638" y="1419225"/>
          <p14:tracePt t="1799" x="4748213" y="1343025"/>
          <p14:tracePt t="1801" x="4748213" y="1323975"/>
          <p14:tracePt t="1803" x="4757738" y="1304925"/>
          <p14:tracePt t="1806" x="4767263" y="1285875"/>
          <p14:tracePt t="1808" x="4767263" y="1276350"/>
          <p14:tracePt t="1812" x="4776788" y="1239838"/>
          <p14:tracePt t="1819" x="4795838" y="1182688"/>
          <p14:tracePt t="1822" x="4814888" y="1144588"/>
          <p14:tracePt t="1824" x="4814888" y="1135063"/>
          <p14:tracePt t="1826" x="4824413" y="1116013"/>
          <p14:tracePt t="1829" x="4843463" y="1096963"/>
          <p14:tracePt t="1831" x="4852988" y="1077913"/>
          <p14:tracePt t="1834" x="4870450" y="1058863"/>
          <p14:tracePt t="1836" x="4870450" y="1049338"/>
          <p14:tracePt t="1839" x="4889500" y="1030288"/>
          <p14:tracePt t="1841" x="4899025" y="1012825"/>
          <p14:tracePt t="1844" x="4899025" y="1003300"/>
          <p14:tracePt t="1846" x="4908550" y="993775"/>
          <p14:tracePt t="1853" x="4956175" y="955675"/>
          <p14:tracePt t="1856" x="4965700" y="936625"/>
          <p14:tracePt t="1859" x="4984750" y="927100"/>
          <p14:tracePt t="1862" x="4994275" y="908050"/>
          <p14:tracePt t="1870" x="5022850" y="879475"/>
          <p14:tracePt t="1872" x="5032375" y="869950"/>
          <p14:tracePt t="1874" x="5041900" y="860425"/>
          <p14:tracePt t="1876" x="5060950" y="850900"/>
          <p14:tracePt t="1878" x="5070475" y="841375"/>
          <p14:tracePt t="1880" x="5080000" y="831850"/>
          <p14:tracePt t="1883" x="5087938" y="822325"/>
          <p14:tracePt t="1885" x="5106988" y="812800"/>
          <p14:tracePt t="1887" x="5116513" y="795338"/>
          <p14:tracePt t="1889" x="5135563" y="785813"/>
          <p14:tracePt t="1891" x="5145088" y="766763"/>
          <p14:tracePt t="1892" x="5154613" y="766763"/>
          <p14:tracePt t="1894" x="5164138" y="738188"/>
          <p14:tracePt t="1896" x="5173663" y="738188"/>
          <p14:tracePt t="1900" x="5202238" y="700088"/>
          <p14:tracePt t="1902" x="5221288" y="681038"/>
          <p14:tracePt t="1905" x="5230813" y="661988"/>
          <p14:tracePt t="1908" x="5249863" y="642938"/>
          <p14:tracePt t="1911" x="5259388" y="633413"/>
          <p14:tracePt t="1914" x="5278438" y="614363"/>
          <p14:tracePt t="1918" x="5297488" y="585788"/>
          <p14:tracePt t="1921" x="5305425" y="576263"/>
          <p14:tracePt t="1923" x="5314950" y="568325"/>
          <p14:tracePt t="1927" x="5324475" y="558800"/>
          <p14:tracePt t="1943" x="5334000" y="530225"/>
          <p14:tracePt t="1995" x="5343525" y="530225"/>
          <p14:tracePt t="2058" x="5343525" y="539750"/>
          <p14:tracePt t="2072" x="5334000" y="549275"/>
          <p14:tracePt t="2081" x="5324475" y="558800"/>
          <p14:tracePt t="2084" x="5314950" y="568325"/>
          <p14:tracePt t="2087" x="5305425" y="576263"/>
          <p14:tracePt t="2089" x="5297488" y="585788"/>
          <p14:tracePt t="2092" x="5278438" y="604838"/>
          <p14:tracePt t="2095" x="5268913" y="614363"/>
          <p14:tracePt t="2099" x="5249863" y="633413"/>
          <p14:tracePt t="2103" x="5221288" y="671513"/>
          <p14:tracePt t="2107" x="5202238" y="700088"/>
          <p14:tracePt t="2111" x="5164138" y="757238"/>
          <p14:tracePt t="2115" x="5126038" y="803275"/>
          <p14:tracePt t="2119" x="5097463" y="841375"/>
          <p14:tracePt t="2122" x="5080000" y="879475"/>
          <p14:tracePt t="2126" x="5041900" y="946150"/>
          <p14:tracePt t="2130" x="5032375" y="974725"/>
          <p14:tracePt t="2134" x="4994275" y="1058863"/>
          <p14:tracePt t="2139" x="4965700" y="1106488"/>
          <p14:tracePt t="2141" x="4956175" y="1144588"/>
          <p14:tracePt t="2145" x="4927600" y="1201738"/>
          <p14:tracePt t="2149" x="4918075" y="1257300"/>
          <p14:tracePt t="2153" x="4899025" y="1323975"/>
          <p14:tracePt t="2156" x="4879975" y="1352550"/>
          <p14:tracePt t="2160" x="4860925" y="1409700"/>
          <p14:tracePt t="2163" x="4843463" y="1457325"/>
          <p14:tracePt t="2168" x="4833938" y="1503363"/>
          <p14:tracePt t="2172" x="4814888" y="1550988"/>
          <p14:tracePt t="2175" x="4805363" y="1617663"/>
          <p14:tracePt t="2179" x="4795838" y="1655763"/>
          <p14:tracePt t="2182" x="4786313" y="1703388"/>
          <p14:tracePt t="2185" x="4786313" y="1739900"/>
          <p14:tracePt t="2189" x="4767263" y="1806575"/>
          <p14:tracePt t="2192" x="4757738" y="1844675"/>
          <p14:tracePt t="2195" x="4757738" y="1882775"/>
          <p14:tracePt t="2199" x="4748213" y="1939925"/>
          <p14:tracePt t="2202" x="4748213" y="1985963"/>
          <p14:tracePt t="2206" x="4738688" y="2024063"/>
          <p14:tracePt t="2210" x="4729163" y="2071688"/>
          <p14:tracePt t="2214" x="4719638" y="2109788"/>
          <p14:tracePt t="2219" x="4710113" y="2147888"/>
          <p14:tracePt t="2222" x="4691063" y="2184400"/>
          <p14:tracePt t="2224" x="4691063" y="2203450"/>
          <p14:tracePt t="2226" x="4691063" y="2212975"/>
          <p14:tracePt t="2240" x="4691063" y="2222500"/>
          <p14:tracePt t="2276" x="4681538" y="2222500"/>
          <p14:tracePt t="2281" x="4672013" y="2232025"/>
          <p14:tracePt t="2282" x="4672013" y="2251075"/>
          <p14:tracePt t="2284" x="4662488" y="2251075"/>
          <p14:tracePt t="2286" x="4662488" y="2260600"/>
          <p14:tracePt t="2298" x="4616450" y="2336800"/>
          <p14:tracePt t="2299" x="4606925" y="2346325"/>
          <p14:tracePt t="2315" x="4549775" y="2439988"/>
          <p14:tracePt t="2317" x="4540250" y="2459038"/>
          <p14:tracePt t="2319" x="4530725" y="2468563"/>
          <p14:tracePt t="2321" x="4521200" y="2478088"/>
          <p14:tracePt t="2324" x="4511675" y="2506663"/>
          <p14:tracePt t="2326" x="4502150" y="2516188"/>
          <p14:tracePt t="2328" x="4492625" y="2516188"/>
          <p14:tracePt t="2330" x="4483100" y="2525713"/>
          <p14:tracePt t="2332" x="4473575" y="2544763"/>
          <p14:tracePt t="2335" x="4445000" y="2563813"/>
          <p14:tracePt t="2337" x="4445000" y="2573338"/>
          <p14:tracePt t="2340" x="4435475" y="2573338"/>
          <p14:tracePt t="2342" x="4425950" y="2582863"/>
          <p14:tracePt t="2345" x="4416425" y="2592388"/>
          <p14:tracePt t="2347" x="4406900" y="2620963"/>
          <p14:tracePt t="2349" x="4398963" y="2628900"/>
          <p14:tracePt t="2352" x="4389438" y="2638425"/>
          <p14:tracePt t="2359" x="4370388" y="2638425"/>
          <p14:tracePt t="2366" x="4370388" y="2657475"/>
          <p14:tracePt t="2368" x="4360863" y="2657475"/>
          <p14:tracePt t="2371" x="4351338" y="2667000"/>
          <p14:tracePt t="2381" x="4313238" y="2686050"/>
          <p14:tracePt t="2397" x="4275138" y="2714625"/>
          <p14:tracePt t="2399" x="4265613" y="2724150"/>
          <p14:tracePt t="2401" x="4256088" y="2724150"/>
          <p14:tracePt t="2413" x="4198938" y="2752725"/>
          <p14:tracePt t="2416" x="4179888" y="2762250"/>
          <p14:tracePt t="2419" x="4162425" y="2771775"/>
          <p14:tracePt t="2421" x="4143375" y="2781300"/>
          <p14:tracePt t="2423" x="4133850" y="2790825"/>
          <p14:tracePt t="2425" x="4114800" y="2800350"/>
          <p14:tracePt t="2432" x="4048125" y="2838450"/>
          <p14:tracePt t="2435" x="4019550" y="2847975"/>
          <p14:tracePt t="2437" x="4010025" y="2865438"/>
          <p14:tracePt t="2440" x="3971925" y="2884488"/>
          <p14:tracePt t="2442" x="3962400" y="2903538"/>
          <p14:tracePt t="2445" x="3935413" y="2922588"/>
          <p14:tracePt t="2448" x="3906838" y="2932113"/>
          <p14:tracePt t="2450" x="3887788" y="2951163"/>
          <p14:tracePt t="2453" x="3859213" y="2979738"/>
          <p14:tracePt t="2455" x="3840163" y="2989263"/>
          <p14:tracePt t="2457" x="3830638" y="2998788"/>
          <p14:tracePt t="2459" x="3811588" y="3008313"/>
          <p14:tracePt t="2461" x="3792538" y="3017838"/>
          <p14:tracePt t="2464" x="3773488" y="3046413"/>
          <p14:tracePt t="2467" x="3744913" y="3065463"/>
          <p14:tracePt t="2469" x="3717925" y="3074988"/>
          <p14:tracePt t="2472" x="3689350" y="3092450"/>
          <p14:tracePt t="2474" x="3679825" y="3111500"/>
          <p14:tracePt t="2476" x="3660775" y="3121025"/>
          <p14:tracePt t="2478" x="3641725" y="3130550"/>
          <p14:tracePt t="2481" x="3613150" y="3159125"/>
          <p14:tracePt t="2484" x="3584575" y="3178175"/>
          <p14:tracePt t="2486" x="3556000" y="3197225"/>
          <p14:tracePt t="2489" x="3527425" y="3216275"/>
          <p14:tracePt t="2491" x="3498850" y="3235325"/>
          <p14:tracePt t="2493" x="3471863" y="3244850"/>
          <p14:tracePt t="2496" x="3433763" y="3282950"/>
          <p14:tracePt t="2499" x="3405188" y="3302000"/>
          <p14:tracePt t="2501" x="3376613" y="3319463"/>
          <p14:tracePt t="2503" x="3338513" y="3338513"/>
          <p14:tracePt t="2506" x="3300413" y="3357563"/>
          <p14:tracePt t="2508" x="3281363" y="3376613"/>
          <p14:tracePt t="2510" x="3254375" y="3405188"/>
          <p14:tracePt t="2512" x="3244850" y="3414713"/>
          <p14:tracePt t="2515" x="3178175" y="3462338"/>
          <p14:tracePt t="2517" x="3140075" y="3490913"/>
          <p14:tracePt t="2520" x="3111500" y="3519488"/>
          <p14:tracePt t="2522" x="3073400" y="3538538"/>
          <p14:tracePt t="2524" x="3054350" y="3556000"/>
          <p14:tracePt t="2526" x="3027363" y="3584575"/>
          <p14:tracePt t="2529" x="2998788" y="3613150"/>
          <p14:tracePt t="2532" x="2941638" y="3651250"/>
          <p14:tracePt t="2534" x="2922588" y="3670300"/>
          <p14:tracePt t="2537" x="2894013" y="3689350"/>
          <p14:tracePt t="2540" x="2865438" y="3717925"/>
          <p14:tracePt t="2542" x="2846388" y="3727450"/>
          <p14:tracePt t="2545" x="2819400" y="3746500"/>
          <p14:tracePt t="2547" x="2809875" y="3765550"/>
          <p14:tracePt t="2550" x="2781300" y="3773488"/>
          <p14:tracePt t="2553" x="2762250" y="3802063"/>
          <p14:tracePt t="2555" x="2752725" y="3811588"/>
          <p14:tracePt t="2557" x="2733675" y="3830638"/>
          <p14:tracePt t="2571" x="2676525" y="3878263"/>
          <p14:tracePt t="2574" x="2667000" y="3887788"/>
          <p14:tracePt t="2576" x="2657475" y="3897313"/>
          <p14:tracePt t="2579" x="2647950" y="3897313"/>
          <p14:tracePt t="2582" x="2628900" y="3916363"/>
          <p14:tracePt t="2584" x="2619375" y="3916363"/>
          <p14:tracePt t="2586" x="2609850" y="3925888"/>
          <p14:tracePt t="2588" x="2600325" y="3935413"/>
          <p14:tracePt t="2590" x="2592388" y="3944938"/>
          <p14:tracePt t="2592" x="2573338" y="3954463"/>
          <p14:tracePt t="2594" x="2563813" y="3954463"/>
          <p14:tracePt t="2597" x="2544763" y="3963988"/>
          <p14:tracePt t="2598" x="2535238" y="3973513"/>
          <p14:tracePt t="2601" x="2516188" y="3983038"/>
          <p14:tracePt t="2604" x="2497138" y="3992563"/>
          <p14:tracePt t="2606" x="2487613" y="4000500"/>
          <p14:tracePt t="2608" x="2468563" y="4010025"/>
          <p14:tracePt t="2610" x="2449513" y="4029075"/>
          <p14:tracePt t="2612" x="2439988" y="4029075"/>
          <p14:tracePt t="2615" x="2411413" y="4057650"/>
          <p14:tracePt t="2617" x="2392363" y="4067175"/>
          <p14:tracePt t="2620" x="2373313" y="4076700"/>
          <p14:tracePt t="2623" x="2336800" y="4095750"/>
          <p14:tracePt t="2626" x="2298700" y="4114800"/>
          <p14:tracePt t="2629" x="2279650" y="4124325"/>
          <p14:tracePt t="2632" x="2232025" y="4162425"/>
          <p14:tracePt t="2634" x="2203450" y="4171950"/>
          <p14:tracePt t="2636" x="2184400" y="4181475"/>
          <p14:tracePt t="2639" x="2155825" y="4191000"/>
          <p14:tracePt t="2641" x="2138363" y="4200525"/>
          <p14:tracePt t="2644" x="2100263" y="4219575"/>
          <p14:tracePt t="2646" x="2081213" y="4229100"/>
          <p14:tracePt t="2649" x="2033588" y="4246563"/>
          <p14:tracePt t="2652" x="1995488" y="4256088"/>
          <p14:tracePt t="2654" x="1966913" y="4275138"/>
          <p14:tracePt t="2656" x="1938338" y="4284663"/>
          <p14:tracePt t="2658" x="1919288" y="4294188"/>
          <p14:tracePt t="2660" x="1882775" y="4303713"/>
          <p14:tracePt t="2661" x="1863725" y="4303713"/>
          <p14:tracePt t="2664" x="1835150" y="4313238"/>
          <p14:tracePt t="2666" x="1806575" y="4322763"/>
          <p14:tracePt t="2668" x="1758950" y="4341813"/>
          <p14:tracePt t="2669" x="1730375" y="4351338"/>
          <p14:tracePt t="2670" x="1720850" y="4360863"/>
          <p14:tracePt t="2672" x="1711325" y="4360863"/>
          <p14:tracePt t="2674" x="1684338" y="4370388"/>
          <p14:tracePt t="2676" x="1655763" y="4379913"/>
          <p14:tracePt t="2678" x="1617663" y="4379913"/>
          <p14:tracePt t="2680" x="1589088" y="4389438"/>
          <p14:tracePt t="2683" x="1550988" y="4398963"/>
          <p14:tracePt t="2685" x="1531938" y="4408488"/>
          <p14:tracePt t="2687" x="1503363" y="4418013"/>
          <p14:tracePt t="2688" x="1493838" y="4418013"/>
          <p14:tracePt t="2690" x="1474788" y="4427538"/>
          <p14:tracePt t="2692" x="1457325" y="4427538"/>
          <p14:tracePt t="2694" x="1438275" y="4427538"/>
          <p14:tracePt t="2697" x="1400175" y="4437063"/>
          <p14:tracePt t="2700" x="1381125" y="4437063"/>
          <p14:tracePt t="2702" x="1371600" y="4437063"/>
          <p14:tracePt t="2722" x="1343025" y="4446588"/>
          <p14:tracePt t="2739" x="1333500" y="4446588"/>
          <p14:tracePt t="2747" x="1323975" y="4418013"/>
          <p14:tracePt t="2749" x="1314450" y="4398963"/>
          <p14:tracePt t="2750" x="1295400" y="4379913"/>
          <p14:tracePt t="2752" x="1285875" y="4360863"/>
          <p14:tracePt t="2755" x="1285875" y="4341813"/>
          <p14:tracePt t="2757" x="1276350" y="4322763"/>
          <p14:tracePt t="2759" x="1266825" y="4303713"/>
          <p14:tracePt t="2761" x="1257300" y="4275138"/>
          <p14:tracePt t="2762" x="1257300" y="4265613"/>
          <p14:tracePt t="2765" x="1239838" y="4229100"/>
          <p14:tracePt t="2767" x="1230313" y="4210050"/>
          <p14:tracePt t="2769" x="1211263" y="4171950"/>
          <p14:tracePt t="2772" x="1201738" y="4152900"/>
          <p14:tracePt t="2776" x="1182688" y="4105275"/>
          <p14:tracePt t="2778" x="1173163" y="4067175"/>
          <p14:tracePt t="2781" x="1154113" y="4038600"/>
          <p14:tracePt t="2783" x="1144588" y="4010025"/>
          <p14:tracePt t="2785" x="1125538" y="3992563"/>
          <p14:tracePt t="2787" x="1116013" y="3973513"/>
          <p14:tracePt t="2789" x="1096963" y="3954463"/>
          <p14:tracePt t="2791" x="1087438" y="3935413"/>
          <p14:tracePt t="2792" x="1077913" y="3916363"/>
          <p14:tracePt t="2795" x="1068388" y="3906838"/>
          <p14:tracePt t="2798" x="1039813" y="3868738"/>
          <p14:tracePt t="2800" x="1030288" y="3859213"/>
          <p14:tracePt t="2802" x="1012825" y="3840163"/>
          <p14:tracePt t="2804" x="993775" y="3830638"/>
          <p14:tracePt t="2806" x="984250" y="3811588"/>
          <p14:tracePt t="2809" x="955675" y="3802063"/>
          <p14:tracePt t="2811" x="946150" y="3792538"/>
          <p14:tracePt t="2814" x="917575" y="3783013"/>
          <p14:tracePt t="2816" x="898525" y="3783013"/>
          <p14:tracePt t="2818" x="889000" y="3773488"/>
          <p14:tracePt t="2820" x="869950" y="3773488"/>
          <p14:tracePt t="2821" x="860425" y="3773488"/>
          <p14:tracePt t="2830" x="793750" y="3773488"/>
          <p14:tracePt t="2832" x="785813" y="3773488"/>
          <p14:tracePt t="2834" x="766763" y="3773488"/>
          <p14:tracePt t="2836" x="747713" y="3773488"/>
          <p14:tracePt t="2838" x="738188" y="3773488"/>
          <p14:tracePt t="2839" x="719138" y="3773488"/>
          <p14:tracePt t="2841" x="700088" y="3773488"/>
          <p14:tracePt t="2843" x="681038" y="3773488"/>
          <p14:tracePt t="2845" x="671513" y="3773488"/>
          <p14:tracePt t="2847" x="642938" y="3783013"/>
          <p14:tracePt t="2849" x="623888" y="3783013"/>
          <p14:tracePt t="2850" x="604838" y="3792538"/>
          <p14:tracePt t="2853" x="585788" y="3792538"/>
          <p14:tracePt t="2856" x="558800" y="3802063"/>
          <p14:tracePt t="2859" x="530225" y="3821113"/>
          <p14:tracePt t="2861" x="520700" y="3830638"/>
          <p14:tracePt t="2863" x="511175" y="3830638"/>
          <p14:tracePt t="3005" x="511175" y="3868738"/>
          <p14:tracePt t="3008" x="511175" y="3963988"/>
          <p14:tracePt t="3011" x="511175" y="4086225"/>
          <p14:tracePt t="3018" x="539750" y="4389438"/>
          <p14:tracePt t="3020" x="549275" y="4473575"/>
          <p14:tracePt t="3022" x="566738" y="4549775"/>
          <p14:tracePt t="3024" x="576263" y="4635500"/>
          <p14:tracePt t="3026" x="585788" y="4710113"/>
          <p14:tracePt t="3027" x="604838" y="4786313"/>
          <p14:tracePt t="3029" x="623888" y="4862513"/>
          <p14:tracePt t="3031" x="633413" y="4881563"/>
          <p14:tracePt t="3033" x="652463" y="4956175"/>
          <p14:tracePt t="3035" x="661988" y="5013325"/>
          <p14:tracePt t="3036" x="661988" y="5051425"/>
          <p14:tracePt t="3038" x="671513" y="5070475"/>
          <p14:tracePt t="3044" x="671513" y="5080000"/>
          <p14:tracePt t="3062" x="681038" y="5080000"/>
          <p14:tracePt t="3080" x="738188" y="5080000"/>
          <p14:tracePt t="3082" x="757238" y="5080000"/>
          <p14:tracePt t="3084" x="793750" y="5080000"/>
          <p14:tracePt t="3085" x="803275" y="5080000"/>
          <p14:tracePt t="3087" x="841375" y="5080000"/>
          <p14:tracePt t="3089" x="879475" y="5060950"/>
          <p14:tracePt t="3090" x="898525" y="5060950"/>
          <p14:tracePt t="3092" x="946150" y="5051425"/>
          <p14:tracePt t="3094" x="1003300" y="5041900"/>
          <p14:tracePt t="3100" x="1135063" y="5041900"/>
          <p14:tracePt t="3101" x="1173163" y="5041900"/>
          <p14:tracePt t="3102" x="1192213" y="5041900"/>
          <p14:tracePt t="3103" x="1230313" y="5060950"/>
          <p14:tracePt t="3112" x="1550988" y="5108575"/>
          <p14:tracePt t="3115" x="1758950" y="5145088"/>
          <p14:tracePt t="3117" x="1892300" y="5173663"/>
          <p14:tracePt t="3119" x="2043113" y="5221288"/>
          <p14:tracePt t="3120" x="2138363" y="5230813"/>
          <p14:tracePt t="3122" x="2289175" y="5278438"/>
          <p14:tracePt t="3123" x="2382838" y="5316538"/>
          <p14:tracePt t="3125" x="2554288" y="5364163"/>
          <p14:tracePt t="3126" x="2647950" y="5372100"/>
          <p14:tracePt t="3127" x="2846388" y="5438775"/>
          <p14:tracePt t="3129" x="2941638" y="5457825"/>
          <p14:tracePt t="3130" x="3159125" y="5524500"/>
          <p14:tracePt t="3132" x="3254375" y="5543550"/>
          <p14:tracePt t="3134" x="3471863" y="5608638"/>
          <p14:tracePt t="3136" x="3689350" y="5656263"/>
          <p14:tracePt t="3138" x="3906838" y="5722938"/>
          <p14:tracePt t="3140" x="4124325" y="5770563"/>
          <p14:tracePt t="3142" x="4341813" y="5835650"/>
          <p14:tracePt t="3143" x="4454525" y="5873750"/>
          <p14:tracePt t="3145" x="4559300" y="5892800"/>
          <p14:tracePt t="3146" x="4795838" y="5959475"/>
          <p14:tracePt t="3155" x="5675313" y="6157913"/>
          <p14:tracePt t="3156" x="5911850" y="6215063"/>
          <p14:tracePt t="3158" x="6129338" y="6243638"/>
          <p14:tracePt t="3159" x="6337300" y="6289675"/>
          <p14:tracePt t="3161" x="6432550" y="6308725"/>
          <p14:tracePt t="3162" x="6650038" y="6337300"/>
          <p14:tracePt t="3164" x="6762750" y="6356350"/>
          <p14:tracePt t="3166" x="6951663" y="6384925"/>
          <p14:tracePt t="3167" x="7140575" y="6384925"/>
          <p14:tracePt t="3169" x="7235825" y="6403975"/>
          <p14:tracePt t="3171" x="7396163" y="6403975"/>
          <p14:tracePt t="3172" x="7491413" y="6403975"/>
          <p14:tracePt t="3174" x="7632700" y="6403975"/>
          <p14:tracePt t="3175" x="7727950" y="6423025"/>
          <p14:tracePt t="3177" x="7859713" y="6423025"/>
          <p14:tracePt t="3186" x="8483600" y="6384925"/>
          <p14:tracePt t="3188" x="8607425" y="6356350"/>
          <p14:tracePt t="3190" x="8758238" y="6346825"/>
          <p14:tracePt t="3192" x="8805863" y="6327775"/>
          <p14:tracePt t="3194" x="9013825" y="6272213"/>
          <p14:tracePt t="3197" x="9193213" y="6234113"/>
          <p14:tracePt t="3199" x="9297988" y="6205538"/>
          <p14:tracePt t="3201" x="9391650" y="6167438"/>
          <p14:tracePt t="3202" x="9496425" y="6119813"/>
          <p14:tracePt t="3204" x="9591675" y="6100763"/>
          <p14:tracePt t="3206" x="9637713" y="6072188"/>
          <p14:tracePt t="3207" x="9694863" y="6054725"/>
          <p14:tracePt t="3209" x="9780588" y="6035675"/>
          <p14:tracePt t="3210" x="9874250" y="5988050"/>
          <p14:tracePt t="3212" x="9931400" y="5969000"/>
          <p14:tracePt t="3213" x="10026650" y="5921375"/>
          <p14:tracePt t="3215" x="10072688" y="5892800"/>
          <p14:tracePt t="3222" x="10423525" y="5732463"/>
          <p14:tracePt t="3223" x="10461625" y="5713413"/>
          <p14:tracePt t="3225" x="10574338" y="5637213"/>
          <p14:tracePt t="3226" x="10631488" y="5608638"/>
          <p14:tracePt t="3228" x="10725150" y="5562600"/>
          <p14:tracePt t="3230" x="10801350" y="5514975"/>
          <p14:tracePt t="3232" x="10896600" y="5467350"/>
          <p14:tracePt t="3234" x="10990263" y="5429250"/>
          <p14:tracePt t="3235" x="11028363" y="5400675"/>
          <p14:tracePt t="3237" x="11114088" y="5364163"/>
          <p14:tracePt t="3239" x="11188700" y="5335588"/>
          <p14:tracePt t="3240" x="11245850" y="5307013"/>
          <p14:tracePt t="3241" x="11283950" y="5297488"/>
          <p14:tracePt t="3243" x="11341100" y="5278438"/>
          <p14:tracePt t="3245" x="11379200" y="5249863"/>
          <p14:tracePt t="3247" x="11463338" y="5211763"/>
          <p14:tracePt t="3249" x="11530013" y="5173663"/>
          <p14:tracePt t="3250" x="11568113" y="5154613"/>
          <p14:tracePt t="3252" x="11596688" y="5145088"/>
          <p14:tracePt t="3254" x="11625263" y="5118100"/>
          <p14:tracePt t="3255" x="11652250" y="5108575"/>
          <p14:tracePt t="3258" x="11709400" y="5080000"/>
          <p14:tracePt t="3259" x="11737975" y="5060950"/>
          <p14:tracePt t="3261" x="11757025" y="5041900"/>
          <p14:tracePt t="3264" x="11795125" y="5022850"/>
          <p14:tracePt t="3265" x="11804650" y="5013325"/>
          <p14:tracePt t="3267" x="11823700" y="4994275"/>
          <p14:tracePt t="3268" x="11833225" y="4984750"/>
          <p14:tracePt t="3275" x="11907838" y="4946650"/>
          <p14:tracePt t="3277" x="11926888" y="4937125"/>
          <p14:tracePt t="3283" x="11984038" y="4910138"/>
          <p14:tracePt t="3285" x="12003088" y="4900613"/>
          <p14:tracePt t="3286" x="12022138" y="4891088"/>
          <p14:tracePt t="3288" x="12041188" y="4891088"/>
          <p14:tracePt t="3290" x="12060238" y="4881563"/>
          <p14:tracePt t="3292" x="12079288" y="4881563"/>
          <p14:tracePt t="3294" x="12106275" y="4881563"/>
          <p14:tracePt t="3295" x="12144375" y="4872038"/>
          <p14:tracePt t="3297" x="12153900" y="4872038"/>
          <p14:tracePt t="3298" x="12182475" y="4872038"/>
          <p14:tracePt t="3587" x="12134850" y="3206750"/>
          <p14:tracePt t="3589" x="12079288" y="3197225"/>
          <p14:tracePt t="3591" x="12041188" y="3187700"/>
          <p14:tracePt t="3593" x="12003088" y="3187700"/>
          <p14:tracePt t="3595" x="11984038" y="3187700"/>
          <p14:tracePt t="3596" x="11936413" y="3178175"/>
          <p14:tracePt t="3598" x="11898313" y="3178175"/>
          <p14:tracePt t="3600" x="11852275" y="3159125"/>
          <p14:tracePt t="3602" x="11804650" y="3149600"/>
          <p14:tracePt t="3604" x="11757025" y="3140075"/>
          <p14:tracePt t="3606" x="11699875" y="3140075"/>
          <p14:tracePt t="3608" x="11661775" y="3130550"/>
          <p14:tracePt t="3609" x="11633200" y="3111500"/>
          <p14:tracePt t="3612" x="11539538" y="3092450"/>
          <p14:tracePt t="3613" x="11510963" y="3092450"/>
          <p14:tracePt t="3616" x="11415713" y="3065463"/>
          <p14:tracePt t="3618" x="11360150" y="3055938"/>
          <p14:tracePt t="3619" x="11303000" y="3046413"/>
          <p14:tracePt t="3621" x="11236325" y="3027363"/>
          <p14:tracePt t="3623" x="11217275" y="3017838"/>
          <p14:tracePt t="3625" x="11161713" y="3008313"/>
          <p14:tracePt t="3626" x="11133138" y="3008313"/>
          <p14:tracePt t="3628" x="11095038" y="2998788"/>
          <p14:tracePt t="3630" x="11056938" y="2979738"/>
          <p14:tracePt t="3632" x="10971213" y="2970213"/>
          <p14:tracePt t="3634" x="10925175" y="2960688"/>
          <p14:tracePt t="3635" x="10906125" y="2951163"/>
          <p14:tracePt t="3637" x="10877550" y="2951163"/>
          <p14:tracePt t="3638" x="10848975" y="2941638"/>
          <p14:tracePt t="3639" x="10810875" y="2941638"/>
          <p14:tracePt t="3641" x="10782300" y="2922588"/>
          <p14:tracePt t="3650" x="10641013" y="2903538"/>
          <p14:tracePt t="3652" x="10602913" y="2894013"/>
          <p14:tracePt t="3654" x="10593388" y="2894013"/>
          <p14:tracePt t="3656" x="10545763" y="2884488"/>
          <p14:tracePt t="3657" x="10526713" y="2884488"/>
          <p14:tracePt t="3659" x="10507663" y="2884488"/>
          <p14:tracePt t="3661" x="10498138" y="2884488"/>
          <p14:tracePt t="3663" x="10452100" y="2874963"/>
          <p14:tracePt t="3665" x="10423525" y="2874963"/>
          <p14:tracePt t="3666" x="10404475" y="2874963"/>
          <p14:tracePt t="3668" x="10385425" y="2874963"/>
          <p14:tracePt t="3669" x="10375900" y="2874963"/>
          <p14:tracePt t="3670" x="10347325" y="2874963"/>
          <p14:tracePt t="3671" x="10337800" y="2874963"/>
          <p14:tracePt t="3673" x="10318750" y="2874963"/>
          <p14:tracePt t="3675" x="10299700" y="2874963"/>
          <p14:tracePt t="3682" x="10196513" y="2874963"/>
          <p14:tracePt t="3684" x="10167938" y="2874963"/>
          <p14:tracePt t="3685" x="10148888" y="2874963"/>
          <p14:tracePt t="3687" x="10110788" y="2874963"/>
          <p14:tracePt t="3688" x="10101263" y="2874963"/>
          <p14:tracePt t="3689" x="10072688" y="2874963"/>
          <p14:tracePt t="3691" x="10053638" y="2874963"/>
          <p14:tracePt t="3692" x="10045700" y="2874963"/>
          <p14:tracePt t="3694" x="10017125" y="2874963"/>
          <p14:tracePt t="3696" x="9998075" y="2874963"/>
          <p14:tracePt t="3698" x="9959975" y="2874963"/>
          <p14:tracePt t="3700" x="9931400" y="2874963"/>
          <p14:tracePt t="3702" x="9912350" y="2874963"/>
          <p14:tracePt t="3704" x="9893300" y="2874963"/>
          <p14:tracePt t="3706" x="9864725" y="2874963"/>
          <p14:tracePt t="3708" x="9845675" y="2874963"/>
          <p14:tracePt t="3709" x="9818688" y="2874963"/>
          <p14:tracePt t="3711" x="9809163" y="2874963"/>
          <p14:tracePt t="3713" x="9790113" y="2874963"/>
          <p14:tracePt t="3715" x="9752013" y="2874963"/>
          <p14:tracePt t="3717" x="9732963" y="2874963"/>
          <p14:tracePt t="3719" x="9713913" y="2874963"/>
          <p14:tracePt t="3720" x="9694863" y="2874963"/>
          <p14:tracePt t="3722" x="9685338" y="2874963"/>
          <p14:tracePt t="3724" x="9666288" y="2874963"/>
          <p14:tracePt t="3725" x="9656763" y="2874963"/>
          <p14:tracePt t="3727" x="9637713" y="2874963"/>
          <p14:tracePt t="3728" x="9618663" y="2874963"/>
          <p14:tracePt t="3730" x="9609138" y="2874963"/>
          <p14:tracePt t="3731" x="9599613" y="2874963"/>
          <p14:tracePt t="3733" x="9582150" y="2874963"/>
          <p14:tracePt t="3734" x="9572625" y="2874963"/>
          <p14:tracePt t="3735" x="9563100" y="2874963"/>
          <p14:tracePt t="3740" x="9534525" y="2874963"/>
          <p14:tracePt t="3741" x="9515475" y="2874963"/>
          <p14:tracePt t="3747" x="9467850" y="2865438"/>
          <p14:tracePt t="3748" x="9458325" y="2865438"/>
          <p14:tracePt t="3750" x="9439275" y="2865438"/>
          <p14:tracePt t="3752" x="9429750" y="2865438"/>
          <p14:tracePt t="3754" x="9410700" y="2865438"/>
          <p14:tracePt t="3755" x="9401175" y="2857500"/>
          <p14:tracePt t="3756" x="9391650" y="2857500"/>
          <p14:tracePt t="3758" x="9364663" y="2857500"/>
          <p14:tracePt t="3759" x="9355138" y="2857500"/>
          <p14:tracePt t="3760" x="9345613" y="2857500"/>
          <p14:tracePt t="3763" x="9317038" y="2857500"/>
          <p14:tracePt t="3765" x="9297988" y="2857500"/>
          <p14:tracePt t="3767" x="9278938" y="2857500"/>
          <p14:tracePt t="3769" x="9259888" y="2857500"/>
          <p14:tracePt t="3771" x="9231313" y="2857500"/>
          <p14:tracePt t="3774" x="9212263" y="2857500"/>
          <p14:tracePt t="3776" x="9193213" y="2857500"/>
          <p14:tracePt t="3777" x="9183688" y="2857500"/>
          <p14:tracePt t="3779" x="9145588" y="2857500"/>
          <p14:tracePt t="3781" x="9137650" y="2857500"/>
          <p14:tracePt t="3783" x="9109075" y="2857500"/>
          <p14:tracePt t="3784" x="9070975" y="2865438"/>
          <p14:tracePt t="3787" x="9042400" y="2865438"/>
          <p14:tracePt t="3790" x="8994775" y="2874963"/>
          <p14:tracePt t="3793" x="8947150" y="2874963"/>
          <p14:tracePt t="3796" x="8901113" y="2884488"/>
          <p14:tracePt t="3799" x="8834438" y="2894013"/>
          <p14:tracePt t="3802" x="8796338" y="2913063"/>
          <p14:tracePt t="3805" x="8729663" y="2922588"/>
          <p14:tracePt t="3808" x="8664575" y="2941638"/>
          <p14:tracePt t="3811" x="8616950" y="2941638"/>
          <p14:tracePt t="3815" x="8493125" y="2960688"/>
          <p14:tracePt t="3818" x="8408988" y="2989263"/>
          <p14:tracePt t="3821" x="8323263" y="3008313"/>
          <p14:tracePt t="3824" x="8229600" y="3036888"/>
          <p14:tracePt t="3827" x="8134350" y="3046413"/>
          <p14:tracePt t="3831" x="8002588" y="3084513"/>
          <p14:tracePt t="3834" x="7888288" y="3111500"/>
          <p14:tracePt t="3838" x="7747000" y="3111500"/>
          <p14:tracePt t="3841" x="7623175" y="3121025"/>
          <p14:tracePt t="3845" x="7472363" y="3149600"/>
          <p14:tracePt t="3850" x="7264400" y="3159125"/>
          <p14:tracePt t="3855" x="7046913" y="3159125"/>
          <p14:tracePt t="3857" x="6961188" y="3159125"/>
          <p14:tracePt t="3859" x="6858000" y="3159125"/>
          <p14:tracePt t="3862" x="6819900" y="3140075"/>
          <p14:tracePt t="3864" x="6650038" y="3130550"/>
          <p14:tracePt t="3867" x="6516688" y="3101975"/>
          <p14:tracePt t="3870" x="6394450" y="3092450"/>
          <p14:tracePt t="3872" x="6308725" y="3065463"/>
          <p14:tracePt t="3875" x="6176963" y="3055938"/>
          <p14:tracePt t="3877" x="6091238" y="3027363"/>
          <p14:tracePt t="3880" x="5969000" y="3017838"/>
          <p14:tracePt t="3884" x="5797550" y="2979738"/>
          <p14:tracePt t="3888" x="5627688" y="2941638"/>
          <p14:tracePt t="3891" x="5486400" y="2913063"/>
          <p14:tracePt t="3894" x="5353050" y="2884488"/>
          <p14:tracePt t="3897" x="5249863" y="2865438"/>
          <p14:tracePt t="3899" x="5154613" y="2847975"/>
          <p14:tracePt t="3902" x="5051425" y="2838450"/>
          <p14:tracePt t="3904" x="4975225" y="2828925"/>
          <p14:tracePt t="3906" x="4889500" y="2828925"/>
          <p14:tracePt t="3908" x="4824413" y="2809875"/>
          <p14:tracePt t="3910" x="4757738" y="2809875"/>
          <p14:tracePt t="3913" x="4643438" y="2809875"/>
          <p14:tracePt t="3915" x="4587875" y="2809875"/>
          <p14:tracePt t="3917" x="4511675" y="2809875"/>
          <p14:tracePt t="3918" x="4454525" y="2819400"/>
          <p14:tracePt t="3920" x="4416425" y="2819400"/>
          <p14:tracePt t="3922" x="4360863" y="2819400"/>
          <p14:tracePt t="3924" x="4303713" y="2819400"/>
          <p14:tracePt t="3925" x="4246563" y="2828925"/>
          <p14:tracePt t="3929" x="4152900" y="2828925"/>
          <p14:tracePt t="3932" x="4067175" y="2838450"/>
          <p14:tracePt t="3935" x="3971925" y="2847975"/>
          <p14:tracePt t="3938" x="3887788" y="2865438"/>
          <p14:tracePt t="3940" x="3830638" y="2865438"/>
          <p14:tracePt t="3943" x="3735388" y="2874963"/>
          <p14:tracePt t="3945" x="3679825" y="2874963"/>
          <p14:tracePt t="3947" x="3622675" y="2884488"/>
          <p14:tracePt t="3949" x="3546475" y="2884488"/>
          <p14:tracePt t="3951" x="3471863" y="2884488"/>
          <p14:tracePt t="3953" x="3386138" y="2884488"/>
          <p14:tracePt t="3955" x="3309938" y="2884488"/>
          <p14:tracePt t="3957" x="3244850" y="2884488"/>
          <p14:tracePt t="3958" x="3168650" y="2884488"/>
          <p14:tracePt t="3960" x="3130550" y="2884488"/>
          <p14:tracePt t="3964" x="2989263" y="2884488"/>
          <p14:tracePt t="3966" x="2894013" y="2884488"/>
          <p14:tracePt t="3968" x="2827338" y="2884488"/>
          <p14:tracePt t="3970" x="2752725" y="2884488"/>
          <p14:tracePt t="3972" x="2676525" y="2884488"/>
          <p14:tracePt t="3975" x="2582863" y="2884488"/>
          <p14:tracePt t="3978" x="2506663" y="2874963"/>
          <p14:tracePt t="3981" x="2392363" y="2874963"/>
          <p14:tracePt t="3983" x="2327275" y="2874963"/>
          <p14:tracePt t="3985" x="2279650" y="2874963"/>
          <p14:tracePt t="3987" x="2222500" y="2874963"/>
          <p14:tracePt t="3988" x="2184400" y="2874963"/>
          <p14:tracePt t="3990" x="2138363" y="2874963"/>
          <p14:tracePt t="3992" x="2100263" y="2874963"/>
          <p14:tracePt t="3994" x="2052638" y="2874963"/>
          <p14:tracePt t="3997" x="1985963" y="2874963"/>
          <p14:tracePt t="3999" x="1938338" y="2884488"/>
          <p14:tracePt t="4001" x="1911350" y="2894013"/>
          <p14:tracePt t="4003" x="1882775" y="2903538"/>
          <p14:tracePt t="4005" x="1863725" y="2913063"/>
          <p14:tracePt t="4006" x="1844675" y="2922588"/>
          <p14:tracePt t="4008" x="1825625" y="2922588"/>
          <p14:tracePt t="4010" x="1816100" y="2932113"/>
          <p14:tracePt t="4012" x="1806575" y="2932113"/>
          <p14:tracePt t="4013" x="1787525" y="2941638"/>
          <p14:tracePt t="4024" x="1758950" y="2951163"/>
          <p14:tracePt t="4027" x="1749425" y="2960688"/>
          <p14:tracePt t="4040" x="1711325" y="2970213"/>
          <p14:tracePt t="4042" x="1701800" y="2970213"/>
          <p14:tracePt t="4047" x="1693863" y="2970213"/>
          <p14:tracePt t="4062" x="1674813" y="2970213"/>
          <p14:tracePt t="4079" x="1646238" y="2970213"/>
          <p14:tracePt t="4096" x="1598613" y="2970213"/>
          <p14:tracePt t="4099" x="1589088" y="2970213"/>
          <p14:tracePt t="4101" x="1579563" y="2970213"/>
          <p14:tracePt t="4114" x="1512888" y="2970213"/>
          <p14:tracePt t="4118" x="1484313" y="2979738"/>
          <p14:tracePt t="4123" x="1447800" y="2989263"/>
          <p14:tracePt t="4126" x="1419225" y="2989263"/>
          <p14:tracePt t="4131" x="1381125" y="2998788"/>
          <p14:tracePt t="4135" x="1343025" y="2998788"/>
          <p14:tracePt t="4138" x="1304925" y="3008313"/>
          <p14:tracePt t="4141" x="1276350" y="3017838"/>
          <p14:tracePt t="4145" x="1239838" y="3027363"/>
          <p14:tracePt t="4148" x="1211263" y="3027363"/>
          <p14:tracePt t="4151" x="1182688" y="3036888"/>
          <p14:tracePt t="4153" x="1163638" y="3046413"/>
          <p14:tracePt t="4155" x="1144588" y="3046413"/>
          <p14:tracePt t="4158" x="1125538" y="3046413"/>
          <p14:tracePt t="4160" x="1106488" y="3055938"/>
          <p14:tracePt t="4164" x="1077913" y="3074988"/>
          <p14:tracePt t="4167" x="1058863" y="3074988"/>
          <p14:tracePt t="4169" x="1049338" y="3074988"/>
          <p14:tracePt t="4172" x="1039813" y="3084513"/>
          <p14:tracePt t="4179" x="1030288" y="3092450"/>
          <p14:tracePt t="4181" x="1020763" y="3092450"/>
          <p14:tracePt t="4196" x="1003300" y="3121025"/>
          <p14:tracePt t="4214" x="974725" y="3225800"/>
          <p14:tracePt t="4216" x="965200" y="3254375"/>
          <p14:tracePt t="4219" x="955675" y="3273425"/>
          <p14:tracePt t="4222" x="936625" y="3311525"/>
          <p14:tracePt t="4224" x="936625" y="3328988"/>
          <p14:tracePt t="4226" x="927100" y="3348038"/>
          <p14:tracePt t="4228" x="917575" y="3386138"/>
          <p14:tracePt t="4230" x="917575" y="3414713"/>
          <p14:tracePt t="4232" x="908050" y="3433763"/>
          <p14:tracePt t="4234" x="898525" y="3462338"/>
          <p14:tracePt t="4236" x="898525" y="3481388"/>
          <p14:tracePt t="4237" x="889000" y="3509963"/>
          <p14:tracePt t="4239" x="889000" y="3519488"/>
          <p14:tracePt t="4241" x="879475" y="3556000"/>
          <p14:tracePt t="4243" x="869950" y="3575050"/>
          <p14:tracePt t="4246" x="860425" y="3613150"/>
          <p14:tracePt t="4248" x="850900" y="3641725"/>
          <p14:tracePt t="4250" x="850900" y="3660775"/>
          <p14:tracePt t="4252" x="841375" y="3689350"/>
          <p14:tracePt t="4254" x="831850" y="3717925"/>
          <p14:tracePt t="4256" x="822325" y="3746500"/>
          <p14:tracePt t="4259" x="812800" y="3783013"/>
          <p14:tracePt t="4264" x="803275" y="3821113"/>
          <p14:tracePt t="4267" x="793750" y="3868738"/>
          <p14:tracePt t="4270" x="785813" y="3916363"/>
          <p14:tracePt t="4273" x="785813" y="3944938"/>
          <p14:tracePt t="4276" x="776288" y="3973513"/>
          <p14:tracePt t="4279" x="776288" y="4000500"/>
          <p14:tracePt t="4281" x="776288" y="4029075"/>
          <p14:tracePt t="4283" x="776288" y="4048125"/>
          <p14:tracePt t="4285" x="776288" y="4067175"/>
          <p14:tracePt t="4286" x="776288" y="4086225"/>
          <p14:tracePt t="4289" x="776288" y="4095750"/>
          <p14:tracePt t="4291" x="776288" y="4114800"/>
          <p14:tracePt t="4293" x="776288" y="4133850"/>
          <p14:tracePt t="4295" x="776288" y="4152900"/>
          <p14:tracePt t="4297" x="776288" y="4171950"/>
          <p14:tracePt t="4299" x="776288" y="4200525"/>
          <p14:tracePt t="4301" x="776288" y="4219575"/>
          <p14:tracePt t="4303" x="776288" y="4237038"/>
          <p14:tracePt t="4306" x="776288" y="4265613"/>
          <p14:tracePt t="4307" x="776288" y="4275138"/>
          <p14:tracePt t="4309" x="776288" y="4294188"/>
          <p14:tracePt t="4312" x="776288" y="4303713"/>
          <p14:tracePt t="4314" x="776288" y="4322763"/>
          <p14:tracePt t="4316" x="776288" y="4341813"/>
          <p14:tracePt t="4318" x="776288" y="4360863"/>
          <p14:tracePt t="4319" x="776288" y="4370388"/>
          <p14:tracePt t="4321" x="776288" y="4379913"/>
          <p14:tracePt t="4323" x="776288" y="4398963"/>
          <p14:tracePt t="4325" x="776288" y="4418013"/>
          <p14:tracePt t="4332" x="785813" y="4464050"/>
          <p14:tracePt t="4334" x="785813" y="4483100"/>
          <p14:tracePt t="4337" x="785813" y="4502150"/>
          <p14:tracePt t="4338" x="785813" y="4511675"/>
          <p14:tracePt t="4345" x="793750" y="4549775"/>
          <p14:tracePt t="4347" x="793750" y="4559300"/>
          <p14:tracePt t="4349" x="793750" y="4578350"/>
          <p14:tracePt t="4351" x="793750" y="4587875"/>
          <p14:tracePt t="4362" x="803275" y="4654550"/>
          <p14:tracePt t="4364" x="803275" y="4664075"/>
          <p14:tracePt t="4366" x="803275" y="4673600"/>
          <p14:tracePt t="4369" x="803275" y="4691063"/>
          <p14:tracePt t="4371" x="812800" y="4700588"/>
          <p14:tracePt t="4374" x="812800" y="4719638"/>
          <p14:tracePt t="4376" x="822325" y="4729163"/>
          <p14:tracePt t="4381" x="831850" y="4757738"/>
          <p14:tracePt t="4383" x="831850" y="4776788"/>
          <p14:tracePt t="4385" x="841375" y="4786313"/>
          <p14:tracePt t="4386" x="841375" y="4795838"/>
          <p14:tracePt t="4388" x="850900" y="4814888"/>
          <p14:tracePt t="4389" x="850900" y="4833938"/>
          <p14:tracePt t="4395" x="860425" y="4872038"/>
          <p14:tracePt t="4397" x="869950" y="4891088"/>
          <p14:tracePt t="4398" x="869950" y="4900613"/>
          <p14:tracePt t="4413" x="898525" y="5022850"/>
          <p14:tracePt t="4416" x="898525" y="5060950"/>
          <p14:tracePt t="4417" x="908050" y="5080000"/>
          <p14:tracePt t="4419" x="908050" y="5089525"/>
          <p14:tracePt t="4430" x="927100" y="5192713"/>
          <p14:tracePt t="4431" x="927100" y="5202238"/>
          <p14:tracePt t="4433" x="936625" y="5221288"/>
          <p14:tracePt t="4435" x="936625" y="5249863"/>
          <p14:tracePt t="4437" x="946150" y="5268913"/>
          <p14:tracePt t="4438" x="946150" y="5287963"/>
          <p14:tracePt t="4440" x="955675" y="5297488"/>
          <p14:tracePt t="4443" x="965200" y="5326063"/>
          <p14:tracePt t="4445" x="965200" y="5345113"/>
          <p14:tracePt t="4448" x="974725" y="5372100"/>
          <p14:tracePt t="4450" x="984250" y="5372100"/>
          <p14:tracePt t="4452" x="993775" y="5391150"/>
          <p14:tracePt t="4454" x="993775" y="5400675"/>
          <p14:tracePt t="4456" x="993775" y="5419725"/>
          <p14:tracePt t="4458" x="1003300" y="5429250"/>
          <p14:tracePt t="4460" x="1003300" y="5438775"/>
          <p14:tracePt t="4462" x="1012825" y="5448300"/>
          <p14:tracePt t="4464" x="1020763" y="5457825"/>
          <p14:tracePt t="4469" x="1030288" y="5467350"/>
          <p14:tracePt t="4478" x="1058863" y="5486400"/>
          <p14:tracePt t="4480" x="1068388" y="5495925"/>
          <p14:tracePt t="4482" x="1077913" y="5505450"/>
          <p14:tracePt t="4483" x="1087438" y="5505450"/>
          <p14:tracePt t="4497" x="1135063" y="5524500"/>
          <p14:tracePt t="4500" x="1154113" y="5534025"/>
          <p14:tracePt t="4502" x="1182688" y="5534025"/>
          <p14:tracePt t="4505" x="1201738" y="5543550"/>
          <p14:tracePt t="4507" x="1220788" y="5553075"/>
          <p14:tracePt t="4509" x="1239838" y="5562600"/>
          <p14:tracePt t="4511" x="1266825" y="5572125"/>
          <p14:tracePt t="4513" x="1304925" y="5581650"/>
          <p14:tracePt t="4516" x="1333500" y="5591175"/>
          <p14:tracePt t="4518" x="1371600" y="5608638"/>
          <p14:tracePt t="4519" x="1400175" y="5618163"/>
          <p14:tracePt t="4521" x="1438275" y="5637213"/>
          <p14:tracePt t="4523" x="1466850" y="5646738"/>
          <p14:tracePt t="4525" x="1522413" y="5656263"/>
          <p14:tracePt t="4526" x="1541463" y="5665788"/>
          <p14:tracePt t="4529" x="1617663" y="5694363"/>
          <p14:tracePt t="4530" x="1655763" y="5703888"/>
          <p14:tracePt t="4532" x="1720850" y="5722938"/>
          <p14:tracePt t="4535" x="1778000" y="5741988"/>
          <p14:tracePt t="4537" x="1854200" y="5761038"/>
          <p14:tracePt t="4539" x="1911350" y="5780088"/>
          <p14:tracePt t="4541" x="1985963" y="5789613"/>
          <p14:tracePt t="4543" x="2062163" y="5808663"/>
          <p14:tracePt t="4546" x="2146300" y="5827713"/>
          <p14:tracePt t="4548" x="2279650" y="5854700"/>
          <p14:tracePt t="4549" x="2365375" y="5864225"/>
          <p14:tracePt t="4551" x="2449513" y="5873750"/>
          <p14:tracePt t="4554" x="2544763" y="5892800"/>
          <p14:tracePt t="4556" x="2628900" y="5902325"/>
          <p14:tracePt t="4558" x="2733675" y="5911850"/>
          <p14:tracePt t="4559" x="2836863" y="5930900"/>
          <p14:tracePt t="4561" x="2884488" y="5940425"/>
          <p14:tracePt t="4562" x="2989263" y="5940425"/>
          <p14:tracePt t="4565" x="3111500" y="5959475"/>
          <p14:tracePt t="4567" x="3235325" y="5959475"/>
          <p14:tracePt t="4569" x="3348038" y="5959475"/>
          <p14:tracePt t="4571" x="3471863" y="5959475"/>
          <p14:tracePt t="4572" x="3565525" y="5959475"/>
          <p14:tracePt t="4574" x="3689350" y="5949950"/>
          <p14:tracePt t="4576" x="3744913" y="5940425"/>
          <p14:tracePt t="4578" x="3868738" y="5911850"/>
          <p14:tracePt t="4580" x="3990975" y="5892800"/>
          <p14:tracePt t="4582" x="4124325" y="5864225"/>
          <p14:tracePt t="4583" x="4171950" y="5864225"/>
          <p14:tracePt t="4586" x="4351338" y="5827713"/>
          <p14:tracePt t="4588" x="4454525" y="5818188"/>
          <p14:tracePt t="4590" x="4578350" y="5799138"/>
          <p14:tracePt t="4593" x="4729163" y="5770563"/>
          <p14:tracePt t="4596" x="4908550" y="5751513"/>
          <p14:tracePt t="4598" x="5041900" y="5732463"/>
          <p14:tracePt t="4601" x="5145088" y="5703888"/>
          <p14:tracePt t="4603" x="5249863" y="5694363"/>
          <p14:tracePt t="4605" x="5353050" y="5684838"/>
          <p14:tracePt t="4606" x="5410200" y="5684838"/>
          <p14:tracePt t="4607" x="5495925" y="5665788"/>
          <p14:tracePt t="4609" x="5541963" y="5665788"/>
          <p14:tracePt t="4611" x="5646738" y="5665788"/>
          <p14:tracePt t="4613" x="5751513" y="5665788"/>
          <p14:tracePt t="4615" x="5854700" y="5665788"/>
          <p14:tracePt t="4616" x="5969000" y="5665788"/>
          <p14:tracePt t="4618" x="6024563" y="5665788"/>
          <p14:tracePt t="4620" x="6138863" y="5675313"/>
          <p14:tracePt t="4621" x="6196013" y="5675313"/>
          <p14:tracePt t="4622" x="6337300" y="5684838"/>
          <p14:tracePt t="4624" x="6384925" y="5684838"/>
          <p14:tracePt t="4626" x="6526213" y="5703888"/>
          <p14:tracePt t="4628" x="6630988" y="5713413"/>
          <p14:tracePt t="4630" x="6772275" y="5732463"/>
          <p14:tracePt t="4632" x="6894513" y="5741988"/>
          <p14:tracePt t="4634" x="7018338" y="5751513"/>
          <p14:tracePt t="4636" x="7140575" y="5770563"/>
          <p14:tracePt t="4638" x="7264400" y="5789613"/>
          <p14:tracePt t="4639" x="7377113" y="5799138"/>
          <p14:tracePt t="4641" x="7434263" y="5799138"/>
          <p14:tracePt t="4643" x="7539038" y="5808663"/>
          <p14:tracePt t="4645" x="7632700" y="5808663"/>
          <p14:tracePt t="4647" x="7737475" y="5808663"/>
          <p14:tracePt t="4648" x="7821613" y="5808663"/>
          <p14:tracePt t="4650" x="7878763" y="5808663"/>
          <p14:tracePt t="4651" x="7954963" y="5808663"/>
          <p14:tracePt t="4654" x="8039100" y="5808663"/>
          <p14:tracePt t="4655" x="8058150" y="5808663"/>
          <p14:tracePt t="4657" x="8143875" y="5808663"/>
          <p14:tracePt t="4658" x="8181975" y="5799138"/>
          <p14:tracePt t="4659" x="8256588" y="5789613"/>
          <p14:tracePt t="4662" x="8313738" y="5789613"/>
          <p14:tracePt t="4664" x="8389938" y="5770563"/>
          <p14:tracePt t="4665" x="8447088" y="5761038"/>
          <p14:tracePt t="4668" x="8512175" y="5761038"/>
          <p14:tracePt t="4670" x="8569325" y="5751513"/>
          <p14:tracePt t="4671" x="8626475" y="5732463"/>
          <p14:tracePt t="4673" x="8674100" y="5713413"/>
          <p14:tracePt t="4675" x="8693150" y="5713413"/>
          <p14:tracePt t="4676" x="8720138" y="5703888"/>
          <p14:tracePt t="4678" x="8748713" y="5684838"/>
          <p14:tracePt t="4681" x="8805863" y="5665788"/>
          <p14:tracePt t="4683" x="8834438" y="5665788"/>
          <p14:tracePt t="4685" x="8863013" y="5656263"/>
          <p14:tracePt t="4687" x="8910638" y="5637213"/>
          <p14:tracePt t="4689" x="8928100" y="5637213"/>
          <p14:tracePt t="4691" x="8947150" y="5627688"/>
          <p14:tracePt t="4694" x="8966200" y="5608638"/>
          <p14:tracePt t="4696" x="8994775" y="5600700"/>
          <p14:tracePt t="4698" x="9004300" y="5591175"/>
          <p14:tracePt t="4700" x="9023350" y="5581650"/>
          <p14:tracePt t="4702" x="9032875" y="5581650"/>
          <p14:tracePt t="4704" x="9042400" y="5572125"/>
          <p14:tracePt t="4705" x="9042400" y="5562600"/>
          <p14:tracePt t="4717" x="9061450" y="5543550"/>
          <p14:tracePt t="4785" x="9070975" y="5543550"/>
          <p14:tracePt t="4795" x="9145588" y="5524500"/>
          <p14:tracePt t="4799" x="9193213" y="5514975"/>
          <p14:tracePt t="4802" x="9231313" y="5505450"/>
          <p14:tracePt t="4805" x="9269413" y="5495925"/>
          <p14:tracePt t="4808" x="9297988" y="5467350"/>
          <p14:tracePt t="4811" x="9336088" y="5448300"/>
          <p14:tracePt t="4814" x="9391650" y="5429250"/>
          <p14:tracePt t="4816" x="9410700" y="5410200"/>
          <p14:tracePt t="4819" x="9458325" y="5391150"/>
          <p14:tracePt t="4822" x="9505950" y="5372100"/>
          <p14:tracePt t="4824" x="9534525" y="5354638"/>
          <p14:tracePt t="4827" x="9582150" y="5326063"/>
          <p14:tracePt t="4830" x="9637713" y="5297488"/>
          <p14:tracePt t="4832" x="9675813" y="5287963"/>
          <p14:tracePt t="4834" x="9704388" y="5268913"/>
          <p14:tracePt t="4839" x="9761538" y="5240338"/>
          <p14:tracePt t="4842" x="9799638" y="5221288"/>
          <p14:tracePt t="4846" x="9836150" y="5192713"/>
          <p14:tracePt t="4849" x="9883775" y="5173663"/>
          <p14:tracePt t="4851" x="9902825" y="5154613"/>
          <p14:tracePt t="4854" x="9931400" y="5137150"/>
          <p14:tracePt t="4856" x="9950450" y="5127625"/>
          <p14:tracePt t="4858" x="9979025" y="5118100"/>
          <p14:tracePt t="4860" x="9998075" y="5108575"/>
          <p14:tracePt t="4862" x="10017125" y="5089525"/>
          <p14:tracePt t="4865" x="10036175" y="5080000"/>
          <p14:tracePt t="4867" x="10063163" y="5070475"/>
          <p14:tracePt t="4870" x="10082213" y="5060950"/>
          <p14:tracePt t="4873" x="10110788" y="5041900"/>
          <p14:tracePt t="4875" x="10139363" y="5032375"/>
          <p14:tracePt t="4877" x="10148888" y="5022850"/>
          <p14:tracePt t="4879" x="10167938" y="5013325"/>
          <p14:tracePt t="4881" x="10186988" y="5013325"/>
          <p14:tracePt t="4883" x="10196513" y="5003800"/>
          <p14:tracePt t="4885" x="10215563" y="4994275"/>
          <p14:tracePt t="4886" x="10225088" y="4984750"/>
          <p14:tracePt t="4895" x="10272713" y="4946650"/>
          <p14:tracePt t="4897" x="10280650" y="4937125"/>
          <p14:tracePt t="4899" x="10290175" y="4927600"/>
          <p14:tracePt t="4900" x="10290175" y="4918075"/>
          <p14:tracePt t="4913" x="10328275" y="4862513"/>
          <p14:tracePt t="4915" x="10328275" y="4852988"/>
          <p14:tracePt t="4918" x="10337800" y="4833938"/>
          <p14:tracePt t="4922" x="10337800" y="4814888"/>
          <p14:tracePt t="4925" x="10347325" y="4786313"/>
          <p14:tracePt t="4929" x="10347325" y="4767263"/>
          <p14:tracePt t="4934" x="10347325" y="4729163"/>
          <p14:tracePt t="4936" x="10347325" y="4719638"/>
          <p14:tracePt t="4939" x="10347325" y="4700588"/>
          <p14:tracePt t="4941" x="10347325" y="4691063"/>
          <p14:tracePt t="4943" x="10347325" y="4673600"/>
          <p14:tracePt t="4945" x="10337800" y="4654550"/>
          <p14:tracePt t="4947" x="10337800" y="4645025"/>
          <p14:tracePt t="4948" x="10328275" y="4625975"/>
          <p14:tracePt t="4950" x="10318750" y="4616450"/>
          <p14:tracePt t="4951" x="10309225" y="4597400"/>
          <p14:tracePt t="4954" x="10299700" y="4568825"/>
          <p14:tracePt t="4956" x="10280650" y="4549775"/>
          <p14:tracePt t="4958" x="10263188" y="4511675"/>
          <p14:tracePt t="4961" x="10215563" y="4456113"/>
          <p14:tracePt t="4964" x="10158413" y="4408488"/>
          <p14:tracePt t="4966" x="10129838" y="4370388"/>
          <p14:tracePt t="4968" x="10072688" y="4322763"/>
          <p14:tracePt t="4969" x="10026650" y="4275138"/>
          <p14:tracePt t="4971" x="10007600" y="4246563"/>
          <p14:tracePt t="4973" x="9940925" y="4200525"/>
          <p14:tracePt t="4975" x="9893300" y="4152900"/>
          <p14:tracePt t="4977" x="9826625" y="4105275"/>
          <p14:tracePt t="4979" x="9771063" y="4038600"/>
          <p14:tracePt t="4981" x="9694863" y="3973513"/>
          <p14:tracePt t="4982" x="9637713" y="3925888"/>
          <p14:tracePt t="4984" x="9582150" y="3906838"/>
          <p14:tracePt t="4986" x="9534525" y="3868738"/>
          <p14:tracePt t="4989" x="9496425" y="3830638"/>
          <p14:tracePt t="4991" x="9467850" y="3811588"/>
          <p14:tracePt t="4993" x="9429750" y="3783013"/>
          <p14:tracePt t="4995" x="9410700" y="3756025"/>
          <p14:tracePt t="4997" x="9391650" y="3746500"/>
          <p14:tracePt t="4998" x="9382125" y="3736975"/>
          <p14:tracePt t="5005" x="9372600" y="3727450"/>
          <p14:tracePt t="5073" x="9364663" y="3727450"/>
          <p14:tracePt t="5077" x="9345613" y="3727450"/>
          <p14:tracePt t="5094" x="9250363" y="3717925"/>
          <p14:tracePt t="5095" x="9240838" y="3717925"/>
          <p14:tracePt t="5111" x="9212263" y="3717925"/>
          <p14:tracePt t="5112" x="9202738" y="3717925"/>
          <p14:tracePt t="5128" x="9183688" y="3717925"/>
          <p14:tracePt t="5144" x="9137650" y="3708400"/>
          <p14:tracePt t="5147" x="9118600" y="3698875"/>
          <p14:tracePt t="5161" x="8985250" y="3670300"/>
          <p14:tracePt t="5162" x="8966200" y="3660775"/>
          <p14:tracePt t="5178" x="8710613" y="3613150"/>
          <p14:tracePt t="5179" x="8701088" y="3603625"/>
          <p14:tracePt t="5180" x="8664575" y="3603625"/>
          <p14:tracePt t="5182" x="8645525" y="3584575"/>
          <p14:tracePt t="5194" x="8418513" y="3556000"/>
          <p14:tracePt t="5195" x="8408988" y="3546475"/>
          <p14:tracePt t="5196" x="8389938" y="3546475"/>
          <p14:tracePt t="5211" x="8229600" y="3519488"/>
          <p14:tracePt t="5356" x="8220075" y="3519488"/>
          <p14:tracePt t="5361" x="8201025" y="3519488"/>
          <p14:tracePt t="5378" x="8067675" y="3500438"/>
          <p14:tracePt t="5380" x="8058150" y="3500438"/>
          <p14:tracePt t="5382" x="8048625" y="3500438"/>
          <p14:tracePt t="5384" x="8020050" y="3500438"/>
          <p14:tracePt t="5386" x="8002588" y="3490913"/>
          <p14:tracePt t="5387" x="7993063" y="3490913"/>
          <p14:tracePt t="5394" x="7916863" y="3481388"/>
          <p14:tracePt t="5395" x="7907338" y="3481388"/>
          <p14:tracePt t="5397" x="7888288" y="3471863"/>
          <p14:tracePt t="5398" x="7869238" y="3471863"/>
          <p14:tracePt t="5410" x="7785100" y="3471863"/>
          <p14:tracePt t="5412" x="7775575" y="3471863"/>
          <p14:tracePt t="5414" x="7756525" y="3471863"/>
          <p14:tracePt t="5416" x="7737475" y="3471863"/>
          <p14:tracePt t="5428" x="7632700" y="3471863"/>
          <p14:tracePt t="5429" x="7613650" y="3481388"/>
          <p14:tracePt t="5431" x="7585075" y="3481388"/>
          <p14:tracePt t="5432" x="7575550" y="3481388"/>
          <p14:tracePt t="5444" x="7453313" y="3509963"/>
          <p14:tracePt t="5445" x="7434263" y="3509963"/>
          <p14:tracePt t="5446" x="7424738" y="3509963"/>
          <p14:tracePt t="5447" x="7405688" y="3519488"/>
          <p14:tracePt t="5449" x="7396163" y="3519488"/>
          <p14:tracePt t="5461" x="7245350" y="3556000"/>
          <p14:tracePt t="5477" x="7008813" y="3594100"/>
          <p14:tracePt t="5479" x="6970713" y="3603625"/>
          <p14:tracePt t="5481" x="6951663" y="3603625"/>
          <p14:tracePt t="5482" x="6923088" y="3613150"/>
          <p14:tracePt t="5494" x="6753225" y="3641725"/>
          <p14:tracePt t="5496" x="6724650" y="3651250"/>
          <p14:tracePt t="5497" x="6705600" y="3651250"/>
          <p14:tracePt t="5499" x="6686550" y="3651250"/>
          <p14:tracePt t="5500" x="6677025" y="3651250"/>
          <p14:tracePt t="5501" x="6667500" y="3651250"/>
          <p14:tracePt t="5511" x="6564313" y="3670300"/>
          <p14:tracePt t="5513" x="6545263" y="3670300"/>
          <p14:tracePt t="5515" x="6526213" y="3670300"/>
          <p14:tracePt t="5516" x="6516688" y="3670300"/>
          <p14:tracePt t="5527" x="6440488" y="3679825"/>
          <p14:tracePt t="5529" x="6432550" y="3679825"/>
          <p14:tracePt t="5530" x="6413500" y="3689350"/>
          <p14:tracePt t="5531" x="6403975" y="3689350"/>
          <p14:tracePt t="5561" x="6213475" y="3698875"/>
          <p14:tracePt t="5562" x="6213475" y="3708400"/>
          <p14:tracePt t="5577" x="6110288" y="3708400"/>
          <p14:tracePt t="5579" x="6100763" y="3708400"/>
          <p14:tracePt t="5581" x="6091238" y="3708400"/>
          <p14:tracePt t="5594" x="6015038" y="3727450"/>
          <p14:tracePt t="5612" x="5892800" y="3765550"/>
          <p14:tracePt t="5613" x="5873750" y="3765550"/>
          <p14:tracePt t="5627" x="5732463" y="3792538"/>
          <p14:tracePt t="5628" x="5713413" y="3802063"/>
          <p14:tracePt t="5644" x="5561013" y="3849688"/>
          <p14:tracePt t="5645" x="5551488" y="3849688"/>
          <p14:tracePt t="5646" x="5541963" y="3859213"/>
          <p14:tracePt t="5660" x="5438775" y="3897313"/>
          <p14:tracePt t="5662" x="5429250" y="3906838"/>
          <p14:tracePt t="5663" x="5410200" y="3916363"/>
          <p14:tracePt t="5665" x="5391150" y="3916363"/>
          <p14:tracePt t="5667" x="5372100" y="3925888"/>
          <p14:tracePt t="5668" x="5362575" y="3925888"/>
          <p14:tracePt t="5677" x="5305425" y="3944938"/>
          <p14:tracePt t="5678" x="5297488" y="3954463"/>
          <p14:tracePt t="5694" x="5240338" y="3973513"/>
          <p14:tracePt t="5711" x="5221288" y="3983038"/>
          <p14:tracePt t="5713" x="5221288" y="3992563"/>
          <p14:tracePt t="5728" x="5211763" y="3992563"/>
          <p14:tracePt t="5745" x="5202238" y="3992563"/>
          <p14:tracePt t="5761" x="5164138" y="3992563"/>
          <p14:tracePt t="5778" x="5154613" y="4010025"/>
          <p14:tracePt t="5794" x="5126038" y="4019550"/>
          <p14:tracePt t="5812" x="5087938" y="4067175"/>
          <p14:tracePt t="5815" x="5070475" y="4076700"/>
          <p14:tracePt t="5817" x="5070475" y="4086225"/>
          <p14:tracePt t="5820" x="5060950" y="4086225"/>
          <p14:tracePt t="5821" x="5060950" y="4095750"/>
          <p14:tracePt t="5823" x="5051425" y="4105275"/>
          <p14:tracePt t="5830" x="5022850" y="4133850"/>
          <p14:tracePt t="5832" x="5022850" y="4143375"/>
          <p14:tracePt t="5847" x="4956175" y="4200525"/>
          <p14:tracePt t="5851" x="4937125" y="4210050"/>
          <p14:tracePt t="5854" x="4927600" y="4219575"/>
          <p14:tracePt t="5856" x="4918075" y="4219575"/>
          <p14:tracePt t="5858" x="4918075" y="4229100"/>
          <p14:tracePt t="5863" x="4899025" y="4237038"/>
          <p14:tracePt t="5878" x="4889500" y="4237038"/>
          <p14:tracePt t="5911" x="4889500" y="4246563"/>
          <p14:tracePt t="5929" x="4946650" y="4284663"/>
          <p14:tracePt t="5931" x="4956175" y="4294188"/>
          <p14:tracePt t="5934" x="4984750" y="4303713"/>
          <p14:tracePt t="5935" x="4994275" y="4313238"/>
          <p14:tracePt t="5938" x="5022850" y="4322763"/>
          <p14:tracePt t="5941" x="5070475" y="4351338"/>
          <p14:tracePt t="5944" x="5097463" y="4360863"/>
          <p14:tracePt t="5948" x="5154613" y="4379913"/>
          <p14:tracePt t="5951" x="5211763" y="4389438"/>
          <p14:tracePt t="5954" x="5249863" y="4408488"/>
          <p14:tracePt t="5956" x="5278438" y="4408488"/>
          <p14:tracePt t="5958" x="5305425" y="4418013"/>
          <p14:tracePt t="5960" x="5334000" y="4418013"/>
          <p14:tracePt t="5962" x="5372100" y="4427538"/>
          <p14:tracePt t="5965" x="5419725" y="4437063"/>
          <p14:tracePt t="5966" x="5448300" y="4446588"/>
          <p14:tracePt t="5969" x="5505450" y="4456113"/>
          <p14:tracePt t="5971" x="5532438" y="4456113"/>
          <p14:tracePt t="5974" x="5580063" y="4464050"/>
          <p14:tracePt t="5976" x="5589588" y="4473575"/>
          <p14:tracePt t="5978" x="5656263" y="4483100"/>
          <p14:tracePt t="5980" x="5684838" y="4502150"/>
          <p14:tracePt t="5981" x="5732463" y="4511675"/>
          <p14:tracePt t="5984" x="5768975" y="4511675"/>
          <p14:tracePt t="5986" x="5826125" y="4521200"/>
          <p14:tracePt t="5988" x="5873750" y="4530725"/>
          <p14:tracePt t="5990" x="5911850" y="4540250"/>
          <p14:tracePt t="5993" x="5978525" y="4559300"/>
          <p14:tracePt t="5995" x="6015038" y="4568825"/>
          <p14:tracePt t="5997" x="6100763" y="4597400"/>
          <p14:tracePt t="5999" x="6129338" y="4606925"/>
          <p14:tracePt t="6002" x="6205538" y="4616450"/>
          <p14:tracePt t="6005" x="6299200" y="4645025"/>
          <p14:tracePt t="6008" x="6384925" y="4664075"/>
          <p14:tracePt t="6011" x="6469063" y="4691063"/>
          <p14:tracePt t="6014" x="6564313" y="4710113"/>
          <p14:tracePt t="6016" x="6640513" y="4729163"/>
          <p14:tracePt t="6018" x="6696075" y="4748213"/>
          <p14:tracePt t="6019" x="6762750" y="4757738"/>
          <p14:tracePt t="6021" x="6800850" y="4776788"/>
          <p14:tracePt t="6023" x="6877050" y="4786313"/>
          <p14:tracePt t="6025" x="6932613" y="4786313"/>
          <p14:tracePt t="6027" x="6989763" y="4795838"/>
          <p14:tracePt t="6029" x="7065963" y="4814888"/>
          <p14:tracePt t="6031" x="7131050" y="4814888"/>
          <p14:tracePt t="6033" x="7207250" y="4824413"/>
          <p14:tracePt t="6035" x="7321550" y="4833938"/>
          <p14:tracePt t="6038" x="7377113" y="4843463"/>
          <p14:tracePt t="6040" x="7453313" y="4843463"/>
          <p14:tracePt t="6041" x="7529513" y="4843463"/>
          <p14:tracePt t="6044" x="7594600" y="4862513"/>
          <p14:tracePt t="6046" x="7670800" y="4862513"/>
          <p14:tracePt t="6047" x="7747000" y="4862513"/>
          <p14:tracePt t="6049" x="7802563" y="4862513"/>
          <p14:tracePt t="6051" x="7840663" y="4862513"/>
          <p14:tracePt t="6053" x="7907338" y="4862513"/>
          <p14:tracePt t="6055" x="7983538" y="4862513"/>
          <p14:tracePt t="6056" x="8039100" y="4862513"/>
          <p14:tracePt t="6058" x="8067675" y="4862513"/>
          <p14:tracePt t="6060" x="8086725" y="4862513"/>
          <p14:tracePt t="6091" x="8332788" y="4852988"/>
          <p14:tracePt t="6094" x="8408988" y="4843463"/>
          <p14:tracePt t="6097" x="8569325" y="4805363"/>
          <p14:tracePt t="6101" x="8720138" y="4776788"/>
          <p14:tracePt t="6104" x="8815388" y="4767263"/>
          <p14:tracePt t="6106" x="8872538" y="4748213"/>
          <p14:tracePt t="6108" x="8947150" y="4748213"/>
          <p14:tracePt t="6110" x="9004300" y="4729163"/>
          <p14:tracePt t="6112" x="9061450" y="4719638"/>
          <p14:tracePt t="6114" x="9109075" y="4710113"/>
          <p14:tracePt t="6115" x="9155113" y="4700588"/>
          <p14:tracePt t="6117" x="9174163" y="4700588"/>
          <p14:tracePt t="6118" x="9221788" y="4683125"/>
          <p14:tracePt t="6120" x="9231313" y="4673600"/>
          <p14:tracePt t="6121" x="9259888" y="4673600"/>
          <p14:tracePt t="6123" x="9278938" y="4664075"/>
          <p14:tracePt t="6126" x="9307513" y="4664075"/>
          <p14:tracePt t="6128" x="9345613" y="4654550"/>
          <p14:tracePt t="6130" x="9364663" y="4645025"/>
          <p14:tracePt t="6133" x="9391650" y="4635500"/>
          <p14:tracePt t="6135" x="9410700" y="4635500"/>
          <p14:tracePt t="6138" x="9429750" y="4625975"/>
          <p14:tracePt t="6139" x="9439275" y="4625975"/>
          <p14:tracePt t="6147" x="9477375" y="4606925"/>
          <p14:tracePt t="6149" x="9486900" y="4606925"/>
          <p14:tracePt t="6160" x="9525000" y="4597400"/>
          <p14:tracePt t="6178" x="9544050" y="4587875"/>
          <p14:tracePt t="6194" x="9563100" y="4568825"/>
          <p14:tracePt t="6196" x="9572625" y="4559300"/>
          <p14:tracePt t="6213" x="9618663" y="4530725"/>
          <p14:tracePt t="6215" x="9628188" y="4521200"/>
          <p14:tracePt t="6228" x="9637713" y="4511675"/>
          <p14:tracePt t="6230" x="9637713" y="4502150"/>
          <p14:tracePt t="6244" x="9637713" y="4483100"/>
          <p14:tracePt t="6247" x="9647238" y="4473575"/>
          <p14:tracePt t="6263" x="9675813" y="4427538"/>
          <p14:tracePt t="6265" x="9685338" y="4408488"/>
          <p14:tracePt t="6268" x="9704388" y="4379913"/>
          <p14:tracePt t="6271" x="9723438" y="4360863"/>
          <p14:tracePt t="6274" x="9752013" y="4341813"/>
          <p14:tracePt t="6277" x="9780588" y="4322763"/>
          <p14:tracePt t="6280" x="9809163" y="4303713"/>
          <p14:tracePt t="6284" x="9855200" y="4275138"/>
          <p14:tracePt t="6286" x="9893300" y="4256088"/>
          <p14:tracePt t="6287" x="9912350" y="4237038"/>
          <p14:tracePt t="6289" x="9940925" y="4219575"/>
          <p14:tracePt t="6291" x="9950450" y="4210050"/>
          <p14:tracePt t="6293" x="9979025" y="4191000"/>
          <p14:tracePt t="6295" x="10026650" y="4162425"/>
          <p14:tracePt t="6297" x="10082213" y="4143375"/>
          <p14:tracePt t="6299" x="10091738" y="4133850"/>
          <p14:tracePt t="6301" x="10120313" y="4114800"/>
          <p14:tracePt t="6303" x="10148888" y="4095750"/>
          <p14:tracePt t="6305" x="10177463" y="4076700"/>
          <p14:tracePt t="6307" x="10206038" y="4057650"/>
          <p14:tracePt t="6309" x="10225088" y="4048125"/>
          <p14:tracePt t="6311" x="10263188" y="4019550"/>
          <p14:tracePt t="6314" x="10290175" y="4000500"/>
          <p14:tracePt t="6316" x="10318750" y="3992563"/>
          <p14:tracePt t="6318" x="10328275" y="3973513"/>
          <p14:tracePt t="6321" x="10356850" y="3954463"/>
          <p14:tracePt t="6323" x="10375900" y="3944938"/>
          <p14:tracePt t="6325" x="10385425" y="3935413"/>
          <p14:tracePt t="6327" x="10404475" y="3925888"/>
          <p14:tracePt t="6329" x="10414000" y="3916363"/>
          <p14:tracePt t="6331" x="10423525" y="3897313"/>
          <p14:tracePt t="6333" x="10433050" y="3887788"/>
          <p14:tracePt t="6360" x="10442575" y="3840163"/>
          <p14:tracePt t="6377" x="10423525" y="3830638"/>
          <p14:tracePt t="6379" x="10394950" y="3830638"/>
          <p14:tracePt t="6395" x="10328275" y="3821113"/>
          <p14:tracePt t="6411" x="10263188" y="3821113"/>
          <p14:tracePt t="6413" x="10253663" y="3821113"/>
          <p14:tracePt t="6416" x="10244138" y="3821113"/>
          <p14:tracePt t="6428" x="10167938" y="3821113"/>
          <p14:tracePt t="6430" x="10158413" y="3821113"/>
          <p14:tracePt t="6432" x="10139363" y="3821113"/>
          <p14:tracePt t="6435" x="10110788" y="3821113"/>
          <p14:tracePt t="6437" x="10082213" y="3821113"/>
          <p14:tracePt t="6440" x="10063163" y="3821113"/>
          <p14:tracePt t="6442" x="10053638" y="3821113"/>
          <p14:tracePt t="6448" x="9969500" y="3802063"/>
          <p14:tracePt t="6449" x="9940925" y="3802063"/>
          <p14:tracePt t="6452" x="9931400" y="3792538"/>
          <p14:tracePt t="6454" x="9893300" y="3783013"/>
          <p14:tracePt t="6457" x="9855200" y="3783013"/>
          <p14:tracePt t="6460" x="9809163" y="3773488"/>
          <p14:tracePt t="6463" x="9771063" y="3756025"/>
          <p14:tracePt t="6466" x="9732963" y="3756025"/>
          <p14:tracePt t="6468" x="9704388" y="3746500"/>
          <p14:tracePt t="6470" x="9647238" y="3746500"/>
          <p14:tracePt t="6472" x="9599613" y="3736975"/>
          <p14:tracePt t="6474" x="9572625" y="3736975"/>
          <p14:tracePt t="6477" x="9525000" y="3727450"/>
          <p14:tracePt t="6478" x="9496425" y="3717925"/>
          <p14:tracePt t="6480" x="9486900" y="3717925"/>
          <p14:tracePt t="6481" x="9477375" y="3717925"/>
          <p14:tracePt t="6560" x="9372600" y="3689350"/>
          <p14:tracePt t="6563" x="9288463" y="3679825"/>
          <p14:tracePt t="6565" x="9231313" y="3670300"/>
          <p14:tracePt t="6567" x="9164638" y="3660775"/>
          <p14:tracePt t="6569" x="9128125" y="3660775"/>
          <p14:tracePt t="6570" x="9080500" y="3641725"/>
          <p14:tracePt t="6572" x="9051925" y="3641725"/>
          <p14:tracePt t="6574" x="9004300" y="3632200"/>
          <p14:tracePt t="6577" x="8975725" y="3632200"/>
          <p14:tracePt t="6578" x="8947150" y="3632200"/>
          <p14:tracePt t="6580" x="8937625" y="3632200"/>
          <p14:tracePt t="6581" x="8918575" y="3622675"/>
          <p14:tracePt t="6583" x="8910638" y="3622675"/>
          <p14:tracePt t="6584" x="8891588" y="3622675"/>
          <p14:tracePt t="6586" x="8872538" y="3622675"/>
          <p14:tracePt t="6587" x="8853488" y="3622675"/>
          <p14:tracePt t="6593" x="8834438" y="3613150"/>
          <p14:tracePt t="6594" x="8815388" y="3613150"/>
          <p14:tracePt t="6609" x="8729663" y="3613150"/>
          <p14:tracePt t="6611" x="8720138" y="3613150"/>
          <p14:tracePt t="6627" x="8616950" y="3632200"/>
          <p14:tracePt t="6629" x="8588375" y="3632200"/>
          <p14:tracePt t="6631" x="8569325" y="3632200"/>
          <p14:tracePt t="6632" x="8559800" y="3632200"/>
          <p14:tracePt t="6634" x="8540750" y="3641725"/>
          <p14:tracePt t="6635" x="8521700" y="3651250"/>
          <p14:tracePt t="6637" x="8512175" y="3651250"/>
          <p14:tracePt t="6638" x="8502650" y="3651250"/>
          <p14:tracePt t="6640" x="8474075" y="3660775"/>
          <p14:tracePt t="6642" x="8466138" y="3660775"/>
          <p14:tracePt t="6661" x="8220075" y="3736975"/>
          <p14:tracePt t="6663" x="8191500" y="3736975"/>
          <p14:tracePt t="6665" x="8162925" y="3746500"/>
          <p14:tracePt t="6666" x="8134350" y="3746500"/>
          <p14:tracePt t="6668" x="8124825" y="3756025"/>
          <p14:tracePt t="6670" x="8086725" y="3765550"/>
          <p14:tracePt t="6671" x="8067675" y="3765550"/>
          <p14:tracePt t="6673" x="8048625" y="3773488"/>
          <p14:tracePt t="6674" x="8029575" y="3773488"/>
          <p14:tracePt t="6676" x="8020050" y="3783013"/>
          <p14:tracePt t="6677" x="7993063" y="3783013"/>
          <p14:tracePt t="6679" x="7983538" y="3792538"/>
          <p14:tracePt t="6684" x="7926388" y="3802063"/>
          <p14:tracePt t="6685" x="7897813" y="3811588"/>
          <p14:tracePt t="6687" x="7888288" y="3811588"/>
          <p14:tracePt t="6689" x="7869238" y="3811588"/>
          <p14:tracePt t="6691" x="7850188" y="3821113"/>
          <p14:tracePt t="6698" x="7802563" y="3830638"/>
          <p14:tracePt t="6699" x="7775575" y="3830638"/>
          <p14:tracePt t="6709" x="7727950" y="3840163"/>
          <p14:tracePt t="6711" x="7708900" y="3849688"/>
          <p14:tracePt t="6713" x="7699375" y="3849688"/>
          <p14:tracePt t="6727" x="7594600" y="3859213"/>
          <p14:tracePt t="6729" x="7585075" y="3868738"/>
          <p14:tracePt t="6731" x="7558088" y="3868738"/>
          <p14:tracePt t="6732" x="7548563" y="3868738"/>
          <p14:tracePt t="6734" x="7529513" y="3878263"/>
          <p14:tracePt t="6736" x="7510463" y="3878263"/>
          <p14:tracePt t="6743" x="7462838" y="3887788"/>
          <p14:tracePt t="6746" x="7424738" y="3897313"/>
          <p14:tracePt t="6748" x="7386638" y="3897313"/>
          <p14:tracePt t="6749" x="7367588" y="3897313"/>
          <p14:tracePt t="6751" x="7348538" y="3906838"/>
          <p14:tracePt t="6752" x="7321550" y="3906838"/>
          <p14:tracePt t="6754" x="7302500" y="3906838"/>
          <p14:tracePt t="6755" x="7273925" y="3906838"/>
          <p14:tracePt t="6757" x="7254875" y="3906838"/>
          <p14:tracePt t="6758" x="7245350" y="3906838"/>
          <p14:tracePt t="6760" x="7188200" y="3906838"/>
          <p14:tracePt t="6762" x="7169150" y="3906838"/>
          <p14:tracePt t="6764" x="7140575" y="3906838"/>
          <p14:tracePt t="6765" x="7094538" y="3906838"/>
          <p14:tracePt t="6767" x="7075488" y="3906838"/>
          <p14:tracePt t="6768" x="7056438" y="3906838"/>
          <p14:tracePt t="6769" x="6999288" y="3906838"/>
          <p14:tracePt t="6770" x="6970713" y="3906838"/>
          <p14:tracePt t="6772" x="6951663" y="3906838"/>
          <p14:tracePt t="6773" x="6904038" y="3906838"/>
          <p14:tracePt t="6775" x="6886575" y="3906838"/>
          <p14:tracePt t="6776" x="6838950" y="3906838"/>
          <p14:tracePt t="6779" x="6781800" y="3897313"/>
          <p14:tracePt t="6781" x="6724650" y="3897313"/>
          <p14:tracePt t="6783" x="6677025" y="3878263"/>
          <p14:tracePt t="6785" x="6621463" y="3878263"/>
          <p14:tracePt t="6787" x="6564313" y="3868738"/>
          <p14:tracePt t="6788" x="6535738" y="3868738"/>
          <p14:tracePt t="6790" x="6478588" y="3859213"/>
          <p14:tracePt t="6791" x="6459538" y="3859213"/>
          <p14:tracePt t="6797" x="6280150" y="3849688"/>
          <p14:tracePt t="6798" x="6261100" y="3830638"/>
          <p14:tracePt t="6799" x="6232525" y="3830638"/>
          <p14:tracePt t="6800" x="6205538" y="3830638"/>
          <p14:tracePt t="6810" x="5911850" y="3811588"/>
          <p14:tracePt t="6812" x="5845175" y="3811588"/>
          <p14:tracePt t="6813" x="5788025" y="3811588"/>
          <p14:tracePt t="6815" x="5751513" y="3811588"/>
          <p14:tracePt t="6817" x="5694363" y="3811588"/>
          <p14:tracePt t="6818" x="5656263" y="3802063"/>
          <p14:tracePt t="6819" x="5599113" y="3802063"/>
          <p14:tracePt t="6821" x="5580063" y="3802063"/>
          <p14:tracePt t="6822" x="5541963" y="3802063"/>
          <p14:tracePt t="6823" x="5524500" y="3802063"/>
          <p14:tracePt t="6826" x="5457825" y="3783013"/>
          <p14:tracePt t="6827" x="5400675" y="3783013"/>
          <p14:tracePt t="6829" x="5362575" y="3783013"/>
          <p14:tracePt t="6831" x="5305425" y="3783013"/>
          <p14:tracePt t="6833" x="5259388" y="3773488"/>
          <p14:tracePt t="6834" x="5230813" y="3773488"/>
          <p14:tracePt t="6836" x="5202238" y="3773488"/>
          <p14:tracePt t="6838" x="5164138" y="3773488"/>
          <p14:tracePt t="6840" x="5116513" y="3773488"/>
          <p14:tracePt t="6842" x="5106988" y="3773488"/>
          <p14:tracePt t="6843" x="5070475" y="3773488"/>
          <p14:tracePt t="6846" x="5022850" y="3765550"/>
          <p14:tracePt t="6848" x="4994275" y="3765550"/>
          <p14:tracePt t="6850" x="4975225" y="3765550"/>
          <p14:tracePt t="6852" x="4956175" y="3765550"/>
          <p14:tracePt t="6855" x="4927600" y="3756025"/>
          <p14:tracePt t="6857" x="4918075" y="3756025"/>
          <p14:tracePt t="6859" x="4908550" y="3756025"/>
          <p14:tracePt t="6865" x="4899025" y="3756025"/>
          <p14:tracePt t="6877" x="4889500" y="3756025"/>
          <p14:tracePt t="6893" x="4879975" y="3756025"/>
          <p14:tracePt t="6913" x="4870450" y="3756025"/>
          <p14:tracePt t="6927" x="4852988" y="3756025"/>
          <p14:tracePt t="6944" x="4795838" y="3783013"/>
          <p14:tracePt t="6946" x="4786313" y="3802063"/>
          <p14:tracePt t="6948" x="4776788" y="3811588"/>
          <p14:tracePt t="6951" x="4757738" y="3830638"/>
          <p14:tracePt t="6954" x="4738688" y="3849688"/>
          <p14:tracePt t="6956" x="4729163" y="3859213"/>
          <p14:tracePt t="6958" x="4729163" y="3868738"/>
          <p14:tracePt t="6964" x="4710113" y="3916363"/>
          <p14:tracePt t="6967" x="4710113" y="3954463"/>
          <p14:tracePt t="6970" x="4700588" y="3983038"/>
          <p14:tracePt t="6973" x="4700588" y="4010025"/>
          <p14:tracePt t="6976" x="4700588" y="4038600"/>
          <p14:tracePt t="6979" x="4700588" y="4067175"/>
          <p14:tracePt t="6981" x="4700588" y="4095750"/>
          <p14:tracePt t="6983" x="4700588" y="4114800"/>
          <p14:tracePt t="6985" x="4700588" y="4124325"/>
          <p14:tracePt t="6990" x="4700588" y="4171950"/>
          <p14:tracePt t="6993" x="4710113" y="4181475"/>
          <p14:tracePt t="6995" x="4710113" y="4191000"/>
          <p14:tracePt t="6999" x="4719638" y="4219575"/>
          <p14:tracePt t="7011" x="4748213" y="4265613"/>
          <p14:tracePt t="7014" x="4748213" y="4275138"/>
          <p14:tracePt t="7028" x="4776788" y="4322763"/>
          <p14:tracePt t="7029" x="4786313" y="4332288"/>
          <p14:tracePt t="7031" x="4795838" y="4351338"/>
          <p14:tracePt t="7034" x="4814888" y="4370388"/>
          <p14:tracePt t="7036" x="4833938" y="4379913"/>
          <p14:tracePt t="7039" x="4852988" y="4408488"/>
          <p14:tracePt t="7041" x="4870450" y="4427538"/>
          <p14:tracePt t="7044" x="4908550" y="4456113"/>
          <p14:tracePt t="7046" x="4946650" y="4492625"/>
          <p14:tracePt t="7049" x="4984750" y="4530725"/>
          <p14:tracePt t="7051" x="5032375" y="4549775"/>
          <p14:tracePt t="7053" x="5087938" y="4616450"/>
          <p14:tracePt t="7056" x="5135563" y="4645025"/>
          <p14:tracePt t="7058" x="5202238" y="4683125"/>
          <p14:tracePt t="7060" x="5249863" y="4719638"/>
          <p14:tracePt t="7062" x="5305425" y="4757738"/>
          <p14:tracePt t="7063" x="5372100" y="4795838"/>
          <p14:tracePt t="7065" x="5391150" y="4814888"/>
          <p14:tracePt t="7067" x="5457825" y="4843463"/>
          <p14:tracePt t="7069" x="5514975" y="4881563"/>
          <p14:tracePt t="7071" x="5580063" y="4900613"/>
          <p14:tracePt t="7073" x="5637213" y="4927600"/>
          <p14:tracePt t="7075" x="5675313" y="4937125"/>
          <p14:tracePt t="7078" x="5807075" y="5003800"/>
          <p14:tracePt t="7080" x="5873750" y="5022850"/>
          <p14:tracePt t="7082" x="5930900" y="5051425"/>
          <p14:tracePt t="7083" x="6005513" y="5060950"/>
          <p14:tracePt t="7086" x="6081713" y="5089525"/>
          <p14:tracePt t="7088" x="6157913" y="5099050"/>
          <p14:tracePt t="7089" x="6232525" y="5108575"/>
          <p14:tracePt t="7091" x="6261100" y="5127625"/>
          <p14:tracePt t="7094" x="6375400" y="5137150"/>
          <p14:tracePt t="7095" x="6459538" y="5145088"/>
          <p14:tracePt t="7097" x="6497638" y="5145088"/>
          <p14:tracePt t="7099" x="6573838" y="5164138"/>
          <p14:tracePt t="7101" x="6659563" y="5173663"/>
          <p14:tracePt t="7103" x="6734175" y="5173663"/>
          <p14:tracePt t="7105" x="6829425" y="5192713"/>
          <p14:tracePt t="7107" x="6894513" y="5192713"/>
          <p14:tracePt t="7109" x="6989763" y="5202238"/>
          <p14:tracePt t="7111" x="7075488" y="5202238"/>
          <p14:tracePt t="7113" x="7159625" y="5202238"/>
          <p14:tracePt t="7114" x="7245350" y="5202238"/>
          <p14:tracePt t="7116" x="7302500" y="5202238"/>
          <p14:tracePt t="7118" x="7424738" y="5192713"/>
          <p14:tracePt t="7120" x="7472363" y="5192713"/>
          <p14:tracePt t="7121" x="7558088" y="5192713"/>
          <p14:tracePt t="7123" x="7594600" y="5192713"/>
          <p14:tracePt t="7125" x="7651750" y="5192713"/>
          <p14:tracePt t="7126" x="7785100" y="5192713"/>
          <p14:tracePt t="7128" x="7840663" y="5192713"/>
          <p14:tracePt t="7130" x="7926388" y="5192713"/>
          <p14:tracePt t="7132" x="8012113" y="5192713"/>
          <p14:tracePt t="7134" x="8153400" y="5192713"/>
          <p14:tracePt t="7137" x="8239125" y="5192713"/>
          <p14:tracePt t="7139" x="8342313" y="5202238"/>
          <p14:tracePt t="7140" x="8428038" y="5202238"/>
          <p14:tracePt t="7143" x="8512175" y="5211763"/>
          <p14:tracePt t="7144" x="8607425" y="5230813"/>
          <p14:tracePt t="7146" x="8683625" y="5240338"/>
          <p14:tracePt t="7149" x="8720138" y="5240338"/>
          <p14:tracePt t="7151" x="8729663" y="5240338"/>
          <p14:tracePt t="7227" x="8748713" y="5240338"/>
          <p14:tracePt t="7230" x="8805863" y="5240338"/>
          <p14:tracePt t="7231" x="8824913" y="5240338"/>
          <p14:tracePt t="7232" x="8834438" y="5230813"/>
          <p14:tracePt t="7243" x="9013825" y="5192713"/>
          <p14:tracePt t="7246" x="9090025" y="5183188"/>
          <p14:tracePt t="7249" x="9155113" y="5173663"/>
          <p14:tracePt t="7252" x="9221788" y="5164138"/>
          <p14:tracePt t="7254" x="9269413" y="5164138"/>
          <p14:tracePt t="7257" x="9317038" y="5145088"/>
          <p14:tracePt t="7260" x="9391650" y="5127625"/>
          <p14:tracePt t="7263" x="9429750" y="5127625"/>
          <p14:tracePt t="7266" x="9496425" y="5108575"/>
          <p14:tracePt t="7269" x="9544050" y="5089525"/>
          <p14:tracePt t="7271" x="9582150" y="5080000"/>
          <p14:tracePt t="7274" x="9618663" y="5070475"/>
          <p14:tracePt t="7276" x="9647238" y="5060950"/>
          <p14:tracePt t="7278" x="9666288" y="5051425"/>
          <p14:tracePt t="7281" x="9694863" y="5032375"/>
          <p14:tracePt t="7284" x="9723438" y="5022850"/>
          <p14:tracePt t="7287" x="9742488" y="5003800"/>
          <p14:tracePt t="7289" x="9752013" y="4994275"/>
          <p14:tracePt t="7291" x="9771063" y="4984750"/>
          <p14:tracePt t="7293" x="9780588" y="4984750"/>
          <p14:tracePt t="7295" x="9790113" y="4975225"/>
          <p14:tracePt t="7297" x="9799638" y="4956175"/>
          <p14:tracePt t="7300" x="9818688" y="4937125"/>
          <p14:tracePt t="7304" x="9836150" y="4927600"/>
          <p14:tracePt t="7307" x="9855200" y="4910138"/>
          <p14:tracePt t="7312" x="9874250" y="4891088"/>
          <p14:tracePt t="7315" x="9883775" y="4881563"/>
          <p14:tracePt t="7317" x="9883775" y="4872038"/>
          <p14:tracePt t="7328" x="9893300" y="4843463"/>
          <p14:tracePt t="7343" x="9893300" y="4795838"/>
          <p14:tracePt t="7347" x="9893300" y="4786313"/>
          <p14:tracePt t="7362" x="9950450" y="4719638"/>
          <p14:tracePt t="7363" x="9959975" y="4710113"/>
          <p14:tracePt t="7366" x="9988550" y="4691063"/>
          <p14:tracePt t="7368" x="9998075" y="4683125"/>
          <p14:tracePt t="7372" x="10036175" y="4654550"/>
          <p14:tracePt t="7375" x="10045700" y="4635500"/>
          <p14:tracePt t="7378" x="10082213" y="4616450"/>
          <p14:tracePt t="7381" x="10110788" y="4606925"/>
          <p14:tracePt t="7384" x="10129838" y="4587875"/>
          <p14:tracePt t="7388" x="10167938" y="4578350"/>
          <p14:tracePt t="7391" x="10196513" y="4568825"/>
          <p14:tracePt t="7394" x="10215563" y="4559300"/>
          <p14:tracePt t="7411" x="10299700" y="4511675"/>
          <p14:tracePt t="7427" x="10318750" y="4483100"/>
          <p14:tracePt t="7445" x="10318750" y="4446588"/>
          <p14:tracePt t="7447" x="10318750" y="4437063"/>
          <p14:tracePt t="7450" x="10318750" y="4427538"/>
          <p14:tracePt t="7460" x="10318750" y="4398963"/>
          <p14:tracePt t="7463" x="10309225" y="4379913"/>
          <p14:tracePt t="7466" x="10309225" y="4370388"/>
          <p14:tracePt t="7469" x="10299700" y="4360863"/>
          <p14:tracePt t="7471" x="10299700" y="4351338"/>
          <p14:tracePt t="7478" x="10280650" y="4322763"/>
          <p14:tracePt t="7481" x="10263188" y="4294188"/>
          <p14:tracePt t="7484" x="10244138" y="4275138"/>
          <p14:tracePt t="7488" x="10206038" y="4229100"/>
          <p14:tracePt t="7491" x="10186988" y="4210050"/>
          <p14:tracePt t="7494" x="10167938" y="4181475"/>
          <p14:tracePt t="7497" x="10148888" y="4152900"/>
          <p14:tracePt t="7500" x="10129838" y="4133850"/>
          <p14:tracePt t="7502" x="10120313" y="4114800"/>
          <p14:tracePt t="7506" x="10091738" y="4076700"/>
          <p14:tracePt t="7510" x="10072688" y="4048125"/>
          <p14:tracePt t="7513" x="10036175" y="4019550"/>
          <p14:tracePt t="7517" x="10007600" y="3983038"/>
          <p14:tracePt t="7521" x="9979025" y="3954463"/>
          <p14:tracePt t="7524" x="9940925" y="3906838"/>
          <p14:tracePt t="7527" x="9912350" y="3878263"/>
          <p14:tracePt t="7531" x="9855200" y="3840163"/>
          <p14:tracePt t="7534" x="9818688" y="3811588"/>
          <p14:tracePt t="7538" x="9780588" y="3773488"/>
          <p14:tracePt t="7541" x="9752013" y="3756025"/>
          <p14:tracePt t="7544" x="9704388" y="3727450"/>
          <p14:tracePt t="7548" x="9656763" y="3679825"/>
          <p14:tracePt t="7551" x="9618663" y="3660775"/>
          <p14:tracePt t="7554" x="9591675" y="3651250"/>
          <p14:tracePt t="7557" x="9544050" y="3632200"/>
          <p14:tracePt t="7560" x="9515475" y="3613150"/>
          <p14:tracePt t="7563" x="9477375" y="3603625"/>
          <p14:tracePt t="7566" x="9448800" y="3594100"/>
          <p14:tracePt t="7570" x="9410700" y="3584575"/>
          <p14:tracePt t="7573" x="9372600" y="3575050"/>
          <p14:tracePt t="7576" x="9326563" y="3565525"/>
          <p14:tracePt t="7579" x="9278938" y="3556000"/>
          <p14:tracePt t="7582" x="9240838" y="3546475"/>
          <p14:tracePt t="7585" x="9202738" y="3529013"/>
          <p14:tracePt t="7587" x="9155113" y="3529013"/>
          <p14:tracePt t="7590" x="9128125" y="3509963"/>
          <p14:tracePt t="7593" x="9080500" y="3500438"/>
          <p14:tracePt t="7596" x="9023350" y="3500438"/>
          <p14:tracePt t="7599" x="8966200" y="3490913"/>
          <p14:tracePt t="7602" x="8901113" y="3481388"/>
          <p14:tracePt t="7605" x="8853488" y="3471863"/>
          <p14:tracePt t="7608" x="8805863" y="3471863"/>
          <p14:tracePt t="7611" x="8720138" y="3471863"/>
          <p14:tracePt t="7614" x="8655050" y="3462338"/>
          <p14:tracePt t="7617" x="8597900" y="3443288"/>
          <p14:tracePt t="7620" x="8531225" y="3433763"/>
          <p14:tracePt t="7623" x="8456613" y="3424238"/>
          <p14:tracePt t="7626" x="8389938" y="3414713"/>
          <p14:tracePt t="7629" x="8323263" y="3414713"/>
          <p14:tracePt t="7632" x="8239125" y="3395663"/>
          <p14:tracePt t="7635" x="8162925" y="3395663"/>
          <p14:tracePt t="7639" x="8077200" y="3386138"/>
          <p14:tracePt t="7643" x="7935913" y="3376613"/>
          <p14:tracePt t="7648" x="7840663" y="3367088"/>
          <p14:tracePt t="7651" x="7737475" y="3348038"/>
          <p14:tracePt t="7656" x="7613650" y="3348038"/>
          <p14:tracePt t="7659" x="7510463" y="3338513"/>
          <p14:tracePt t="7662" x="7453313" y="3338513"/>
          <p14:tracePt t="7663" x="7415213" y="3338513"/>
          <p14:tracePt t="7665" x="7358063" y="3338513"/>
          <p14:tracePt t="7668" x="7292975" y="3328988"/>
          <p14:tracePt t="7671" x="7207250" y="3328988"/>
          <p14:tracePt t="7674" x="7131050" y="3328988"/>
          <p14:tracePt t="7677" x="7046913" y="3328988"/>
          <p14:tracePt t="7679" x="6989763" y="3328988"/>
          <p14:tracePt t="7681" x="6932613" y="3328988"/>
          <p14:tracePt t="7683" x="6877050" y="3328988"/>
          <p14:tracePt t="7684" x="6829425" y="3338513"/>
          <p14:tracePt t="7687" x="6772275" y="3338513"/>
          <p14:tracePt t="7688" x="6705600" y="3357563"/>
          <p14:tracePt t="7690" x="6677025" y="3357563"/>
          <p14:tracePt t="7693" x="6592888" y="3367088"/>
          <p14:tracePt t="7696" x="6497638" y="3386138"/>
          <p14:tracePt t="7697" x="6432550" y="3405188"/>
          <p14:tracePt t="7699" x="6375400" y="3405188"/>
          <p14:tracePt t="7701" x="6337300" y="3414713"/>
          <p14:tracePt t="7702" x="6280150" y="3424238"/>
          <p14:tracePt t="7705" x="6223000" y="3433763"/>
          <p14:tracePt t="7707" x="6148388" y="3452813"/>
          <p14:tracePt t="7710" x="6053138" y="3462338"/>
          <p14:tracePt t="7712" x="5986463" y="3471863"/>
          <p14:tracePt t="7714" x="5892800" y="3490913"/>
          <p14:tracePt t="7717" x="5854700" y="3490913"/>
          <p14:tracePt t="7719" x="5845175" y="3500438"/>
          <p14:tracePt t="7738" x="5826125" y="3500438"/>
          <p14:tracePt t="7741" x="5807075" y="3509963"/>
          <p14:tracePt t="7752" x="5524500" y="3556000"/>
          <p14:tracePt t="7755" x="5457825" y="3565525"/>
          <p14:tracePt t="7756" x="5438775" y="3565525"/>
          <p14:tracePt t="7763" x="5305425" y="3584575"/>
          <p14:tracePt t="7765" x="5259388" y="3584575"/>
          <p14:tracePt t="7767" x="5221288" y="3584575"/>
          <p14:tracePt t="7768" x="5192713" y="3594100"/>
          <p14:tracePt t="7770" x="5164138" y="3594100"/>
          <p14:tracePt t="7772" x="5116513" y="3613150"/>
          <p14:tracePt t="7773" x="5097463" y="3613150"/>
          <p14:tracePt t="7793" x="4662488" y="3622675"/>
          <p14:tracePt t="7795" x="4597400" y="3632200"/>
          <p14:tracePt t="7796" x="4559300" y="3632200"/>
          <p14:tracePt t="7798" x="4540250" y="3632200"/>
          <p14:tracePt t="7799" x="4502150" y="3641725"/>
          <p14:tracePt t="7801" x="4483100" y="3641725"/>
          <p14:tracePt t="7803" x="4454525" y="3641725"/>
          <p14:tracePt t="7805" x="4406900" y="3651250"/>
          <p14:tracePt t="7806" x="4379913" y="3651250"/>
          <p14:tracePt t="7809" x="4360863" y="3660775"/>
          <p14:tracePt t="7810" x="4341813" y="3660775"/>
          <p14:tracePt t="7812" x="4313238" y="3670300"/>
          <p14:tracePt t="7814" x="4284663" y="3689350"/>
          <p14:tracePt t="7815" x="4265613" y="3689350"/>
          <p14:tracePt t="7817" x="4256088" y="3698875"/>
          <p14:tracePt t="7818" x="4237038" y="3698875"/>
          <p14:tracePt t="7820" x="4227513" y="3698875"/>
          <p14:tracePt t="7822" x="4208463" y="3708400"/>
          <p14:tracePt t="7823" x="4198938" y="3708400"/>
          <p14:tracePt t="7825" x="4179888" y="3717925"/>
          <p14:tracePt t="7826" x="4162425" y="3727450"/>
          <p14:tracePt t="7828" x="4152900" y="3727450"/>
          <p14:tracePt t="7829" x="4133850" y="3736975"/>
          <p14:tracePt t="7831" x="4124325" y="3736975"/>
          <p14:tracePt t="7836" x="4095750" y="3746500"/>
          <p14:tracePt t="7837" x="4086225" y="3746500"/>
          <p14:tracePt t="7842" x="4067175" y="3756025"/>
          <p14:tracePt t="7858" x="4048125" y="3773488"/>
          <p14:tracePt t="7861" x="4038600" y="3802063"/>
          <p14:tracePt t="7863" x="4029075" y="3811588"/>
          <p14:tracePt t="7864" x="4029075" y="3821113"/>
          <p14:tracePt t="7877" x="4010025" y="3944938"/>
          <p14:tracePt t="7880" x="4010025" y="4000500"/>
          <p14:tracePt t="7882" x="3990975" y="4038600"/>
          <p14:tracePt t="7885" x="3990975" y="4105275"/>
          <p14:tracePt t="7887" x="3990975" y="4152900"/>
          <p14:tracePt t="7889" x="3990975" y="4210050"/>
          <p14:tracePt t="7891" x="3990975" y="4229100"/>
          <p14:tracePt t="7894" x="4000500" y="4332288"/>
          <p14:tracePt t="7898" x="4019550" y="4437063"/>
          <p14:tracePt t="7900" x="4019550" y="4483100"/>
          <p14:tracePt t="7901" x="4029075" y="4502150"/>
          <p14:tracePt t="7902" x="4029075" y="4549775"/>
          <p14:tracePt t="7910" x="4057650" y="4700588"/>
          <p14:tracePt t="7913" x="4067175" y="4738688"/>
          <p14:tracePt t="7915" x="4076700" y="4795838"/>
          <p14:tracePt t="7917" x="4086225" y="4833938"/>
          <p14:tracePt t="7920" x="4105275" y="4891088"/>
          <p14:tracePt t="7923" x="4114800" y="4927600"/>
          <p14:tracePt t="7925" x="4133850" y="4956175"/>
          <p14:tracePt t="7928" x="4152900" y="5003800"/>
          <p14:tracePt t="7930" x="4171950" y="5041900"/>
          <p14:tracePt t="7933" x="4189413" y="5070475"/>
          <p14:tracePt t="7935" x="4227513" y="5108575"/>
          <p14:tracePt t="7936" x="4246563" y="5127625"/>
          <p14:tracePt t="7938" x="4275138" y="5154613"/>
          <p14:tracePt t="7940" x="4294188" y="5164138"/>
          <p14:tracePt t="7943" x="4332288" y="5192713"/>
          <p14:tracePt t="7946" x="4435475" y="5240338"/>
          <p14:tracePt t="7948" x="4483100" y="5249863"/>
          <p14:tracePt t="7951" x="4568825" y="5268913"/>
          <p14:tracePt t="7954" x="4643438" y="5307013"/>
          <p14:tracePt t="7957" x="4710113" y="5316538"/>
          <p14:tracePt t="7959" x="4786313" y="5345113"/>
          <p14:tracePt t="7962" x="4889500" y="5354638"/>
          <p14:tracePt t="7964" x="4946650" y="5354638"/>
          <p14:tracePt t="7967" x="5022850" y="5354638"/>
          <p14:tracePt t="7970" x="5116513" y="5372100"/>
          <p14:tracePt t="7973" x="5211763" y="5372100"/>
          <p14:tracePt t="7976" x="5305425" y="5372100"/>
          <p14:tracePt t="7978" x="5400675" y="5364163"/>
          <p14:tracePt t="7981" x="5476875" y="5354638"/>
          <p14:tracePt t="7983" x="5532438" y="5345113"/>
          <p14:tracePt t="7985" x="5608638" y="5326063"/>
          <p14:tracePt t="7987" x="5665788" y="5316538"/>
          <p14:tracePt t="7989" x="5732463" y="5316538"/>
          <p14:tracePt t="7992" x="5826125" y="5287963"/>
          <p14:tracePt t="7994" x="5864225" y="5287963"/>
          <p14:tracePt t="7997" x="5949950" y="5278438"/>
          <p14:tracePt t="8000" x="6034088" y="5268913"/>
          <p14:tracePt t="8002" x="6072188" y="5259388"/>
          <p14:tracePt t="8005" x="6138863" y="5240338"/>
          <p14:tracePt t="8007" x="6186488" y="5230813"/>
          <p14:tracePt t="8010" x="6251575" y="5230813"/>
          <p14:tracePt t="8012" x="6299200" y="5221288"/>
          <p14:tracePt t="8015" x="6375400" y="5211763"/>
          <p14:tracePt t="8016" x="6423025" y="5211763"/>
          <p14:tracePt t="8018" x="6469063" y="5211763"/>
          <p14:tracePt t="8020" x="6488113" y="5211763"/>
          <p14:tracePt t="8021" x="6545263" y="5211763"/>
          <p14:tracePt t="8023" x="6564313" y="5211763"/>
          <p14:tracePt t="8025" x="6630988" y="5192713"/>
          <p14:tracePt t="8027" x="6686550" y="5192713"/>
          <p14:tracePt t="8029" x="6724650" y="5192713"/>
          <p14:tracePt t="8031" x="6791325" y="5183188"/>
          <p14:tracePt t="8033" x="6848475" y="5183188"/>
          <p14:tracePt t="8035" x="6923088" y="5183188"/>
          <p14:tracePt t="8037" x="6980238" y="5183188"/>
          <p14:tracePt t="8039" x="7037388" y="5183188"/>
          <p14:tracePt t="8041" x="7075488" y="5183188"/>
          <p14:tracePt t="8043" x="7178675" y="5183188"/>
          <p14:tracePt t="8046" x="7302500" y="5183188"/>
          <p14:tracePt t="8048" x="7396163" y="5183188"/>
          <p14:tracePt t="8050" x="7481888" y="5202238"/>
          <p14:tracePt t="8052" x="7566025" y="5211763"/>
          <p14:tracePt t="8055" x="7727950" y="5240338"/>
          <p14:tracePt t="8056" x="7775575" y="5249863"/>
          <p14:tracePt t="8059" x="7916863" y="5278438"/>
          <p14:tracePt t="8061" x="8012113" y="5287963"/>
          <p14:tracePt t="8063" x="8105775" y="5307013"/>
          <p14:tracePt t="8065" x="8210550" y="5326063"/>
          <p14:tracePt t="8066" x="8304213" y="5345113"/>
          <p14:tracePt t="8068" x="8351838" y="5354638"/>
          <p14:tracePt t="8070" x="8447088" y="5372100"/>
          <p14:tracePt t="8071" x="8493125" y="5381625"/>
          <p14:tracePt t="8073" x="8597900" y="5391150"/>
          <p14:tracePt t="8075" x="8693150" y="5419725"/>
          <p14:tracePt t="8077" x="8796338" y="5448300"/>
          <p14:tracePt t="8078" x="8901113" y="5457825"/>
          <p14:tracePt t="8080" x="8937625" y="5476875"/>
          <p14:tracePt t="8082" x="9042400" y="5495925"/>
          <p14:tracePt t="8084" x="9128125" y="5514975"/>
          <p14:tracePt t="8086" x="9231313" y="5524500"/>
          <p14:tracePt t="8088" x="9336088" y="5534025"/>
          <p14:tracePt t="8091" x="9439275" y="5553075"/>
          <p14:tracePt t="8092" x="9544050" y="5562600"/>
          <p14:tracePt t="8094" x="9647238" y="5562600"/>
          <p14:tracePt t="8097" x="9752013" y="5562600"/>
          <p14:tracePt t="8098" x="9883775" y="5562600"/>
          <p14:tracePt t="8101" x="9988550" y="5562600"/>
          <p14:tracePt t="8103" x="10072688" y="5562600"/>
          <p14:tracePt t="8105" x="10186988" y="5534025"/>
          <p14:tracePt t="8107" x="10280650" y="5524500"/>
          <p14:tracePt t="8108" x="10394950" y="5495925"/>
          <p14:tracePt t="8110" x="10480675" y="5467350"/>
          <p14:tracePt t="8112" x="10583863" y="5438775"/>
          <p14:tracePt t="8115" x="10679113" y="5419725"/>
          <p14:tracePt t="8116" x="10763250" y="5400675"/>
          <p14:tracePt t="8118" x="10820400" y="5391150"/>
          <p14:tracePt t="8119" x="10906125" y="5364163"/>
          <p14:tracePt t="8121" x="10961688" y="5354638"/>
          <p14:tracePt t="8123" x="11047413" y="5326063"/>
          <p14:tracePt t="8125" x="11142663" y="5307013"/>
          <p14:tracePt t="8126" x="11179175" y="5287963"/>
          <p14:tracePt t="8127" x="11217275" y="5278438"/>
          <p14:tracePt t="8129" x="11293475" y="5249863"/>
          <p14:tracePt t="8131" x="11360150" y="5230813"/>
          <p14:tracePt t="8134" x="11472863" y="5192713"/>
          <p14:tracePt t="8136" x="11539538" y="5164138"/>
          <p14:tracePt t="8138" x="11615738" y="5127625"/>
          <p14:tracePt t="8140" x="11671300" y="5108575"/>
          <p14:tracePt t="8142" x="11737975" y="5080000"/>
          <p14:tracePt t="8144" x="11823700" y="5032375"/>
          <p14:tracePt t="8146" x="11842750" y="5022850"/>
          <p14:tracePt t="8147" x="11888788" y="4994275"/>
          <p14:tracePt t="8149" x="11907838" y="4984750"/>
          <p14:tracePt t="8150" x="11936413" y="4956175"/>
          <p14:tracePt t="8152" x="11984038" y="4937125"/>
          <p14:tracePt t="8154" x="12031663" y="4918075"/>
          <p14:tracePt t="8156" x="12060238" y="4881563"/>
          <p14:tracePt t="8158" x="12096750" y="4843463"/>
          <p14:tracePt t="8160" x="12144375" y="4805363"/>
          <p14:tracePt t="8163" x="12172950" y="4767263"/>
          <p14:tracePt t="8215" x="12153900" y="4284663"/>
          <p14:tracePt t="8218" x="12125325" y="4256088"/>
          <p14:tracePt t="8220" x="12087225" y="4246563"/>
          <p14:tracePt t="8223" x="12050713" y="4229100"/>
          <p14:tracePt t="8225" x="12022138" y="4219575"/>
          <p14:tracePt t="8227" x="12003088" y="4210050"/>
          <p14:tracePt t="8229" x="11964988" y="4191000"/>
          <p14:tracePt t="8232" x="11945938" y="4181475"/>
          <p14:tracePt t="8235" x="11917363" y="4171950"/>
          <p14:tracePt t="8237" x="11907838" y="4162425"/>
          <p14:tracePt t="8239" x="11879263" y="4162425"/>
          <p14:tracePt t="8240" x="11869738" y="4162425"/>
          <p14:tracePt t="8242" x="11860213" y="4162425"/>
          <p14:tracePt t="8244" x="11852275" y="4152900"/>
          <p14:tracePt t="8249" x="11833225" y="4152900"/>
          <p14:tracePt t="8251" x="11823700" y="4152900"/>
          <p14:tracePt t="8253" x="11814175" y="4152900"/>
          <p14:tracePt t="8254" x="11804650" y="4152900"/>
          <p14:tracePt t="8260" x="11776075" y="4143375"/>
          <p14:tracePt t="8261" x="11766550" y="4143375"/>
          <p14:tracePt t="8276" x="11699875" y="4124325"/>
          <p14:tracePt t="8278" x="11680825" y="4114800"/>
          <p14:tracePt t="8280" x="11671300" y="4114800"/>
          <p14:tracePt t="8292" x="11633200" y="4086225"/>
          <p14:tracePt t="8294" x="11625263" y="4086225"/>
          <p14:tracePt t="8296" x="11615738" y="4076700"/>
          <p14:tracePt t="8309" x="11587163" y="4038600"/>
          <p14:tracePt t="8311" x="11568113" y="4019550"/>
          <p14:tracePt t="8315" x="11558588" y="4010025"/>
          <p14:tracePt t="8317" x="11549063" y="3992563"/>
          <p14:tracePt t="8320" x="11530013" y="3973513"/>
          <p14:tracePt t="8322" x="11520488" y="3963988"/>
          <p14:tracePt t="8324" x="11510963" y="3954463"/>
          <p14:tracePt t="8326" x="11482388" y="3935413"/>
          <p14:tracePt t="8329" x="11453813" y="3925888"/>
          <p14:tracePt t="8331" x="11444288" y="3906838"/>
          <p14:tracePt t="8333" x="11415713" y="3897313"/>
          <p14:tracePt t="8334" x="11406188" y="3897313"/>
          <p14:tracePt t="8335" x="11398250" y="3887788"/>
          <p14:tracePt t="8336" x="11388725" y="3887788"/>
          <p14:tracePt t="8339" x="11341100" y="3868738"/>
          <p14:tracePt t="8341" x="11303000" y="3849688"/>
          <p14:tracePt t="8343" x="11274425" y="3840163"/>
          <p14:tracePt t="8346" x="11207750" y="3802063"/>
          <p14:tracePt t="8348" x="11161713" y="3792538"/>
          <p14:tracePt t="8350" x="11095038" y="3765550"/>
          <p14:tracePt t="8351" x="11037888" y="3756025"/>
          <p14:tracePt t="8354" x="10980738" y="3727450"/>
          <p14:tracePt t="8355" x="10906125" y="3717925"/>
          <p14:tracePt t="8358" x="10848975" y="3689350"/>
          <p14:tracePt t="8360" x="10772775" y="3679825"/>
          <p14:tracePt t="8362" x="10698163" y="3660775"/>
          <p14:tracePt t="8364" x="10631488" y="3632200"/>
          <p14:tracePt t="8366" x="10564813" y="3622675"/>
          <p14:tracePt t="8368" x="10490200" y="3594100"/>
          <p14:tracePt t="8370" x="10414000" y="3565525"/>
          <p14:tracePt t="8372" x="10318750" y="3556000"/>
          <p14:tracePt t="8376" x="10177463" y="3519488"/>
          <p14:tracePt t="8378" x="10101263" y="3509963"/>
          <p14:tracePt t="8380" x="10026650" y="3481388"/>
          <p14:tracePt t="8381" x="9950450" y="3462338"/>
          <p14:tracePt t="8384" x="9874250" y="3443288"/>
          <p14:tracePt t="8385" x="9809163" y="3433763"/>
          <p14:tracePt t="8387" x="9742488" y="3424238"/>
          <p14:tracePt t="8389" x="9704388" y="3405188"/>
          <p14:tracePt t="8390" x="9666288" y="3405188"/>
          <p14:tracePt t="8393" x="9563100" y="3386138"/>
          <p14:tracePt t="8395" x="9496425" y="3367088"/>
          <p14:tracePt t="8397" x="9429750" y="3357563"/>
          <p14:tracePt t="8399" x="9364663" y="3348038"/>
          <p14:tracePt t="8400" x="9326563" y="3348038"/>
          <p14:tracePt t="8402" x="9269413" y="3348038"/>
          <p14:tracePt t="8404" x="9202738" y="3328988"/>
          <p14:tracePt t="8406" x="9128125" y="3319463"/>
          <p14:tracePt t="8408" x="9061450" y="3311525"/>
          <p14:tracePt t="8410" x="8975725" y="3302000"/>
          <p14:tracePt t="8412" x="8901113" y="3282950"/>
          <p14:tracePt t="8414" x="8777288" y="3273425"/>
          <p14:tracePt t="8416" x="8701088" y="3263900"/>
          <p14:tracePt t="8418" x="8616950" y="3244850"/>
          <p14:tracePt t="8420" x="8559800" y="3235325"/>
          <p14:tracePt t="8422" x="8474075" y="3225800"/>
          <p14:tracePt t="8424" x="8437563" y="3206750"/>
          <p14:tracePt t="8426" x="8294688" y="3187700"/>
          <p14:tracePt t="8428" x="8191500" y="3168650"/>
          <p14:tracePt t="8430" x="8105775" y="3159125"/>
          <p14:tracePt t="8431" x="8020050" y="3130550"/>
          <p14:tracePt t="8433" x="7916863" y="3121025"/>
          <p14:tracePt t="8435" x="7859713" y="3101975"/>
          <p14:tracePt t="8437" x="7756525" y="3084513"/>
          <p14:tracePt t="8438" x="7670800" y="3065463"/>
          <p14:tracePt t="8440" x="7632700" y="3055938"/>
          <p14:tracePt t="8442" x="7539038" y="3046413"/>
          <p14:tracePt t="8444" x="7453313" y="3017838"/>
          <p14:tracePt t="8445" x="7377113" y="3008313"/>
          <p14:tracePt t="8447" x="7339013" y="3008313"/>
          <p14:tracePt t="8448" x="7254875" y="2989263"/>
          <p14:tracePt t="8450" x="7216775" y="2979738"/>
          <p14:tracePt t="8451" x="7140575" y="2970213"/>
          <p14:tracePt t="8453" x="7104063" y="2970213"/>
          <p14:tracePt t="8456" x="7008813" y="2951163"/>
          <p14:tracePt t="8459" x="6913563" y="2941638"/>
          <p14:tracePt t="8461" x="6858000" y="2941638"/>
          <p14:tracePt t="8464" x="6772275" y="2941638"/>
          <p14:tracePt t="8466" x="6734175" y="2941638"/>
          <p14:tracePt t="8468" x="6686550" y="2941638"/>
          <p14:tracePt t="8470" x="6650038" y="2941638"/>
          <p14:tracePt t="8473" x="6592888" y="2941638"/>
          <p14:tracePt t="8475" x="6545263" y="2941638"/>
          <p14:tracePt t="8477" x="6516688" y="2941638"/>
          <p14:tracePt t="8479" x="6488113" y="2941638"/>
          <p14:tracePt t="8480" x="6459538" y="2941638"/>
          <p14:tracePt t="8482" x="6432550" y="2951163"/>
          <p14:tracePt t="8485" x="6394450" y="2951163"/>
          <p14:tracePt t="8486" x="6375400" y="2960688"/>
          <p14:tracePt t="8488" x="6356350" y="2960688"/>
          <p14:tracePt t="8489" x="6346825" y="2960688"/>
          <p14:tracePt t="8491" x="6308725" y="2970213"/>
          <p14:tracePt t="8493" x="6280150" y="2979738"/>
          <p14:tracePt t="8496" x="6242050" y="2989263"/>
          <p14:tracePt t="8497" x="6213475" y="2989263"/>
          <p14:tracePt t="8499" x="6186488" y="2998788"/>
          <p14:tracePt t="8502" x="6157913" y="3017838"/>
          <p14:tracePt t="8504" x="6129338" y="3017838"/>
          <p14:tracePt t="8506" x="6100763" y="3027363"/>
          <p14:tracePt t="8508" x="6072188" y="3027363"/>
          <p14:tracePt t="8510" x="6043613" y="3036888"/>
          <p14:tracePt t="8512" x="6024563" y="3046413"/>
          <p14:tracePt t="8514" x="5995988" y="3046413"/>
          <p14:tracePt t="8516" x="5969000" y="3055938"/>
          <p14:tracePt t="8517" x="5959475" y="3055938"/>
          <p14:tracePt t="8519" x="5921375" y="3065463"/>
          <p14:tracePt t="8520" x="5911850" y="3074988"/>
          <p14:tracePt t="8522" x="5883275" y="3084513"/>
          <p14:tracePt t="8524" x="5864225" y="3084513"/>
          <p14:tracePt t="8526" x="5826125" y="3092450"/>
          <p14:tracePt t="8528" x="5788025" y="3101975"/>
          <p14:tracePt t="8530" x="5759450" y="3111500"/>
          <p14:tracePt t="8531" x="5741988" y="3111500"/>
          <p14:tracePt t="8534" x="5703888" y="3130550"/>
          <p14:tracePt t="8535" x="5656263" y="3140075"/>
          <p14:tracePt t="8537" x="5627688" y="3149600"/>
          <p14:tracePt t="8539" x="5599113" y="3168650"/>
          <p14:tracePt t="8541" x="5570538" y="3178175"/>
          <p14:tracePt t="8543" x="5541963" y="3187700"/>
          <p14:tracePt t="8545" x="5514975" y="3197225"/>
          <p14:tracePt t="8547" x="5476875" y="3206750"/>
          <p14:tracePt t="8549" x="5448300" y="3216275"/>
          <p14:tracePt t="8551" x="5419725" y="3225800"/>
          <p14:tracePt t="8553" x="5391150" y="3235325"/>
          <p14:tracePt t="8555" x="5372100" y="3244850"/>
          <p14:tracePt t="8556" x="5362575" y="3254375"/>
          <p14:tracePt t="8577" x="5192713" y="3319463"/>
          <p14:tracePt t="8579" x="5183188" y="3328988"/>
          <p14:tracePt t="8595" x="5164138" y="3338513"/>
          <p14:tracePt t="8626" x="5154613" y="3348038"/>
          <p14:tracePt t="8643" x="5145088" y="3348038"/>
          <p14:tracePt t="8660" x="5126038" y="3376613"/>
          <p14:tracePt t="8663" x="5106988" y="3386138"/>
          <p14:tracePt t="8676" x="5080000" y="3405188"/>
          <p14:tracePt t="8679" x="5051425" y="3414713"/>
          <p14:tracePt t="8682" x="5041900" y="3433763"/>
          <p14:tracePt t="8685" x="5022850" y="3443288"/>
          <p14:tracePt t="8688" x="5013325" y="3452813"/>
          <p14:tracePt t="8692" x="4975225" y="3471863"/>
          <p14:tracePt t="8695" x="4946650" y="3490913"/>
          <p14:tracePt t="8698" x="4927600" y="3500438"/>
          <p14:tracePt t="8701" x="4908550" y="3529013"/>
          <p14:tracePt t="8703" x="4899025" y="3529013"/>
          <p14:tracePt t="8707" x="4860925" y="3556000"/>
          <p14:tracePt t="8710" x="4824413" y="3584575"/>
          <p14:tracePt t="8713" x="4795838" y="3613150"/>
          <p14:tracePt t="8716" x="4767263" y="3632200"/>
          <p14:tracePt t="8717" x="4748213" y="3641725"/>
          <p14:tracePt t="8719" x="4729163" y="3660775"/>
          <p14:tracePt t="8721" x="4719638" y="3670300"/>
          <p14:tracePt t="8723" x="4700588" y="3689350"/>
          <p14:tracePt t="8725" x="4681538" y="3698875"/>
          <p14:tracePt t="8727" x="4662488" y="3717925"/>
          <p14:tracePt t="8728" x="4643438" y="3736975"/>
          <p14:tracePt t="8731" x="4633913" y="3746500"/>
          <p14:tracePt t="8733" x="4616450" y="3756025"/>
          <p14:tracePt t="8736" x="4597400" y="3792538"/>
          <p14:tracePt t="8737" x="4587875" y="3811588"/>
          <p14:tracePt t="8740" x="4568825" y="3821113"/>
          <p14:tracePt t="8742" x="4559300" y="3830638"/>
          <p14:tracePt t="8744" x="4549775" y="3840163"/>
          <p14:tracePt t="8746" x="4540250" y="3849688"/>
          <p14:tracePt t="8747" x="4530725" y="3859213"/>
          <p14:tracePt t="8749" x="4530725" y="3868738"/>
          <p14:tracePt t="8756" x="4521200" y="3897313"/>
          <p14:tracePt t="8775" x="4502150" y="3925888"/>
          <p14:tracePt t="8793" x="4502150" y="3954463"/>
          <p14:tracePt t="8809" x="4502150" y="3973513"/>
          <p14:tracePt t="8826" x="4502150" y="4048125"/>
          <p14:tracePt t="8829" x="4511675" y="4067175"/>
          <p14:tracePt t="8835" x="4549775" y="4105275"/>
          <p14:tracePt t="8839" x="4587875" y="4143375"/>
          <p14:tracePt t="8842" x="4616450" y="4171950"/>
          <p14:tracePt t="8846" x="4652963" y="4210050"/>
          <p14:tracePt t="8848" x="4681538" y="4229100"/>
          <p14:tracePt t="8850" x="4700588" y="4246563"/>
          <p14:tracePt t="8852" x="4710113" y="4246563"/>
          <p14:tracePt t="8854" x="4738688" y="4265613"/>
          <p14:tracePt t="8856" x="4757738" y="4275138"/>
          <p14:tracePt t="8858" x="4795838" y="4284663"/>
          <p14:tracePt t="8860" x="4814888" y="4294188"/>
          <p14:tracePt t="8862" x="4843463" y="4303713"/>
          <p14:tracePt t="8864" x="4860925" y="4313238"/>
          <p14:tracePt t="8865" x="4879975" y="4322763"/>
          <p14:tracePt t="8867" x="4889500" y="4322763"/>
          <p14:tracePt t="8868" x="4908550" y="4332288"/>
          <p14:tracePt t="8870" x="4918075" y="4341813"/>
          <p14:tracePt t="8871" x="4946650" y="4351338"/>
          <p14:tracePt t="8873" x="4956175" y="4351338"/>
          <p14:tracePt t="8878" x="5013325" y="4370388"/>
          <p14:tracePt t="8880" x="5022850" y="4370388"/>
          <p14:tracePt t="8893" x="5126038" y="4398963"/>
          <p14:tracePt t="8896" x="5145088" y="4408488"/>
          <p14:tracePt t="8899" x="5154613" y="4408488"/>
          <p14:tracePt t="8901" x="5164138" y="4408488"/>
          <p14:tracePt t="8904" x="5183188" y="4427538"/>
          <p14:tracePt t="8912" x="5202238" y="4427538"/>
          <p14:tracePt t="8914" x="5211763" y="4427538"/>
          <p14:tracePt t="8916" x="5221288" y="4437063"/>
          <p14:tracePt t="8920" x="5230813" y="4446588"/>
          <p14:tracePt t="8923" x="5249863" y="4456113"/>
          <p14:tracePt t="8928" x="5268913" y="4464050"/>
          <p14:tracePt t="8930" x="5287963" y="4473575"/>
          <p14:tracePt t="8933" x="5305425" y="4483100"/>
          <p14:tracePt t="8936" x="5334000" y="4502150"/>
          <p14:tracePt t="8939" x="5362575" y="4511675"/>
          <p14:tracePt t="8943" x="5400675" y="4540250"/>
          <p14:tracePt t="8946" x="5448300" y="4559300"/>
          <p14:tracePt t="8949" x="5495925" y="4587875"/>
          <p14:tracePt t="8952" x="5541963" y="4606925"/>
          <p14:tracePt t="8953" x="5551488" y="4606925"/>
          <p14:tracePt t="8978" x="5561013" y="4616450"/>
          <p14:tracePt t="8981" x="5599113" y="4635500"/>
          <p14:tracePt t="8984" x="5694363" y="4673600"/>
          <p14:tracePt t="8986" x="5751513" y="4700588"/>
          <p14:tracePt t="8989" x="5835650" y="4729163"/>
          <p14:tracePt t="8997" x="6053138" y="4833938"/>
          <p14:tracePt t="8999" x="6100763" y="4852988"/>
          <p14:tracePt t="9001" x="6138863" y="4862513"/>
          <p14:tracePt t="9004" x="6213475" y="4891088"/>
          <p14:tracePt t="9006" x="6261100" y="4910138"/>
          <p14:tracePt t="9008" x="6299200" y="4918075"/>
          <p14:tracePt t="9010" x="6346825" y="4937125"/>
          <p14:tracePt t="9012" x="6384925" y="4946650"/>
          <p14:tracePt t="9014" x="6413500" y="4956175"/>
          <p14:tracePt t="9015" x="6440488" y="4965700"/>
          <p14:tracePt t="9017" x="6450013" y="4965700"/>
          <p14:tracePt t="9020" x="6478588" y="4975225"/>
          <p14:tracePt t="9022" x="6488113" y="4984750"/>
          <p14:tracePt t="9025" x="6507163" y="4984750"/>
          <p14:tracePt t="9060" x="6507163" y="4975225"/>
          <p14:tracePt t="9065" x="6497638" y="4965700"/>
          <p14:tracePt t="9068" x="6488113" y="4965700"/>
          <p14:tracePt t="9071" x="6478588" y="4965700"/>
          <p14:tracePt t="9078" x="6440488" y="4956175"/>
          <p14:tracePt t="9080" x="6432550" y="4946650"/>
          <p14:tracePt t="9093" x="6346825" y="4927600"/>
          <p14:tracePt t="9097" x="6308725" y="4910138"/>
          <p14:tracePt t="9100" x="6280150" y="4910138"/>
          <p14:tracePt t="9103" x="6261100" y="4900613"/>
          <p14:tracePt t="9105" x="6232525" y="4900613"/>
          <p14:tracePt t="9110" x="6186488" y="4891088"/>
          <p14:tracePt t="9143" x="5986463" y="4862513"/>
          <p14:tracePt t="9146" x="5969000" y="4852988"/>
          <p14:tracePt t="9149" x="5949950" y="4852988"/>
          <p14:tracePt t="9151" x="5930900" y="4852988"/>
          <p14:tracePt t="9154" x="5911850" y="4852988"/>
          <p14:tracePt t="9156" x="5902325" y="4843463"/>
          <p14:tracePt t="9158" x="5892800" y="4843463"/>
          <p14:tracePt t="9161" x="5883275" y="4843463"/>
          <p14:tracePt t="9166" x="5873750" y="4843463"/>
          <p14:tracePt t="9175" x="5835650" y="4843463"/>
          <p14:tracePt t="9193" x="5816600" y="4833938"/>
          <p14:tracePt t="9208" x="5797550" y="4833938"/>
          <p14:tracePt t="9226" x="5778500" y="4833938"/>
          <p14:tracePt t="9228" x="5768975" y="4833938"/>
          <p14:tracePt t="9243" x="5751513" y="4843463"/>
          <p14:tracePt t="9259" x="5732463" y="4852988"/>
          <p14:tracePt t="9275" x="5703888" y="4862513"/>
          <p14:tracePt t="9292" x="5694363" y="4872038"/>
          <p14:tracePt t="9309" x="5684838" y="4881563"/>
          <p14:tracePt t="9311" x="5675313" y="4891088"/>
          <p14:tracePt t="9324" x="5665788" y="4900613"/>
          <p14:tracePt t="9342" x="5656263" y="4910138"/>
          <p14:tracePt t="9358" x="5656263" y="4918075"/>
          <p14:tracePt t="9376" x="5656263" y="4927600"/>
          <p14:tracePt t="9394" x="5646738" y="4927600"/>
          <p14:tracePt t="9443" x="5637213" y="4927600"/>
          <p14:tracePt t="9479" x="5627688" y="4927600"/>
          <p14:tracePt t="9495" x="5618163" y="4927600"/>
          <p14:tracePt t="9508" x="5618163" y="4937125"/>
          <p14:tracePt t="9509" x="5608638" y="4937125"/>
          <p14:tracePt t="9525" x="5599113" y="4937125"/>
          <p14:tracePt t="9558" x="5589588" y="4937125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C1823-69EA-5C77-7A85-3BB3EF93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75E5F4-B951-FFAE-FED7-8B06E78E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ED1FD-1EE0-EF05-1482-2B991A6F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 fontScale="90000"/>
          </a:bodyPr>
          <a:lstStyle/>
          <a:p>
            <a:r>
              <a:rPr lang="en-US" sz="5100" dirty="0"/>
              <a:t>MLP classifier – Frequency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5679334-7B75-039F-6B68-104971B24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274B6-48CD-52C3-4E51-F2CA8AA9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8" y="2648775"/>
            <a:ext cx="11866185" cy="2707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ADBC4-9FFE-7647-D487-3FAD6ED7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21" y="5803392"/>
            <a:ext cx="7007157" cy="751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05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66"/>
    </mc:Choice>
    <mc:Fallback>
      <p:transition spd="slow" advTm="21266"/>
    </mc:Fallback>
  </mc:AlternateContent>
  <p:extLst>
    <p:ext uri="{3A86A75C-4F4B-4683-9AE1-C65F6400EC91}">
      <p14:laserTraceLst xmlns:p14="http://schemas.microsoft.com/office/powerpoint/2010/main">
        <p14:tracePtLst>
          <p14:tracePt t="68" x="5589588" y="4927600"/>
          <p14:tracePt t="122" x="5570538" y="4927600"/>
          <p14:tracePt t="132" x="5561013" y="4927600"/>
          <p14:tracePt t="145" x="5524500" y="4918075"/>
          <p14:tracePt t="149" x="5505450" y="4918075"/>
          <p14:tracePt t="151" x="5486400" y="4918075"/>
          <p14:tracePt t="154" x="5448300" y="4910138"/>
          <p14:tracePt t="156" x="5438775" y="4900613"/>
          <p14:tracePt t="159" x="5410200" y="4900613"/>
          <p14:tracePt t="160" x="5400675" y="4891088"/>
          <p14:tracePt t="163" x="5381625" y="4891088"/>
          <p14:tracePt t="165" x="5353050" y="4881563"/>
          <p14:tracePt t="167" x="5343525" y="4881563"/>
          <p14:tracePt t="169" x="5324475" y="4872038"/>
          <p14:tracePt t="170" x="5305425" y="4872038"/>
          <p14:tracePt t="173" x="5287963" y="4862513"/>
          <p14:tracePt t="175" x="5268913" y="4862513"/>
          <p14:tracePt t="177" x="5249863" y="4852988"/>
          <p14:tracePt t="180" x="5221288" y="4843463"/>
          <p14:tracePt t="182" x="5202238" y="4843463"/>
          <p14:tracePt t="185" x="5173663" y="4833938"/>
          <p14:tracePt t="187" x="5154613" y="4833938"/>
          <p14:tracePt t="189" x="5135563" y="4824413"/>
          <p14:tracePt t="192" x="5106988" y="4814888"/>
          <p14:tracePt t="195" x="5087938" y="4805363"/>
          <p14:tracePt t="198" x="5060950" y="4805363"/>
          <p14:tracePt t="200" x="5022850" y="4786313"/>
          <p14:tracePt t="203" x="5003800" y="4776788"/>
          <p14:tracePt t="205" x="4994275" y="4776788"/>
          <p14:tracePt t="207" x="4975225" y="4767263"/>
          <p14:tracePt t="209" x="4956175" y="4767263"/>
          <p14:tracePt t="211" x="4937125" y="4757738"/>
          <p14:tracePt t="213" x="4927600" y="4757738"/>
          <p14:tracePt t="215" x="4918075" y="4748213"/>
          <p14:tracePt t="217" x="4899025" y="4748213"/>
          <p14:tracePt t="218" x="4889500" y="4748213"/>
          <p14:tracePt t="220" x="4879975" y="4738688"/>
          <p14:tracePt t="222" x="4860925" y="4738688"/>
          <p14:tracePt t="231" x="4814888" y="4719638"/>
          <p14:tracePt t="233" x="4795838" y="4719638"/>
          <p14:tracePt t="234" x="4786313" y="4710113"/>
          <p14:tracePt t="244" x="4681538" y="4683125"/>
          <p14:tracePt t="247" x="4643438" y="4673600"/>
          <p14:tracePt t="248" x="4616450" y="4664075"/>
          <p14:tracePt t="250" x="4606925" y="4654550"/>
          <p14:tracePt t="252" x="4559300" y="4645025"/>
          <p14:tracePt t="254" x="4530725" y="4635500"/>
          <p14:tracePt t="255" x="4511675" y="4625975"/>
          <p14:tracePt t="255" x="4483100" y="4606925"/>
          <p14:tracePt t="263" x="4313238" y="4549775"/>
          <p14:tracePt t="266" x="4237038" y="4511675"/>
          <p14:tracePt t="267" x="4179888" y="4492625"/>
          <p14:tracePt t="269" x="4133850" y="4483100"/>
          <p14:tracePt t="271" x="4076700" y="4456113"/>
          <p14:tracePt t="273" x="4048125" y="4446588"/>
          <p14:tracePt t="275" x="3990975" y="4418013"/>
          <p14:tracePt t="276" x="3944938" y="4408488"/>
          <p14:tracePt t="279" x="3897313" y="4389438"/>
          <p14:tracePt t="280" x="3859213" y="4370388"/>
          <p14:tracePt t="282" x="3811588" y="4351338"/>
          <p14:tracePt t="284" x="3802063" y="4351338"/>
          <p14:tracePt t="286" x="3754438" y="4332288"/>
          <p14:tracePt t="287" x="3708400" y="4322763"/>
          <p14:tracePt t="288" x="3689350" y="4303713"/>
          <p14:tracePt t="289" x="3670300" y="4303713"/>
          <p14:tracePt t="298" x="3536950" y="4256088"/>
          <p14:tracePt t="300" x="3508375" y="4246563"/>
          <p14:tracePt t="302" x="3481388" y="4229100"/>
          <p14:tracePt t="304" x="3462338" y="4219575"/>
          <p14:tracePt t="305" x="3443288" y="4219575"/>
          <p14:tracePt t="307" x="3414713" y="4210050"/>
          <p14:tracePt t="309" x="3395663" y="4200525"/>
          <p14:tracePt t="310" x="3376613" y="4200525"/>
          <p14:tracePt t="312" x="3357563" y="4191000"/>
          <p14:tracePt t="314" x="3348038" y="4191000"/>
          <p14:tracePt t="315" x="3328988" y="4181475"/>
          <p14:tracePt t="323" x="3281363" y="4162425"/>
          <p14:tracePt t="324" x="3263900" y="4152900"/>
          <p14:tracePt t="330" x="3225800" y="4143375"/>
          <p14:tracePt t="345" x="3149600" y="4105275"/>
          <p14:tracePt t="346" x="3130550" y="4095750"/>
          <p14:tracePt t="348" x="3121025" y="4095750"/>
          <p14:tracePt t="363" x="2998788" y="4048125"/>
          <p14:tracePt t="366" x="2970213" y="4038600"/>
          <p14:tracePt t="369" x="2941638" y="4029075"/>
          <p14:tracePt t="371" x="2922588" y="4019550"/>
          <p14:tracePt t="373" x="2894013" y="4010025"/>
          <p14:tracePt t="376" x="2884488" y="4000500"/>
          <p14:tracePt t="378" x="2836863" y="3992563"/>
          <p14:tracePt t="381" x="2809875" y="3973513"/>
          <p14:tracePt t="383" x="2790825" y="3963988"/>
          <p14:tracePt t="386" x="2762250" y="3963988"/>
          <p14:tracePt t="388" x="2733675" y="3935413"/>
          <p14:tracePt t="391" x="2714625" y="3925888"/>
          <p14:tracePt t="395" x="2676525" y="3916363"/>
          <p14:tracePt t="398" x="2638425" y="3897313"/>
          <p14:tracePt t="401" x="2609850" y="3887788"/>
          <p14:tracePt t="404" x="2582863" y="3868738"/>
          <p14:tracePt t="405" x="2563813" y="3859213"/>
          <p14:tracePt t="408" x="2544763" y="3849688"/>
          <p14:tracePt t="411" x="2516188" y="3840163"/>
          <p14:tracePt t="413" x="2497138" y="3830638"/>
          <p14:tracePt t="416" x="2468563" y="3821113"/>
          <p14:tracePt t="418" x="2439988" y="3802063"/>
          <p14:tracePt t="420" x="2430463" y="3792538"/>
          <p14:tracePt t="422" x="2411413" y="3783013"/>
          <p14:tracePt t="424" x="2401888" y="3773488"/>
          <p14:tracePt t="427" x="2382838" y="3756025"/>
          <p14:tracePt t="429" x="2365375" y="3746500"/>
          <p14:tracePt t="440" x="2317750" y="3708400"/>
          <p14:tracePt t="448" x="2270125" y="3660775"/>
          <p14:tracePt t="450" x="2260600" y="3651250"/>
          <p14:tracePt t="452" x="2241550" y="3641725"/>
          <p14:tracePt t="453" x="2232025" y="3632200"/>
          <p14:tracePt t="456" x="2212975" y="3613150"/>
          <p14:tracePt t="457" x="2203450" y="3603625"/>
          <p14:tracePt t="459" x="2193925" y="3594100"/>
          <p14:tracePt t="461" x="2165350" y="3556000"/>
          <p14:tracePt t="463" x="2165350" y="3546475"/>
          <p14:tracePt t="465" x="2146300" y="3529013"/>
          <p14:tracePt t="466" x="2128838" y="3509963"/>
          <p14:tracePt t="468" x="2119313" y="3490913"/>
          <p14:tracePt t="471" x="2090738" y="3471863"/>
          <p14:tracePt t="474" x="2062163" y="3443288"/>
          <p14:tracePt t="478" x="2033588" y="3395663"/>
          <p14:tracePt t="481" x="2014538" y="3348038"/>
          <p14:tracePt t="482" x="2005013" y="3338513"/>
          <p14:tracePt t="483" x="1995488" y="3319463"/>
          <p14:tracePt t="484" x="1985963" y="3311525"/>
          <p14:tracePt t="512" x="1711325" y="2922588"/>
          <p14:tracePt t="515" x="1693863" y="2894013"/>
          <p14:tracePt t="518" x="1665288" y="2865438"/>
          <p14:tracePt t="521" x="1646238" y="2838450"/>
          <p14:tracePt t="524" x="1617663" y="2809875"/>
          <p14:tracePt t="527" x="1598613" y="2790825"/>
          <p14:tracePt t="530" x="1589088" y="2781300"/>
          <p14:tracePt t="532" x="1579563" y="2762250"/>
          <p14:tracePt t="534" x="1570038" y="2752725"/>
          <p14:tracePt t="535" x="1560513" y="2752725"/>
          <p14:tracePt t="537" x="1560513" y="2743200"/>
          <p14:tracePt t="541" x="1550988" y="2733675"/>
          <p14:tracePt t="561" x="1531938" y="2724150"/>
          <p14:tracePt t="578" x="1512888" y="2714625"/>
          <p14:tracePt t="581" x="1503363" y="2705100"/>
          <p14:tracePt t="599" x="1428750" y="2676525"/>
          <p14:tracePt t="604" x="1409700" y="2667000"/>
          <p14:tracePt t="609" x="1390650" y="2667000"/>
          <p14:tracePt t="613" x="1371600" y="2657475"/>
          <p14:tracePt t="618" x="1333500" y="2657475"/>
          <p14:tracePt t="621" x="1323975" y="2657475"/>
          <p14:tracePt t="624" x="1314450" y="2657475"/>
          <p14:tracePt t="628" x="1295400" y="2647950"/>
          <p14:tracePt t="632" x="1285875" y="2647950"/>
          <p14:tracePt t="634" x="1276350" y="2647950"/>
          <p14:tracePt t="639" x="1266825" y="2647950"/>
          <p14:tracePt t="645" x="1257300" y="2647950"/>
          <p14:tracePt t="661" x="1230313" y="2647950"/>
          <p14:tracePt t="663" x="1220788" y="2647950"/>
          <p14:tracePt t="678" x="1192213" y="2657475"/>
          <p14:tracePt t="695" x="1173163" y="2657475"/>
          <p14:tracePt t="712" x="1163638" y="2657475"/>
          <p14:tracePt t="761" x="1154113" y="2657475"/>
          <p14:tracePt t="778" x="1154113" y="2667000"/>
          <p14:tracePt t="827" x="1154113" y="2676525"/>
          <p14:tracePt t="836" x="1154113" y="2695575"/>
          <p14:tracePt t="845" x="1154113" y="2724150"/>
          <p14:tracePt t="847" x="1154113" y="2743200"/>
          <p14:tracePt t="851" x="1144588" y="2752725"/>
          <p14:tracePt t="854" x="1144588" y="2762250"/>
          <p14:tracePt t="858" x="1135063" y="2781300"/>
          <p14:tracePt t="862" x="1135063" y="2800350"/>
          <p14:tracePt t="866" x="1135063" y="2819400"/>
          <p14:tracePt t="870" x="1135063" y="2828925"/>
          <p14:tracePt t="873" x="1135063" y="2838450"/>
          <p14:tracePt t="877" x="1135063" y="2857500"/>
          <p14:tracePt t="880" x="1135063" y="2874963"/>
          <p14:tracePt t="888" x="1135063" y="2894013"/>
          <p14:tracePt t="891" x="1135063" y="2903538"/>
          <p14:tracePt t="899" x="1135063" y="2932113"/>
          <p14:tracePt t="902" x="1135063" y="2941638"/>
          <p14:tracePt t="906" x="1135063" y="2951163"/>
          <p14:tracePt t="913" x="1135063" y="2960688"/>
          <p14:tracePt t="927" x="1144588" y="2989263"/>
          <p14:tracePt t="930" x="1144588" y="2998788"/>
          <p14:tracePt t="933" x="1154113" y="2998788"/>
          <p14:tracePt t="943" x="1154113" y="3008313"/>
          <p14:tracePt t="960" x="1154113" y="3036888"/>
          <p14:tracePt t="977" x="1173163" y="3074988"/>
          <p14:tracePt t="981" x="1173163" y="3084513"/>
          <p14:tracePt t="983" x="1173163" y="3092450"/>
          <p14:tracePt t="1010" x="1173163" y="3159125"/>
          <p14:tracePt t="1014" x="1173163" y="3168650"/>
          <p14:tracePt t="1028" x="1182688" y="3216275"/>
          <p14:tracePt t="1031" x="1182688" y="3235325"/>
          <p14:tracePt t="1034" x="1192213" y="3244850"/>
          <p14:tracePt t="1038" x="1211263" y="3254375"/>
          <p14:tracePt t="1041" x="1230313" y="3273425"/>
          <p14:tracePt t="1048" x="1239838" y="3292475"/>
          <p14:tracePt t="1077" x="1409700" y="3395663"/>
          <p14:tracePt t="1082" x="1447800" y="3414713"/>
          <p14:tracePt t="1085" x="1466850" y="3424238"/>
          <p14:tracePt t="1090" x="1512888" y="3452813"/>
          <p14:tracePt t="1094" x="1531938" y="3452813"/>
          <p14:tracePt t="1099" x="1598613" y="3481388"/>
          <p14:tracePt t="1102" x="1627188" y="3481388"/>
          <p14:tracePt t="1106" x="1636713" y="3481388"/>
          <p14:tracePt t="1112" x="1655763" y="3481388"/>
          <p14:tracePt t="1127" x="1995488" y="3500438"/>
          <p14:tracePt t="1132" x="2222500" y="3509963"/>
          <p14:tracePt t="1137" x="2468563" y="3509963"/>
          <p14:tracePt t="1142" x="2657475" y="3500438"/>
          <p14:tracePt t="1147" x="2922588" y="3462338"/>
          <p14:tracePt t="1151" x="3121025" y="3405188"/>
          <p14:tracePt t="1162" x="3452813" y="3302000"/>
          <p14:tracePt t="1168" x="3613150" y="3216275"/>
          <p14:tracePt t="1172" x="3698875" y="3159125"/>
          <p14:tracePt t="1176" x="3811588" y="3074988"/>
          <p14:tracePt t="1182" x="3952875" y="2951163"/>
          <p14:tracePt t="1185" x="4029075" y="2874963"/>
          <p14:tracePt t="1188" x="4114800" y="2819400"/>
          <p14:tracePt t="1192" x="4217988" y="2714625"/>
          <p14:tracePt t="1198" x="4341813" y="2611438"/>
          <p14:tracePt t="1200" x="4406900" y="2554288"/>
          <p14:tracePt t="1201" x="4435475" y="2544763"/>
          <p14:tracePt t="1203" x="4473575" y="2497138"/>
          <p14:tracePt t="1205" x="4502150" y="2459038"/>
          <p14:tracePt t="1207" x="4540250" y="2439988"/>
          <p14:tracePt t="1209" x="4568825" y="2411413"/>
          <p14:tracePt t="1211" x="4578350" y="2401888"/>
          <p14:tracePt t="1213" x="4606925" y="2365375"/>
          <p14:tracePt t="1215" x="4633913" y="2336800"/>
          <p14:tracePt t="1217" x="4652963" y="2308225"/>
          <p14:tracePt t="1219" x="4672013" y="2260600"/>
          <p14:tracePt t="1221" x="4691063" y="2241550"/>
          <p14:tracePt t="1224" x="4700588" y="2212975"/>
          <p14:tracePt t="1227" x="4710113" y="2184400"/>
          <p14:tracePt t="1229" x="4719638" y="2157413"/>
          <p14:tracePt t="1232" x="4729163" y="2128838"/>
          <p14:tracePt t="1238" x="4748213" y="2052638"/>
          <p14:tracePt t="1242" x="4757738" y="1985963"/>
          <p14:tracePt t="1245" x="4757738" y="1947863"/>
          <p14:tracePt t="1248" x="4757738" y="1911350"/>
          <p14:tracePt t="1250" x="4757738" y="1873250"/>
          <p14:tracePt t="1252" x="4757738" y="1854200"/>
          <p14:tracePt t="1254" x="4748213" y="1825625"/>
          <p14:tracePt t="1256" x="4748213" y="1797050"/>
          <p14:tracePt t="1258" x="4738688" y="1787525"/>
          <p14:tracePt t="1260" x="4729163" y="1758950"/>
          <p14:tracePt t="1261" x="4729163" y="1730375"/>
          <p14:tracePt t="1263" x="4719638" y="1703388"/>
          <p14:tracePt t="1265" x="4710113" y="1674813"/>
          <p14:tracePt t="1267" x="4691063" y="1655763"/>
          <p14:tracePt t="1268" x="4691063" y="1636713"/>
          <p14:tracePt t="1270" x="4681538" y="1627188"/>
          <p14:tracePt t="1322" x="4606925" y="1531938"/>
          <p14:tracePt t="1326" x="4559300" y="1476375"/>
          <p14:tracePt t="1329" x="4492625" y="1400175"/>
          <p14:tracePt t="1333" x="4406900" y="1314450"/>
          <p14:tracePt t="1337" x="4332288" y="1230313"/>
          <p14:tracePt t="1342" x="4275138" y="1173163"/>
          <p14:tracePt t="1345" x="4198938" y="1096963"/>
          <p14:tracePt t="1350" x="4152900" y="1058863"/>
          <p14:tracePt t="1355" x="4086225" y="1022350"/>
          <p14:tracePt t="1359" x="4067175" y="1012825"/>
          <p14:tracePt t="1362" x="4019550" y="993775"/>
          <p14:tracePt t="1366" x="4000500" y="984250"/>
          <p14:tracePt t="1371" x="3981450" y="974725"/>
          <p14:tracePt t="1375" x="3971925" y="974725"/>
          <p14:tracePt t="1378" x="3952875" y="974725"/>
          <p14:tracePt t="1391" x="3897313" y="974725"/>
          <p14:tracePt t="1395" x="3878263" y="974725"/>
          <p14:tracePt t="1399" x="3849688" y="974725"/>
          <p14:tracePt t="1403" x="3802063" y="974725"/>
          <p14:tracePt t="1407" x="3763963" y="984250"/>
          <p14:tracePt t="1412" x="3708400" y="993775"/>
          <p14:tracePt t="1418" x="3613150" y="1003300"/>
          <p14:tracePt t="1423" x="3546475" y="1022350"/>
          <p14:tracePt t="1426" x="3508375" y="1030288"/>
          <p14:tracePt t="1431" x="3414713" y="1049338"/>
          <p14:tracePt t="1434" x="3357563" y="1068388"/>
          <p14:tracePt t="1436" x="3309938" y="1068388"/>
          <p14:tracePt t="1439" x="3244850" y="1096963"/>
          <p14:tracePt t="1441" x="3216275" y="1106488"/>
          <p14:tracePt t="1443" x="3168650" y="1116013"/>
          <p14:tracePt t="1445" x="3111500" y="1144588"/>
          <p14:tracePt t="1447" x="3073400" y="1154113"/>
          <p14:tracePt t="1450" x="3036888" y="1163638"/>
          <p14:tracePt t="1453" x="2989263" y="1182688"/>
          <p14:tracePt t="1456" x="2932113" y="1192213"/>
          <p14:tracePt t="1460" x="2874963" y="1220788"/>
          <p14:tracePt t="1462" x="2846388" y="1230313"/>
          <p14:tracePt t="1467" x="2790825" y="1257300"/>
          <p14:tracePt t="1469" x="2752725" y="1276350"/>
          <p14:tracePt t="1472" x="2714625" y="1285875"/>
          <p14:tracePt t="1476" x="2667000" y="1304925"/>
          <p14:tracePt t="1478" x="2647950" y="1314450"/>
          <p14:tracePt t="1480" x="2619375" y="1323975"/>
          <p14:tracePt t="1482" x="2600325" y="1333500"/>
          <p14:tracePt t="1484" x="2573338" y="1343025"/>
          <p14:tracePt t="1486" x="2554288" y="1362075"/>
          <p14:tracePt t="1487" x="2535238" y="1371600"/>
          <p14:tracePt t="1490" x="2516188" y="1381125"/>
          <p14:tracePt t="1493" x="2487613" y="1400175"/>
          <p14:tracePt t="1495" x="2468563" y="1419225"/>
          <p14:tracePt t="1497" x="2459038" y="1428750"/>
          <p14:tracePt t="1499" x="2439988" y="1447800"/>
          <p14:tracePt t="1501" x="2430463" y="1466850"/>
          <p14:tracePt t="1503" x="2401888" y="1503363"/>
          <p14:tracePt t="1505" x="2382838" y="1522413"/>
          <p14:tracePt t="1507" x="2373313" y="1550988"/>
          <p14:tracePt t="1509" x="2355850" y="1589088"/>
          <p14:tracePt t="1512" x="2336800" y="1627188"/>
          <p14:tracePt t="1513" x="2327275" y="1646238"/>
          <p14:tracePt t="1516" x="2308225" y="1684338"/>
          <p14:tracePt t="1518" x="2289175" y="1720850"/>
          <p14:tracePt t="1520" x="2260600" y="1768475"/>
          <p14:tracePt t="1522" x="2251075" y="1778000"/>
          <p14:tracePt t="1523" x="2241550" y="1825625"/>
          <p14:tracePt t="1526" x="2222500" y="1854200"/>
          <p14:tracePt t="1528" x="2212975" y="1892300"/>
          <p14:tracePt t="1529" x="2203450" y="1930400"/>
          <p14:tracePt t="1531" x="2184400" y="1957388"/>
          <p14:tracePt t="1533" x="2165350" y="1985963"/>
          <p14:tracePt t="1534" x="2155825" y="2014538"/>
          <p14:tracePt t="1536" x="2146300" y="2033588"/>
          <p14:tracePt t="1537" x="2138363" y="2071688"/>
          <p14:tracePt t="1553" x="2005013" y="2336800"/>
          <p14:tracePt t="1555" x="1995488" y="2365375"/>
          <p14:tracePt t="1559" x="1966913" y="2439988"/>
          <p14:tracePt t="1565" x="1938338" y="2525713"/>
          <p14:tracePt t="1569" x="1919288" y="2601913"/>
          <p14:tracePt t="1575" x="1892300" y="2695575"/>
          <p14:tracePt t="1580" x="1873250" y="2828925"/>
          <p14:tracePt t="1584" x="1854200" y="2903538"/>
          <p14:tracePt t="1586" x="1854200" y="2932113"/>
          <p14:tracePt t="1587" x="1835150" y="2960688"/>
          <p14:tracePt t="1588" x="1835150" y="2979738"/>
          <p14:tracePt t="1591" x="1835150" y="3046413"/>
          <p14:tracePt t="1596" x="1825625" y="3159125"/>
          <p14:tracePt t="1600" x="1825625" y="3282950"/>
          <p14:tracePt t="1606" x="1825625" y="3414713"/>
          <p14:tracePt t="1611" x="1854200" y="3575050"/>
          <p14:tracePt t="1616" x="1882775" y="3727450"/>
          <p14:tracePt t="1620" x="1901825" y="3849688"/>
          <p14:tracePt t="1623" x="1919288" y="3944938"/>
          <p14:tracePt t="1625" x="1919288" y="4019550"/>
          <p14:tracePt t="1627" x="1919288" y="4048125"/>
          <p14:tracePt t="1628" x="1928813" y="4086225"/>
          <p14:tracePt t="1630" x="1928813" y="4143375"/>
          <p14:tracePt t="1632" x="1938338" y="4171950"/>
          <p14:tracePt t="1633" x="1938338" y="4210050"/>
          <p14:tracePt t="1635" x="1947863" y="4237038"/>
          <p14:tracePt t="1637" x="1947863" y="4265613"/>
          <p14:tracePt t="1639" x="1947863" y="4313238"/>
          <p14:tracePt t="1640" x="1947863" y="4341813"/>
          <p14:tracePt t="1642" x="1957388" y="4360863"/>
          <p14:tracePt t="1645" x="1957388" y="4418013"/>
          <p14:tracePt t="1647" x="1957388" y="4446588"/>
          <p14:tracePt t="1649" x="1957388" y="4483100"/>
          <p14:tracePt t="1652" x="1957388" y="4521200"/>
          <p14:tracePt t="1656" x="1966913" y="4559300"/>
          <p14:tracePt t="1659" x="1966913" y="4587875"/>
          <p14:tracePt t="1664" x="1966913" y="4625975"/>
          <p14:tracePt t="1667" x="1966913" y="4645025"/>
          <p14:tracePt t="1670" x="1966913" y="4654550"/>
          <p14:tracePt t="1672" x="1976438" y="4664075"/>
          <p14:tracePt t="1685" x="1976438" y="4700588"/>
          <p14:tracePt t="1695" x="1976438" y="4710113"/>
          <p14:tracePt t="1710" x="1976438" y="4757738"/>
          <p14:tracePt t="1713" x="1976438" y="4767263"/>
          <p14:tracePt t="1729" x="1976438" y="4824413"/>
          <p14:tracePt t="1732" x="1976438" y="4843463"/>
          <p14:tracePt t="1736" x="1976438" y="4852988"/>
          <p14:tracePt t="1739" x="1976438" y="4891088"/>
          <p14:tracePt t="1743" x="1966913" y="4910138"/>
          <p14:tracePt t="1748" x="1966913" y="4937125"/>
          <p14:tracePt t="1753" x="1966913" y="4975225"/>
          <p14:tracePt t="1757" x="1966913" y="5013325"/>
          <p14:tracePt t="1759" x="1966913" y="5032375"/>
          <p14:tracePt t="1762" x="1966913" y="5060950"/>
          <p14:tracePt t="1765" x="1966913" y="5089525"/>
          <p14:tracePt t="1766" x="1966913" y="5108575"/>
          <p14:tracePt t="1768" x="1966913" y="5127625"/>
          <p14:tracePt t="1770" x="1966913" y="5137150"/>
          <p14:tracePt t="1771" x="1985963" y="5164138"/>
          <p14:tracePt t="1773" x="1985963" y="5183188"/>
          <p14:tracePt t="1776" x="1995488" y="5211763"/>
          <p14:tracePt t="1778" x="1995488" y="5230813"/>
          <p14:tracePt t="1780" x="2005013" y="5249863"/>
          <p14:tracePt t="1782" x="2005013" y="5268913"/>
          <p14:tracePt t="1785" x="2024063" y="5297488"/>
          <p14:tracePt t="1787" x="2024063" y="5316538"/>
          <p14:tracePt t="1789" x="2033588" y="5335588"/>
          <p14:tracePt t="1791" x="2033588" y="5345113"/>
          <p14:tracePt t="1794" x="2043113" y="5372100"/>
          <p14:tracePt t="1795" x="2043113" y="5381625"/>
          <p14:tracePt t="1800" x="2052638" y="5410200"/>
          <p14:tracePt t="1801" x="2062163" y="5429250"/>
          <p14:tracePt t="1803" x="2062163" y="5438775"/>
          <p14:tracePt t="1805" x="2062163" y="5448300"/>
          <p14:tracePt t="1810" x="2071688" y="5467350"/>
          <p14:tracePt t="1812" x="2081213" y="5476875"/>
          <p14:tracePt t="1813" x="2081213" y="5486400"/>
          <p14:tracePt t="1817" x="2090738" y="5505450"/>
          <p14:tracePt t="1821" x="2109788" y="5534025"/>
          <p14:tracePt t="1824" x="2109788" y="5553075"/>
          <p14:tracePt t="1826" x="2119313" y="5572125"/>
          <p14:tracePt t="1829" x="2128838" y="5591175"/>
          <p14:tracePt t="1833" x="2138363" y="5627688"/>
          <p14:tracePt t="1836" x="2146300" y="5637213"/>
          <p14:tracePt t="1848" x="2203450" y="5703888"/>
          <p14:tracePt t="1851" x="2222500" y="5722938"/>
          <p14:tracePt t="1862" x="2308225" y="5808663"/>
          <p14:tracePt t="1867" x="2346325" y="5845175"/>
          <p14:tracePt t="1871" x="2392363" y="5873750"/>
          <p14:tracePt t="1874" x="2411413" y="5892800"/>
          <p14:tracePt t="1879" x="2459038" y="5930900"/>
          <p14:tracePt t="1883" x="2487613" y="5959475"/>
          <p14:tracePt t="1886" x="2506663" y="5978525"/>
          <p14:tracePt t="1890" x="2535238" y="6016625"/>
          <p14:tracePt t="1892" x="2544763" y="6016625"/>
          <p14:tracePt t="1897" x="2582863" y="6035675"/>
          <p14:tracePt t="1901" x="2609850" y="6054725"/>
          <p14:tracePt t="1906" x="2647950" y="6072188"/>
          <p14:tracePt t="1910" x="2695575" y="6091238"/>
          <p14:tracePt t="1913" x="2743200" y="6110288"/>
          <p14:tracePt t="1915" x="2762250" y="6119813"/>
          <p14:tracePt t="1916" x="2790825" y="6129338"/>
          <p14:tracePt t="1918" x="2819400" y="6138863"/>
          <p14:tracePt t="1921" x="2846388" y="6157913"/>
          <p14:tracePt t="1924" x="2903538" y="6176963"/>
          <p14:tracePt t="1926" x="2932113" y="6186488"/>
          <p14:tracePt t="1928" x="2970213" y="6215063"/>
          <p14:tracePt t="1931" x="3036888" y="6234113"/>
          <p14:tracePt t="1934" x="3092450" y="6253163"/>
          <p14:tracePt t="1936" x="3140075" y="6281738"/>
          <p14:tracePt t="1937" x="3178175" y="6299200"/>
          <p14:tracePt t="1939" x="3206750" y="6318250"/>
          <p14:tracePt t="1940" x="3254375" y="6337300"/>
          <p14:tracePt t="1943" x="3281363" y="6356350"/>
          <p14:tracePt t="1945" x="3328988" y="6375400"/>
          <p14:tracePt t="1946" x="3376613" y="6394450"/>
          <p14:tracePt t="1948" x="3424238" y="6413500"/>
          <p14:tracePt t="1950" x="3433763" y="6423025"/>
          <p14:tracePt t="1952" x="3481388" y="6451600"/>
          <p14:tracePt t="1954" x="3546475" y="6470650"/>
          <p14:tracePt t="1956" x="3575050" y="6499225"/>
          <p14:tracePt t="1958" x="3622675" y="6516688"/>
          <p14:tracePt t="1960" x="3641725" y="6526213"/>
          <p14:tracePt t="1962" x="3679825" y="6535738"/>
          <p14:tracePt t="1963" x="3725863" y="6564313"/>
          <p14:tracePt t="1965" x="3754438" y="6573838"/>
          <p14:tracePt t="1968" x="3783013" y="6583363"/>
          <p14:tracePt t="1970" x="3840163" y="6602413"/>
          <p14:tracePt t="1973" x="3868738" y="6611938"/>
          <p14:tracePt t="1976" x="3906838" y="6630988"/>
          <p14:tracePt t="1978" x="3944938" y="6640513"/>
          <p14:tracePt t="1980" x="3971925" y="6650038"/>
          <p14:tracePt t="1982" x="3990975" y="6650038"/>
          <p14:tracePt t="1983" x="4010025" y="6650038"/>
          <p14:tracePt t="1984" x="4019550" y="6659563"/>
          <p14:tracePt t="1986" x="4048125" y="6678613"/>
          <p14:tracePt t="1987" x="4067175" y="6678613"/>
          <p14:tracePt t="1989" x="4086225" y="6678613"/>
          <p14:tracePt t="1990" x="4114800" y="6688138"/>
          <p14:tracePt t="1993" x="4143375" y="6697663"/>
          <p14:tracePt t="1994" x="4171950" y="6697663"/>
          <p14:tracePt t="1996" x="4198938" y="6697663"/>
          <p14:tracePt t="1998" x="4227513" y="6697663"/>
          <p14:tracePt t="2000" x="4246563" y="6707188"/>
          <p14:tracePt t="2002" x="4275138" y="6707188"/>
          <p14:tracePt t="2003" x="4303713" y="6707188"/>
          <p14:tracePt t="2005" x="4313238" y="6707188"/>
          <p14:tracePt t="2006" x="4341813" y="6707188"/>
          <p14:tracePt t="2008" x="4379913" y="6707188"/>
          <p14:tracePt t="2010" x="4416425" y="6707188"/>
          <p14:tracePt t="2012" x="4435475" y="6707188"/>
          <p14:tracePt t="2014" x="4483100" y="6707188"/>
          <p14:tracePt t="2017" x="4530725" y="6707188"/>
          <p14:tracePt t="2018" x="4559300" y="6697663"/>
          <p14:tracePt t="2019" x="4578350" y="6697663"/>
          <p14:tracePt t="2020" x="4597400" y="6697663"/>
          <p14:tracePt t="2033" x="4899025" y="6669088"/>
          <p14:tracePt t="2036" x="4965700" y="6650038"/>
          <p14:tracePt t="2040" x="5051425" y="6650038"/>
          <p14:tracePt t="2043" x="5106988" y="6640513"/>
          <p14:tracePt t="2046" x="5173663" y="6640513"/>
          <p14:tracePt t="2048" x="5240338" y="6630988"/>
          <p14:tracePt t="2051" x="5278438" y="6630988"/>
          <p14:tracePt t="2053" x="5353050" y="6621463"/>
          <p14:tracePt t="2055" x="5372100" y="6621463"/>
          <p14:tracePt t="2056" x="5410200" y="6621463"/>
          <p14:tracePt t="2058" x="5457825" y="6602413"/>
          <p14:tracePt t="2061" x="5505450" y="6602413"/>
          <p14:tracePt t="2063" x="5580063" y="6592888"/>
          <p14:tracePt t="2065" x="5627688" y="6592888"/>
          <p14:tracePt t="2068" x="5684838" y="6592888"/>
          <p14:tracePt t="2070" x="5732463" y="6592888"/>
          <p14:tracePt t="2072" x="5788025" y="6592888"/>
          <p14:tracePt t="2074" x="5845175" y="6592888"/>
          <p14:tracePt t="2076" x="5940425" y="6592888"/>
          <p14:tracePt t="2078" x="5995988" y="6592888"/>
          <p14:tracePt t="2080" x="6072188" y="6592888"/>
          <p14:tracePt t="2083" x="6129338" y="6583363"/>
          <p14:tracePt t="2084" x="6186488" y="6583363"/>
          <p14:tracePt t="2086" x="6261100" y="6583363"/>
          <p14:tracePt t="2088" x="6318250" y="6583363"/>
          <p14:tracePt t="2090" x="6356350" y="6583363"/>
          <p14:tracePt t="2091" x="6413500" y="6583363"/>
          <p14:tracePt t="2094" x="6469063" y="6583363"/>
          <p14:tracePt t="2095" x="6526213" y="6583363"/>
          <p14:tracePt t="2097" x="6592888" y="6583363"/>
          <p14:tracePt t="2099" x="6621463" y="6583363"/>
          <p14:tracePt t="2100" x="6686550" y="6583363"/>
          <p14:tracePt t="2101" x="6705600" y="6583363"/>
          <p14:tracePt t="2103" x="6762750" y="6573838"/>
          <p14:tracePt t="2105" x="6819900" y="6573838"/>
          <p14:tracePt t="2107" x="6848475" y="6573838"/>
          <p14:tracePt t="2110" x="6942138" y="6573838"/>
          <p14:tracePt t="2113" x="6999288" y="6573838"/>
          <p14:tracePt t="2115" x="7046913" y="6573838"/>
          <p14:tracePt t="2117" x="7094538" y="6573838"/>
          <p14:tracePt t="2119" x="7112000" y="6573838"/>
          <p14:tracePt t="2121" x="7178675" y="6554788"/>
          <p14:tracePt t="2123" x="7235825" y="6554788"/>
          <p14:tracePt t="2126" x="7264400" y="6545263"/>
          <p14:tracePt t="2128" x="7312025" y="6545263"/>
          <p14:tracePt t="2130" x="7339013" y="6535738"/>
          <p14:tracePt t="2132" x="7367588" y="6526213"/>
          <p14:tracePt t="2134" x="7396163" y="6526213"/>
          <p14:tracePt t="2135" x="7434263" y="6516688"/>
          <p14:tracePt t="2137" x="7453313" y="6516688"/>
          <p14:tracePt t="2138" x="7481888" y="6508750"/>
          <p14:tracePt t="2140" x="7500938" y="6508750"/>
          <p14:tracePt t="2143" x="7529513" y="6499225"/>
          <p14:tracePt t="2145" x="7585075" y="6499225"/>
          <p14:tracePt t="2147" x="7594600" y="6499225"/>
          <p14:tracePt t="2148" x="7623175" y="6480175"/>
          <p14:tracePt t="2150" x="7642225" y="6480175"/>
          <p14:tracePt t="2151" x="7680325" y="6470650"/>
          <p14:tracePt t="2153" x="7708900" y="6470650"/>
          <p14:tracePt t="2155" x="7718425" y="6461125"/>
          <p14:tracePt t="2158" x="7756525" y="6451600"/>
          <p14:tracePt t="2160" x="7812088" y="6442075"/>
          <p14:tracePt t="2161" x="7859713" y="6432550"/>
          <p14:tracePt t="2164" x="7907338" y="6423025"/>
          <p14:tracePt t="2166" x="7945438" y="6423025"/>
          <p14:tracePt t="2168" x="7993063" y="6403975"/>
          <p14:tracePt t="2169" x="8039100" y="6394450"/>
          <p14:tracePt t="2171" x="8077200" y="6384925"/>
          <p14:tracePt t="2174" x="8143875" y="6375400"/>
          <p14:tracePt t="2176" x="8220075" y="6346825"/>
          <p14:tracePt t="2178" x="8266113" y="6337300"/>
          <p14:tracePt t="2180" x="8323263" y="6327775"/>
          <p14:tracePt t="2182" x="8370888" y="6308725"/>
          <p14:tracePt t="2184" x="8428038" y="6308725"/>
          <p14:tracePt t="2186" x="8493125" y="6299200"/>
          <p14:tracePt t="2188" x="8531225" y="6289675"/>
          <p14:tracePt t="2190" x="8597900" y="6281738"/>
          <p14:tracePt t="2193" x="8655050" y="6262688"/>
          <p14:tracePt t="2195" x="8710613" y="6253163"/>
          <p14:tracePt t="2196" x="8758238" y="6253163"/>
          <p14:tracePt t="2198" x="8796338" y="6243638"/>
          <p14:tracePt t="2199" x="8853488" y="6243638"/>
          <p14:tracePt t="2201" x="8872538" y="6234113"/>
          <p14:tracePt t="2203" x="8937625" y="6234113"/>
          <p14:tracePt t="2205" x="9032875" y="6215063"/>
          <p14:tracePt t="2208" x="9051925" y="6205538"/>
          <p14:tracePt t="2210" x="9174163" y="6196013"/>
          <p14:tracePt t="2213" x="9231313" y="6176963"/>
          <p14:tracePt t="2215" x="9317038" y="6167438"/>
          <p14:tracePt t="2218" x="9372600" y="6157913"/>
          <p14:tracePt t="2220" x="9420225" y="6148388"/>
          <p14:tracePt t="2222" x="9486900" y="6138863"/>
          <p14:tracePt t="2225" x="9525000" y="6119813"/>
          <p14:tracePt t="2226" x="9572625" y="6110288"/>
          <p14:tracePt t="2228" x="9618663" y="6110288"/>
          <p14:tracePt t="2230" x="9637713" y="6100763"/>
          <p14:tracePt t="2231" x="9685338" y="6100763"/>
          <p14:tracePt t="2234" x="9713913" y="6091238"/>
          <p14:tracePt t="2236" x="9761538" y="6081713"/>
          <p14:tracePt t="2237" x="9790113" y="6072188"/>
          <p14:tracePt t="2239" x="9818688" y="6054725"/>
          <p14:tracePt t="2265" x="10120313" y="5978525"/>
          <p14:tracePt t="2267" x="10129838" y="5969000"/>
          <p14:tracePt t="2280" x="10244138" y="5940425"/>
          <p14:tracePt t="2282" x="10272713" y="5940425"/>
          <p14:tracePt t="2284" x="10290175" y="5930900"/>
          <p14:tracePt t="2286" x="10309225" y="5930900"/>
          <p14:tracePt t="2288" x="10328275" y="5921375"/>
          <p14:tracePt t="2290" x="10347325" y="5921375"/>
          <p14:tracePt t="2293" x="10366375" y="5911850"/>
          <p14:tracePt t="2295" x="10385425" y="5911850"/>
          <p14:tracePt t="2297" x="10394950" y="5911850"/>
          <p14:tracePt t="2298" x="10423525" y="5902325"/>
          <p14:tracePt t="2304" x="10471150" y="5892800"/>
          <p14:tracePt t="2306" x="10490200" y="5892800"/>
          <p14:tracePt t="2308" x="10507663" y="5883275"/>
          <p14:tracePt t="2309" x="10517188" y="5883275"/>
          <p14:tracePt t="2314" x="10545763" y="5873750"/>
          <p14:tracePt t="2325" x="10621963" y="5835650"/>
          <p14:tracePt t="2327" x="10641013" y="5827713"/>
          <p14:tracePt t="2343" x="10744200" y="5770563"/>
          <p14:tracePt t="2345" x="10763250" y="5761038"/>
          <p14:tracePt t="2347" x="10772775" y="5751513"/>
          <p14:tracePt t="2350" x="10782300" y="5741988"/>
          <p14:tracePt t="2352" x="10782300" y="5732463"/>
          <p14:tracePt t="2353" x="10791825" y="5732463"/>
          <p14:tracePt t="2359" x="10820400" y="5694363"/>
          <p14:tracePt t="2376" x="10858500" y="5665788"/>
          <p14:tracePt t="2377" x="10858500" y="5656263"/>
          <p14:tracePt t="2392" x="10858500" y="5646738"/>
          <p14:tracePt t="2456" x="10848975" y="5646738"/>
          <p14:tracePt t="2461" x="10839450" y="5637213"/>
          <p14:tracePt t="2475" x="10801350" y="5608638"/>
          <p14:tracePt t="2478" x="10791825" y="5600700"/>
          <p14:tracePt t="2480" x="10772775" y="5600700"/>
          <p14:tracePt t="2483" x="10744200" y="5581650"/>
          <p14:tracePt t="2486" x="10725150" y="5572125"/>
          <p14:tracePt t="2488" x="10698163" y="5553075"/>
          <p14:tracePt t="2491" x="10688638" y="5553075"/>
          <p14:tracePt t="2495" x="10641013" y="5514975"/>
          <p14:tracePt t="2498" x="10602913" y="5495925"/>
          <p14:tracePt t="2501" x="10545763" y="5467350"/>
          <p14:tracePt t="2503" x="10526713" y="5457825"/>
          <p14:tracePt t="2505" x="10480675" y="5419725"/>
          <p14:tracePt t="2507" x="10461625" y="5419725"/>
          <p14:tracePt t="2509" x="10423525" y="5400675"/>
          <p14:tracePt t="2510" x="10404475" y="5391150"/>
          <p14:tracePt t="2512" x="10356850" y="5381625"/>
          <p14:tracePt t="2514" x="10328275" y="5372100"/>
          <p14:tracePt t="2515" x="10299700" y="5354638"/>
          <p14:tracePt t="2517" x="10272713" y="5354638"/>
          <p14:tracePt t="2518" x="10244138" y="5326063"/>
          <p14:tracePt t="2520" x="10196513" y="5307013"/>
          <p14:tracePt t="2522" x="10177463" y="5307013"/>
          <p14:tracePt t="2524" x="10139363" y="5287963"/>
          <p14:tracePt t="2526" x="10110788" y="5278438"/>
          <p14:tracePt t="2527" x="10082213" y="5259388"/>
          <p14:tracePt t="2529" x="10036175" y="5240338"/>
          <p14:tracePt t="2531" x="10026650" y="5230813"/>
          <p14:tracePt t="2534" x="9979025" y="5211763"/>
          <p14:tracePt t="2536" x="9959975" y="5211763"/>
          <p14:tracePt t="2538" x="9921875" y="5202238"/>
          <p14:tracePt t="2540" x="9902825" y="5192713"/>
          <p14:tracePt t="2542" x="9874250" y="5183188"/>
          <p14:tracePt t="2545" x="9836150" y="5164138"/>
          <p14:tracePt t="2548" x="9799638" y="5145088"/>
          <p14:tracePt t="2550" x="9771063" y="5137150"/>
          <p14:tracePt t="2554" x="9723438" y="5127625"/>
          <p14:tracePt t="2558" x="9685338" y="5108575"/>
          <p14:tracePt t="2560" x="9666288" y="5099050"/>
          <p14:tracePt t="2563" x="9647238" y="5089525"/>
          <p14:tracePt t="2565" x="9628188" y="5080000"/>
          <p14:tracePt t="2566" x="9609138" y="5070475"/>
          <p14:tracePt t="2568" x="9591675" y="5051425"/>
          <p14:tracePt t="2570" x="9582150" y="5051425"/>
          <p14:tracePt t="2571" x="9563100" y="5032375"/>
          <p14:tracePt t="2573" x="9534525" y="5022850"/>
          <p14:tracePt t="2576" x="9515475" y="5022850"/>
          <p14:tracePt t="2579" x="9467850" y="5003800"/>
          <p14:tracePt t="2581" x="9429750" y="4984750"/>
          <p14:tracePt t="2583" x="9420225" y="4984750"/>
          <p14:tracePt t="2585" x="9382125" y="4965700"/>
          <p14:tracePt t="2588" x="9355138" y="4956175"/>
          <p14:tracePt t="2590" x="9317038" y="4937125"/>
          <p14:tracePt t="2593" x="9278938" y="4918075"/>
          <p14:tracePt t="2595" x="9250363" y="4910138"/>
          <p14:tracePt t="2596" x="9221788" y="4891088"/>
          <p14:tracePt t="2598" x="9193213" y="4891088"/>
          <p14:tracePt t="2599" x="9164638" y="4862513"/>
          <p14:tracePt t="2601" x="9118600" y="4843463"/>
          <p14:tracePt t="2603" x="9090025" y="4824413"/>
          <p14:tracePt t="2605" x="9042400" y="4795838"/>
          <p14:tracePt t="2607" x="9023350" y="4795838"/>
          <p14:tracePt t="2609" x="8947150" y="4767263"/>
          <p14:tracePt t="2611" x="8891588" y="4738688"/>
          <p14:tracePt t="2613" x="8853488" y="4719638"/>
          <p14:tracePt t="2615" x="8796338" y="4691063"/>
          <p14:tracePt t="2617" x="8786813" y="4683125"/>
          <p14:tracePt t="2618" x="8748713" y="4664075"/>
          <p14:tracePt t="2620" x="8701088" y="4645025"/>
          <p14:tracePt t="2623" x="8655050" y="4616450"/>
          <p14:tracePt t="2626" x="8588375" y="4587875"/>
          <p14:tracePt t="2628" x="8512175" y="4559300"/>
          <p14:tracePt t="2630" x="8493125" y="4549775"/>
          <p14:tracePt t="2633" x="8418513" y="4511675"/>
          <p14:tracePt t="2635" x="8389938" y="4502150"/>
          <p14:tracePt t="2636" x="8342313" y="4483100"/>
          <p14:tracePt t="2638" x="8323263" y="4464050"/>
          <p14:tracePt t="2640" x="8275638" y="4456113"/>
          <p14:tracePt t="2642" x="8229600" y="4437063"/>
          <p14:tracePt t="2644" x="8172450" y="4418013"/>
          <p14:tracePt t="2646" x="8153400" y="4418013"/>
          <p14:tracePt t="2647" x="8105775" y="4389438"/>
          <p14:tracePt t="2649" x="8096250" y="4389438"/>
          <p14:tracePt t="2650" x="8067675" y="4379913"/>
          <p14:tracePt t="2652" x="8039100" y="4370388"/>
          <p14:tracePt t="2654" x="8020050" y="4360863"/>
          <p14:tracePt t="2656" x="7993063" y="4351338"/>
          <p14:tracePt t="2658" x="7974013" y="4351338"/>
          <p14:tracePt t="2660" x="7964488" y="4351338"/>
          <p14:tracePt t="2662" x="7945438" y="4341813"/>
          <p14:tracePt t="2663" x="7935913" y="4341813"/>
          <p14:tracePt t="2665" x="7916863" y="4341813"/>
          <p14:tracePt t="2667" x="7907338" y="4341813"/>
          <p14:tracePt t="2680" x="7831138" y="4332288"/>
          <p14:tracePt t="2683" x="7802563" y="4332288"/>
          <p14:tracePt t="2686" x="7785100" y="4332288"/>
          <p14:tracePt t="2688" x="7756525" y="4332288"/>
          <p14:tracePt t="2690" x="7747000" y="4332288"/>
          <p14:tracePt t="2692" x="7727950" y="4332288"/>
          <p14:tracePt t="2694" x="7708900" y="4341813"/>
          <p14:tracePt t="2696" x="7689850" y="4341813"/>
          <p14:tracePt t="2698" x="7680325" y="4351338"/>
          <p14:tracePt t="2699" x="7661275" y="4351338"/>
          <p14:tracePt t="2701" x="7642225" y="4360863"/>
          <p14:tracePt t="2704" x="7613650" y="4360863"/>
          <p14:tracePt t="2705" x="7585075" y="4370388"/>
          <p14:tracePt t="2707" x="7558088" y="4370388"/>
          <p14:tracePt t="2709" x="7539038" y="4370388"/>
          <p14:tracePt t="2711" x="7510463" y="4379913"/>
          <p14:tracePt t="2713" x="7481888" y="4389438"/>
          <p14:tracePt t="2715" x="7472363" y="4398963"/>
          <p14:tracePt t="2717" x="7443788" y="4398963"/>
          <p14:tracePt t="2719" x="7405688" y="4408488"/>
          <p14:tracePt t="2721" x="7377113" y="4418013"/>
          <p14:tracePt t="2723" x="7348538" y="4418013"/>
          <p14:tracePt t="2726" x="7302500" y="4427538"/>
          <p14:tracePt t="2728" x="7245350" y="4456113"/>
          <p14:tracePt t="2730" x="7197725" y="4464050"/>
          <p14:tracePt t="2733" x="7159625" y="4473575"/>
          <p14:tracePt t="2736" x="7112000" y="4483100"/>
          <p14:tracePt t="2738" x="7075488" y="4492625"/>
          <p14:tracePt t="2739" x="7046913" y="4511675"/>
          <p14:tracePt t="2741" x="7018338" y="4521200"/>
          <p14:tracePt t="2743" x="6999288" y="4521200"/>
          <p14:tracePt t="2744" x="6980238" y="4530725"/>
          <p14:tracePt t="2746" x="6961188" y="4530725"/>
          <p14:tracePt t="2748" x="6942138" y="4540250"/>
          <p14:tracePt t="2749" x="6904038" y="4549775"/>
          <p14:tracePt t="2751" x="6886575" y="4559300"/>
          <p14:tracePt t="2754" x="6867525" y="4559300"/>
          <p14:tracePt t="2755" x="6838950" y="4578350"/>
          <p14:tracePt t="2757" x="6819900" y="4587875"/>
          <p14:tracePt t="2759" x="6800850" y="4597400"/>
          <p14:tracePt t="2761" x="6781800" y="4606925"/>
          <p14:tracePt t="2764" x="6762750" y="4616450"/>
          <p14:tracePt t="2766" x="6743700" y="4625975"/>
          <p14:tracePt t="2768" x="6724650" y="4635500"/>
          <p14:tracePt t="2770" x="6705600" y="4645025"/>
          <p14:tracePt t="2772" x="6696075" y="4654550"/>
          <p14:tracePt t="2774" x="6686550" y="4654550"/>
          <p14:tracePt t="2776" x="6650038" y="4691063"/>
          <p14:tracePt t="2778" x="6640513" y="4700588"/>
          <p14:tracePt t="2780" x="6630988" y="4719638"/>
          <p14:tracePt t="2781" x="6611938" y="4738688"/>
          <p14:tracePt t="2783" x="6602413" y="4757738"/>
          <p14:tracePt t="2785" x="6592888" y="4767263"/>
          <p14:tracePt t="2787" x="6583363" y="4805363"/>
          <p14:tracePt t="2788" x="6573838" y="4833938"/>
          <p14:tracePt t="2790" x="6573838" y="4843463"/>
          <p14:tracePt t="2792" x="6554788" y="4881563"/>
          <p14:tracePt t="2794" x="6545263" y="4910138"/>
          <p14:tracePt t="2797" x="6535738" y="4946650"/>
          <p14:tracePt t="2799" x="6526213" y="4984750"/>
          <p14:tracePt t="2801" x="6516688" y="5013325"/>
          <p14:tracePt t="2804" x="6507163" y="5041900"/>
          <p14:tracePt t="2806" x="6507163" y="5080000"/>
          <p14:tracePt t="2808" x="6497638" y="5108575"/>
          <p14:tracePt t="2810" x="6497638" y="5137150"/>
          <p14:tracePt t="2812" x="6488113" y="5164138"/>
          <p14:tracePt t="2814" x="6488113" y="5202238"/>
          <p14:tracePt t="2817" x="6488113" y="5249863"/>
          <p14:tracePt t="2820" x="6488113" y="5287963"/>
          <p14:tracePt t="2822" x="6488113" y="5316538"/>
          <p14:tracePt t="2825" x="6488113" y="5364163"/>
          <p14:tracePt t="2828" x="6488113" y="5410200"/>
          <p14:tracePt t="2831" x="6488113" y="5448300"/>
          <p14:tracePt t="2833" x="6488113" y="5476875"/>
          <p14:tracePt t="2835" x="6488113" y="5524500"/>
          <p14:tracePt t="2837" x="6488113" y="5553075"/>
          <p14:tracePt t="2839" x="6497638" y="5572125"/>
          <p14:tracePt t="2841" x="6507163" y="5600700"/>
          <p14:tracePt t="2844" x="6516688" y="5618163"/>
          <p14:tracePt t="2845" x="6526213" y="5646738"/>
          <p14:tracePt t="2848" x="6535738" y="5684838"/>
          <p14:tracePt t="2849" x="6535738" y="5713413"/>
          <p14:tracePt t="2851" x="6554788" y="5741988"/>
          <p14:tracePt t="2853" x="6564313" y="5770563"/>
          <p14:tracePt t="2855" x="6573838" y="5808663"/>
          <p14:tracePt t="2858" x="6583363" y="5835650"/>
          <p14:tracePt t="2860" x="6592888" y="5864225"/>
          <p14:tracePt t="2862" x="6611938" y="5892800"/>
          <p14:tracePt t="2864" x="6621463" y="5911850"/>
          <p14:tracePt t="2866" x="6630988" y="5949950"/>
          <p14:tracePt t="2868" x="6640513" y="5978525"/>
          <p14:tracePt t="2869" x="6650038" y="5997575"/>
          <p14:tracePt t="2871" x="6667500" y="6016625"/>
          <p14:tracePt t="2874" x="6677025" y="6035675"/>
          <p14:tracePt t="2876" x="6686550" y="6072188"/>
          <p14:tracePt t="2878" x="6696075" y="6100763"/>
          <p14:tracePt t="2880" x="6705600" y="6119813"/>
          <p14:tracePt t="2881" x="6705600" y="6129338"/>
          <p14:tracePt t="2901" x="6753225" y="6253163"/>
          <p14:tracePt t="2915" x="6772275" y="6281738"/>
          <p14:tracePt t="2925" x="6791325" y="6289675"/>
          <p14:tracePt t="2927" x="6800850" y="6299200"/>
          <p14:tracePt t="2928" x="6810375" y="6299200"/>
          <p14:tracePt t="2942" x="6904038" y="6308725"/>
          <p14:tracePt t="2944" x="6923088" y="6308725"/>
          <p14:tracePt t="2946" x="6942138" y="6318250"/>
          <p14:tracePt t="2947" x="6961188" y="6327775"/>
          <p14:tracePt t="2949" x="6970713" y="6327775"/>
          <p14:tracePt t="2952" x="7018338" y="6346825"/>
          <p14:tracePt t="2955" x="7046913" y="6356350"/>
          <p14:tracePt t="2957" x="7075488" y="6356350"/>
          <p14:tracePt t="2960" x="7112000" y="6375400"/>
          <p14:tracePt t="2961" x="7140575" y="6375400"/>
          <p14:tracePt t="2963" x="7150100" y="6375400"/>
          <p14:tracePt t="2965" x="7178675" y="6384925"/>
          <p14:tracePt t="2967" x="7197725" y="6384925"/>
          <p14:tracePt t="2968" x="7216775" y="6394450"/>
          <p14:tracePt t="2970" x="7226300" y="6394450"/>
          <p14:tracePt t="2971" x="7245350" y="6403975"/>
          <p14:tracePt t="2974" x="7254875" y="6403975"/>
          <p14:tracePt t="2976" x="7292975" y="6423025"/>
          <p14:tracePt t="2978" x="7312025" y="6423025"/>
          <p14:tracePt t="2980" x="7321550" y="6423025"/>
          <p14:tracePt t="2986" x="7358063" y="6442075"/>
          <p14:tracePt t="2992" x="7396163" y="6461125"/>
          <p14:tracePt t="2993" x="7405688" y="6461125"/>
          <p14:tracePt t="2995" x="7415213" y="6470650"/>
          <p14:tracePt t="3009" x="7491413" y="6508750"/>
          <p14:tracePt t="3011" x="7519988" y="6508750"/>
          <p14:tracePt t="3014" x="7529513" y="6526213"/>
          <p14:tracePt t="3016" x="7539038" y="6535738"/>
          <p14:tracePt t="3017" x="7548563" y="6545263"/>
          <p14:tracePt t="3019" x="7566025" y="6554788"/>
          <p14:tracePt t="3025" x="7613650" y="6583363"/>
          <p14:tracePt t="3028" x="7632700" y="6592888"/>
          <p14:tracePt t="3030" x="7661275" y="6621463"/>
          <p14:tracePt t="3032" x="7680325" y="6640513"/>
          <p14:tracePt t="3034" x="7699375" y="6659563"/>
          <p14:tracePt t="3036" x="7718425" y="6669088"/>
          <p14:tracePt t="3038" x="7727950" y="6688138"/>
          <p14:tracePt t="3040" x="7747000" y="6707188"/>
          <p14:tracePt t="3042" x="7766050" y="6726238"/>
          <p14:tracePt t="3044" x="7802563" y="6743700"/>
          <p14:tracePt t="3046" x="7821613" y="6753225"/>
          <p14:tracePt t="3049" x="7840663" y="6772275"/>
          <p14:tracePt t="3051" x="7859713" y="6781800"/>
          <p14:tracePt t="3054" x="7897813" y="6791325"/>
          <p14:tracePt t="3056" x="7907338" y="6810375"/>
          <p14:tracePt t="3059" x="7935913" y="6829425"/>
          <p14:tracePt t="3061" x="7954963" y="6829425"/>
          <p14:tracePt t="3063" x="7964488" y="6838950"/>
          <p14:tracePt t="3064" x="7974013" y="6838950"/>
          <p14:tracePt t="3070" x="8002588" y="6848475"/>
          <p14:tracePt t="3072" x="8012113" y="6848475"/>
          <p14:tracePt t="3079" x="8048625" y="6848475"/>
          <p14:tracePt t="3082" x="8077200" y="6848475"/>
          <p14:tracePt t="3084" x="8086725" y="6848475"/>
          <p14:tracePt t="3086" x="8115300" y="6848475"/>
          <p14:tracePt t="3089" x="8134350" y="6848475"/>
          <p14:tracePt t="3092" x="8153400" y="6848475"/>
          <p14:tracePt t="3094" x="8181975" y="6838950"/>
          <p14:tracePt t="3096" x="8220075" y="6819900"/>
          <p14:tracePt t="3098" x="8239125" y="6819900"/>
          <p14:tracePt t="3100" x="8285163" y="6810375"/>
          <p14:tracePt t="3103" x="8313738" y="6800850"/>
          <p14:tracePt t="3106" x="8351838" y="6791325"/>
          <p14:tracePt t="3108" x="8399463" y="6781800"/>
          <p14:tracePt t="3111" x="8456613" y="6762750"/>
          <p14:tracePt t="3113" x="8502650" y="6753225"/>
          <p14:tracePt t="3116" x="8559800" y="6735763"/>
          <p14:tracePt t="3119" x="8588375" y="6716713"/>
          <p14:tracePt t="3121" x="8616950" y="6707188"/>
          <p14:tracePt t="3122" x="8645525" y="6707188"/>
          <p14:tracePt t="3123" x="8655050" y="6707188"/>
          <p14:tracePt t="3130" x="8767763" y="6678613"/>
          <p14:tracePt t="3133" x="8796338" y="6669088"/>
          <p14:tracePt t="3136" x="8834438" y="6659563"/>
          <p14:tracePt t="3138" x="8853488" y="6659563"/>
          <p14:tracePt t="3140" x="8872538" y="6650038"/>
          <p14:tracePt t="3143" x="8901113" y="6640513"/>
          <p14:tracePt t="3146" x="8928100" y="6630988"/>
          <p14:tracePt t="3150" x="8947150" y="6630988"/>
          <p14:tracePt t="3153" x="8975725" y="6621463"/>
          <p14:tracePt t="3157" x="8994775" y="6621463"/>
          <p14:tracePt t="3160" x="9023350" y="6611938"/>
          <p14:tracePt t="3164" x="9061450" y="6611938"/>
          <p14:tracePt t="3168" x="9080500" y="6602413"/>
          <p14:tracePt t="3171" x="9090025" y="6602413"/>
          <p14:tracePt t="3174" x="9099550" y="6602413"/>
          <p14:tracePt t="3176" x="9109075" y="6592888"/>
          <p14:tracePt t="3180" x="9118600" y="6592888"/>
          <p14:tracePt t="3189" x="9145588" y="6573838"/>
          <p14:tracePt t="3209" x="9202738" y="6508750"/>
          <p14:tracePt t="3212" x="9212263" y="6499225"/>
          <p14:tracePt t="3214" x="9221788" y="6489700"/>
          <p14:tracePt t="3217" x="9221788" y="6480175"/>
          <p14:tracePt t="3226" x="9240838" y="6432550"/>
          <p14:tracePt t="3229" x="9240838" y="6423025"/>
          <p14:tracePt t="3232" x="9250363" y="6413500"/>
          <p14:tracePt t="3235" x="9250363" y="6403975"/>
          <p14:tracePt t="3237" x="9250363" y="6394450"/>
          <p14:tracePt t="3244" x="9250363" y="6375400"/>
          <p14:tracePt t="3259" x="9259888" y="6356350"/>
          <p14:tracePt t="3261" x="9259888" y="6346825"/>
          <p14:tracePt t="3275" x="9259888" y="6327775"/>
          <p14:tracePt t="3292" x="9231313" y="6308725"/>
          <p14:tracePt t="3310" x="9164638" y="6262688"/>
          <p14:tracePt t="3326" x="9090025" y="6205538"/>
          <p14:tracePt t="3329" x="9070975" y="6196013"/>
          <p14:tracePt t="3332" x="9032875" y="6176963"/>
          <p14:tracePt t="3336" x="9004300" y="6157913"/>
          <p14:tracePt t="3340" x="8975725" y="6138863"/>
          <p14:tracePt t="3344" x="8956675" y="6129338"/>
          <p14:tracePt t="3346" x="8937625" y="6119813"/>
          <p14:tracePt t="3348" x="8928100" y="6110288"/>
          <p14:tracePt t="3355" x="8882063" y="6072188"/>
          <p14:tracePt t="3359" x="8863013" y="6054725"/>
          <p14:tracePt t="3361" x="8843963" y="6026150"/>
          <p14:tracePt t="3364" x="8824913" y="6007100"/>
          <p14:tracePt t="3367" x="8805863" y="5997575"/>
          <p14:tracePt t="3369" x="8796338" y="5988050"/>
          <p14:tracePt t="3379" x="8729663" y="5940425"/>
          <p14:tracePt t="3382" x="8701088" y="5921375"/>
          <p14:tracePt t="3385" x="8664575" y="5902325"/>
          <p14:tracePt t="3389" x="8636000" y="5883275"/>
          <p14:tracePt t="3393" x="8607425" y="5873750"/>
          <p14:tracePt t="3396" x="8569325" y="5845175"/>
          <p14:tracePt t="3400" x="8540750" y="5827713"/>
          <p14:tracePt t="3403" x="8512175" y="5818188"/>
          <p14:tracePt t="3407" x="8493125" y="5808663"/>
          <p14:tracePt t="3410" x="8466138" y="5799138"/>
          <p14:tracePt t="3412" x="8456613" y="5799138"/>
          <p14:tracePt t="3414" x="8437563" y="5789613"/>
          <p14:tracePt t="3417" x="8428038" y="5789613"/>
          <p14:tracePt t="3419" x="8418513" y="5789613"/>
          <p14:tracePt t="3421" x="8408988" y="5789613"/>
          <p14:tracePt t="3424" x="8399463" y="5789613"/>
          <p14:tracePt t="3426" x="8389938" y="5789613"/>
          <p14:tracePt t="3429" x="8370888" y="5780088"/>
          <p14:tracePt t="3432" x="8361363" y="5780088"/>
          <p14:tracePt t="3434" x="8351838" y="5780088"/>
          <p14:tracePt t="3443" x="8304213" y="5780088"/>
          <p14:tracePt t="3458" x="8256588" y="5780088"/>
          <p14:tracePt t="3460" x="8247063" y="5780088"/>
          <p14:tracePt t="3463" x="8239125" y="5780088"/>
          <p14:tracePt t="3476" x="8191500" y="5780088"/>
          <p14:tracePt t="3493" x="8105775" y="5789613"/>
          <p14:tracePt t="3497" x="8096250" y="5789613"/>
          <p14:tracePt t="3499" x="8077200" y="5789613"/>
          <p14:tracePt t="3502" x="8058150" y="5789613"/>
          <p14:tracePt t="3504" x="8039100" y="5789613"/>
          <p14:tracePt t="3510" x="8012113" y="5789613"/>
          <p14:tracePt t="3525" x="7897813" y="5789613"/>
          <p14:tracePt t="3528" x="7888288" y="5789613"/>
          <p14:tracePt t="3531" x="7869238" y="5789613"/>
          <p14:tracePt t="3533" x="7859713" y="5780088"/>
          <p14:tracePt t="3535" x="7840663" y="5780088"/>
          <p14:tracePt t="3537" x="7831138" y="5780088"/>
          <p14:tracePt t="3542" x="7812088" y="5780088"/>
          <p14:tracePt t="3544" x="7802563" y="5780088"/>
          <p14:tracePt t="3546" x="7793038" y="5780088"/>
          <p14:tracePt t="3559" x="7747000" y="5770563"/>
          <p14:tracePt t="3561" x="7737475" y="5770563"/>
          <p14:tracePt t="3564" x="7727950" y="5770563"/>
          <p14:tracePt t="3566" x="7718425" y="5770563"/>
          <p14:tracePt t="3569" x="7708900" y="5770563"/>
          <p14:tracePt t="3575" x="7699375" y="5770563"/>
          <p14:tracePt t="3592" x="7680325" y="5770563"/>
          <p14:tracePt t="3595" x="7670800" y="5770563"/>
          <p14:tracePt t="3609" x="7642225" y="5770563"/>
          <p14:tracePt t="3613" x="7632700" y="5770563"/>
          <p14:tracePt t="3625" x="7613650" y="5770563"/>
          <p14:tracePt t="3627" x="7604125" y="5770563"/>
          <p14:tracePt t="3631" x="7594600" y="5770563"/>
          <p14:tracePt t="3634" x="7585075" y="5770563"/>
          <p14:tracePt t="3637" x="7566025" y="5780088"/>
          <p14:tracePt t="3642" x="7548563" y="5789613"/>
          <p14:tracePt t="3645" x="7539038" y="5789613"/>
          <p14:tracePt t="3648" x="7510463" y="5799138"/>
          <p14:tracePt t="3650" x="7500938" y="5808663"/>
          <p14:tracePt t="3652" x="7491413" y="5808663"/>
          <p14:tracePt t="3654" x="7481888" y="5818188"/>
          <p14:tracePt t="3656" x="7472363" y="5818188"/>
          <p14:tracePt t="3659" x="7462838" y="5827713"/>
          <p14:tracePt t="3662" x="7443788" y="5845175"/>
          <p14:tracePt t="3664" x="7434263" y="5845175"/>
          <p14:tracePt t="3669" x="7405688" y="5864225"/>
          <p14:tracePt t="3674" x="7367588" y="5883275"/>
          <p14:tracePt t="3676" x="7358063" y="5892800"/>
          <p14:tracePt t="3678" x="7348538" y="5892800"/>
          <p14:tracePt t="3694" x="7292975" y="5940425"/>
          <p14:tracePt t="3697" x="7283450" y="5940425"/>
          <p14:tracePt t="3709" x="7283450" y="5949950"/>
          <p14:tracePt t="3725" x="7283450" y="5959475"/>
          <p14:tracePt t="3742" x="7283450" y="5969000"/>
          <p14:tracePt t="3758" x="7283450" y="5988050"/>
          <p14:tracePt t="3776" x="7283450" y="6007100"/>
          <p14:tracePt t="3792" x="7292975" y="6045200"/>
          <p14:tracePt t="3795" x="7292975" y="6054725"/>
          <p14:tracePt t="3802" x="7302500" y="6081713"/>
          <p14:tracePt t="3806" x="7312025" y="6091238"/>
          <p14:tracePt t="3808" x="7312025" y="6100763"/>
          <p14:tracePt t="3810" x="7321550" y="6110288"/>
          <p14:tracePt t="3813" x="7321550" y="6119813"/>
          <p14:tracePt t="3816" x="7331075" y="6129338"/>
          <p14:tracePt t="3822" x="7331075" y="6138863"/>
          <p14:tracePt t="3841" x="7358063" y="6176963"/>
          <p14:tracePt t="3843" x="7367588" y="6186488"/>
          <p14:tracePt t="3848" x="7377113" y="6186488"/>
          <p14:tracePt t="3851" x="7386638" y="6186488"/>
          <p14:tracePt t="3859" x="7415213" y="6205538"/>
          <p14:tracePt t="3861" x="7424738" y="6205538"/>
          <p14:tracePt t="3864" x="7434263" y="6215063"/>
          <p14:tracePt t="3868" x="7453313" y="6224588"/>
          <p14:tracePt t="3870" x="7462838" y="6224588"/>
          <p14:tracePt t="3877" x="7481888" y="6234113"/>
          <p14:tracePt t="3880" x="7500938" y="6234113"/>
          <p14:tracePt t="3882" x="7510463" y="6234113"/>
          <p14:tracePt t="3891" x="7548563" y="6243638"/>
          <p14:tracePt t="3894" x="7558088" y="6243638"/>
          <p14:tracePt t="3908" x="7604125" y="6262688"/>
          <p14:tracePt t="3910" x="7613650" y="6272213"/>
          <p14:tracePt t="3913" x="7632700" y="6281738"/>
          <p14:tracePt t="3916" x="7642225" y="6281738"/>
          <p14:tracePt t="3925" x="7661275" y="6289675"/>
          <p14:tracePt t="3928" x="7670800" y="6289675"/>
          <p14:tracePt t="3929" x="7670800" y="6299200"/>
          <p14:tracePt t="3931" x="7680325" y="6308725"/>
          <p14:tracePt t="3932" x="7689850" y="6308725"/>
          <p14:tracePt t="3941" x="7708900" y="6318250"/>
          <p14:tracePt t="3942" x="7718425" y="6318250"/>
          <p14:tracePt t="3957" x="7756525" y="6337300"/>
          <p14:tracePt t="3959" x="7766050" y="6346825"/>
          <p14:tracePt t="3960" x="7775575" y="6346825"/>
          <p14:tracePt t="3974" x="7802563" y="6346825"/>
          <p14:tracePt t="3991" x="7821613" y="6356350"/>
          <p14:tracePt t="3993" x="7831138" y="6356350"/>
          <p14:tracePt t="4007" x="7850188" y="6346825"/>
          <p14:tracePt t="4009" x="7859713" y="6346825"/>
          <p14:tracePt t="4024" x="7888288" y="6337300"/>
          <p14:tracePt t="4026" x="7897813" y="6337300"/>
          <p14:tracePt t="4040" x="7954963" y="6337300"/>
          <p14:tracePt t="4043" x="7974013" y="6337300"/>
          <p14:tracePt t="4045" x="8002588" y="6346825"/>
          <p14:tracePt t="4046" x="8020050" y="6356350"/>
          <p14:tracePt t="4048" x="8029575" y="6365875"/>
          <p14:tracePt t="4050" x="8039100" y="6365875"/>
          <p14:tracePt t="4058" x="8105775" y="6394450"/>
          <p14:tracePt t="4059" x="8115300" y="6403975"/>
          <p14:tracePt t="4073" x="8210550" y="6432550"/>
          <p14:tracePt t="4090" x="8266113" y="6432550"/>
          <p14:tracePt t="4092" x="8285163" y="6432550"/>
          <p14:tracePt t="4108" x="8323263" y="6423025"/>
          <p14:tracePt t="4124" x="8380413" y="6413500"/>
          <p14:tracePt t="4126" x="8389938" y="6413500"/>
          <p14:tracePt t="4141" x="8493125" y="6394450"/>
          <p14:tracePt t="4143" x="8512175" y="6394450"/>
          <p14:tracePt t="4145" x="8540750" y="6384925"/>
          <p14:tracePt t="4146" x="8550275" y="6384925"/>
          <p14:tracePt t="4148" x="8559800" y="6384925"/>
          <p14:tracePt t="4150" x="8578850" y="6375400"/>
          <p14:tracePt t="4151" x="8597900" y="6375400"/>
          <p14:tracePt t="4153" x="8607425" y="6375400"/>
          <p14:tracePt t="4154" x="8645525" y="6365875"/>
          <p14:tracePt t="4156" x="8655050" y="6365875"/>
          <p14:tracePt t="4158" x="8674100" y="6365875"/>
          <p14:tracePt t="4159" x="8683625" y="6356350"/>
          <p14:tracePt t="4160" x="8693150" y="6356350"/>
          <p14:tracePt t="4161" x="8720138" y="6346825"/>
          <p14:tracePt t="4163" x="8729663" y="6346825"/>
          <p14:tracePt t="4164" x="8748713" y="6346825"/>
          <p14:tracePt t="4166" x="8758238" y="6337300"/>
          <p14:tracePt t="4168" x="8777288" y="6337300"/>
          <p14:tracePt t="4169" x="8796338" y="6327775"/>
          <p14:tracePt t="4171" x="8805863" y="6327775"/>
          <p14:tracePt t="4172" x="8815388" y="6327775"/>
          <p14:tracePt t="4175" x="8834438" y="6318250"/>
          <p14:tracePt t="4176" x="8843963" y="6308725"/>
          <p14:tracePt t="4178" x="8853488" y="6308725"/>
          <p14:tracePt t="4183" x="8891588" y="6299200"/>
          <p14:tracePt t="4184" x="8901113" y="6289675"/>
          <p14:tracePt t="4190" x="8918575" y="6281738"/>
          <p14:tracePt t="4191" x="8928100" y="6281738"/>
          <p14:tracePt t="4207" x="8994775" y="6262688"/>
          <p14:tracePt t="4224" x="9013825" y="6262688"/>
          <p14:tracePt t="4269" x="9023350" y="6262688"/>
          <p14:tracePt t="4275" x="9032875" y="6253163"/>
          <p14:tracePt t="4276" x="9042400" y="6253163"/>
          <p14:tracePt t="4292" x="9080500" y="6234113"/>
          <p14:tracePt t="4293" x="9090025" y="6234113"/>
          <p14:tracePt t="4295" x="9099550" y="6234113"/>
          <p14:tracePt t="4307" x="9118600" y="6215063"/>
          <p14:tracePt t="4324" x="9137650" y="6176963"/>
          <p14:tracePt t="4357" x="9137650" y="6138863"/>
          <p14:tracePt t="4375" x="9128125" y="6119813"/>
          <p14:tracePt t="4378" x="9118600" y="6119813"/>
          <p14:tracePt t="4392" x="9080500" y="6100763"/>
          <p14:tracePt t="4393" x="9070975" y="6100763"/>
          <p14:tracePt t="4395" x="9061450" y="6100763"/>
          <p14:tracePt t="4408" x="8985250" y="6091238"/>
          <p14:tracePt t="4410" x="8966200" y="6091238"/>
          <p14:tracePt t="4411" x="8947150" y="6091238"/>
          <p14:tracePt t="4413" x="8937625" y="6091238"/>
          <p14:tracePt t="4425" x="8843963" y="6072188"/>
          <p14:tracePt t="4427" x="8824913" y="6062663"/>
          <p14:tracePt t="4428" x="8805863" y="6062663"/>
          <p14:tracePt t="4430" x="8796338" y="6062663"/>
          <p14:tracePt t="4431" x="8777288" y="6062663"/>
          <p14:tracePt t="4433" x="8758238" y="6062663"/>
          <p14:tracePt t="4434" x="8739188" y="6054725"/>
          <p14:tracePt t="4436" x="8729663" y="6054725"/>
          <p14:tracePt t="4437" x="8710613" y="6054725"/>
          <p14:tracePt t="4439" x="8701088" y="6054725"/>
          <p14:tracePt t="4440" x="8683625" y="6054725"/>
          <p14:tracePt t="4442" x="8664575" y="6045200"/>
          <p14:tracePt t="4444" x="8636000" y="6045200"/>
          <p14:tracePt t="4445" x="8616950" y="6045200"/>
          <p14:tracePt t="4447" x="8607425" y="6045200"/>
          <p14:tracePt t="4449" x="8597900" y="6035675"/>
          <p14:tracePt t="4450" x="8569325" y="6035675"/>
          <p14:tracePt t="4452" x="8559800" y="6035675"/>
          <p14:tracePt t="4454" x="8540750" y="6026150"/>
          <p14:tracePt t="4455" x="8531225" y="6026150"/>
          <p14:tracePt t="4461" x="8483600" y="6016625"/>
          <p14:tracePt t="4463" x="8456613" y="6007100"/>
          <p14:tracePt t="4466" x="8437563" y="5997575"/>
          <p14:tracePt t="4469" x="8408988" y="5988050"/>
          <p14:tracePt t="4471" x="8389938" y="5978525"/>
          <p14:tracePt t="4474" x="8361363" y="5969000"/>
          <p14:tracePt t="4476" x="8351838" y="5969000"/>
          <p14:tracePt t="4478" x="8313738" y="5959475"/>
          <p14:tracePt t="4480" x="8304213" y="5959475"/>
          <p14:tracePt t="4483" x="8285163" y="5949950"/>
          <p14:tracePt t="4485" x="8266113" y="5940425"/>
          <p14:tracePt t="4487" x="8247063" y="5930900"/>
          <p14:tracePt t="4495" x="8220075" y="5921375"/>
          <p14:tracePt t="4509" x="8172450" y="5892800"/>
          <p14:tracePt t="4511" x="8153400" y="5892800"/>
          <p14:tracePt t="4513" x="8143875" y="5892800"/>
          <p14:tracePt t="4515" x="8124825" y="5892800"/>
          <p14:tracePt t="4518" x="8115300" y="5892800"/>
          <p14:tracePt t="4520" x="8105775" y="5883275"/>
          <p14:tracePt t="4525" x="8086725" y="5873750"/>
          <p14:tracePt t="4541" x="8020050" y="5873750"/>
          <p14:tracePt t="4558" x="7974013" y="5883275"/>
          <p14:tracePt t="4559" x="7964488" y="5883275"/>
          <p14:tracePt t="4575" x="7926388" y="5883275"/>
          <p14:tracePt t="4591" x="7888288" y="5902325"/>
          <p14:tracePt t="4608" x="7850188" y="5911850"/>
          <p14:tracePt t="4610" x="7840663" y="5911850"/>
          <p14:tracePt t="4625" x="7793038" y="5911850"/>
          <p14:tracePt t="4629" x="7775575" y="5921375"/>
          <p14:tracePt t="4633" x="7766050" y="5930900"/>
          <p14:tracePt t="4636" x="7756525" y="5930900"/>
          <p14:tracePt t="4645" x="7737475" y="5930900"/>
          <p14:tracePt t="4658" x="7708900" y="5930900"/>
          <p14:tracePt t="4675" x="7680325" y="5940425"/>
          <p14:tracePt t="4691" x="7642225" y="5949950"/>
          <p14:tracePt t="4694" x="7632700" y="5949950"/>
          <p14:tracePt t="4696" x="7623175" y="5949950"/>
          <p14:tracePt t="4708" x="7575550" y="5978525"/>
          <p14:tracePt t="4711" x="7566025" y="5978525"/>
          <p14:tracePt t="4714" x="7558088" y="5978525"/>
          <p14:tracePt t="4716" x="7548563" y="5978525"/>
          <p14:tracePt t="4725" x="7500938" y="5997575"/>
          <p14:tracePt t="4727" x="7491413" y="5997575"/>
          <p14:tracePt t="4729" x="7481888" y="5997575"/>
          <p14:tracePt t="4740" x="7453313" y="6007100"/>
          <p14:tracePt t="4757" x="7434263" y="6026150"/>
          <p14:tracePt t="4774" x="7424738" y="6035675"/>
          <p14:tracePt t="4824" x="7415213" y="6035675"/>
          <p14:tracePt t="4841" x="7405688" y="6054725"/>
          <p14:tracePt t="4845" x="7396163" y="6054725"/>
          <p14:tracePt t="4857" x="7386638" y="6081713"/>
          <p14:tracePt t="4874" x="7386638" y="6091238"/>
          <p14:tracePt t="4892" x="7377113" y="6091238"/>
          <p14:tracePt t="4908" x="7367588" y="6100763"/>
          <p14:tracePt t="4911" x="7367588" y="6110288"/>
          <p14:tracePt t="4915" x="7358063" y="6110288"/>
          <p14:tracePt t="4941" x="7358063" y="6119813"/>
          <p14:tracePt t="4988" x="7358063" y="6129338"/>
          <p14:tracePt t="5017" x="7348538" y="6129338"/>
          <p14:tracePt t="5024" x="7348538" y="6138863"/>
          <p14:tracePt t="5041" x="7348538" y="6157913"/>
          <p14:tracePt t="5043" x="7348538" y="6167438"/>
          <p14:tracePt t="5047" x="7348538" y="6176963"/>
          <p14:tracePt t="5057" x="7339013" y="6224588"/>
          <p14:tracePt t="5061" x="7339013" y="6243638"/>
          <p14:tracePt t="5063" x="7339013" y="6253163"/>
          <p14:tracePt t="5066" x="7339013" y="6262688"/>
          <p14:tracePt t="5073" x="7339013" y="6289675"/>
          <p14:tracePt t="5091" x="7358063" y="6365875"/>
          <p14:tracePt t="5095" x="7367588" y="6375400"/>
          <p14:tracePt t="5099" x="7386638" y="6394450"/>
          <p14:tracePt t="5108" x="7405688" y="6423025"/>
          <p14:tracePt t="5111" x="7415213" y="6423025"/>
          <p14:tracePt t="5112" x="7415213" y="6432550"/>
          <p14:tracePt t="5124" x="7443788" y="6451600"/>
          <p14:tracePt t="5126" x="7453313" y="6451600"/>
          <p14:tracePt t="5129" x="7462838" y="6461125"/>
          <p14:tracePt t="5141" x="7481888" y="6461125"/>
          <p14:tracePt t="5143" x="7491413" y="6461125"/>
          <p14:tracePt t="5146" x="7491413" y="6470650"/>
          <p14:tracePt t="5150" x="7510463" y="6470650"/>
          <p14:tracePt t="5153" x="7529513" y="6489700"/>
          <p14:tracePt t="5156" x="7539038" y="6489700"/>
          <p14:tracePt t="5158" x="7548563" y="6489700"/>
          <p14:tracePt t="5162" x="7566025" y="6508750"/>
          <p14:tracePt t="5165" x="7585075" y="6508750"/>
          <p14:tracePt t="5167" x="7604125" y="6516688"/>
          <p14:tracePt t="5170" x="7623175" y="6526213"/>
          <p14:tracePt t="5178" x="7670800" y="6545263"/>
          <p14:tracePt t="5181" x="7699375" y="6554788"/>
          <p14:tracePt t="5184" x="7718425" y="6564313"/>
          <p14:tracePt t="5186" x="7727950" y="6573838"/>
          <p14:tracePt t="5189" x="7747000" y="6583363"/>
          <p14:tracePt t="5192" x="7775575" y="6592888"/>
          <p14:tracePt t="5194" x="7793038" y="6602413"/>
          <p14:tracePt t="5197" x="7812088" y="6602413"/>
          <p14:tracePt t="5200" x="7831138" y="6602413"/>
          <p14:tracePt t="5203" x="7840663" y="6611938"/>
          <p14:tracePt t="5207" x="7869238" y="6611938"/>
          <p14:tracePt t="5212" x="7897813" y="6611938"/>
          <p14:tracePt t="5215" x="7916863" y="6611938"/>
          <p14:tracePt t="5218" x="7935913" y="6621463"/>
          <p14:tracePt t="5221" x="7954963" y="6621463"/>
          <p14:tracePt t="5224" x="7974013" y="6621463"/>
          <p14:tracePt t="5226" x="7983538" y="6621463"/>
          <p14:tracePt t="5229" x="7993063" y="6621463"/>
          <p14:tracePt t="5231" x="8002588" y="6621463"/>
          <p14:tracePt t="5236" x="8039100" y="6621463"/>
          <p14:tracePt t="5242" x="8067675" y="6621463"/>
          <p14:tracePt t="5257" x="8124825" y="6621463"/>
          <p14:tracePt t="5259" x="8134350" y="6621463"/>
          <p14:tracePt t="5274" x="8162925" y="6621463"/>
          <p14:tracePt t="5290" x="8172450" y="6611938"/>
          <p14:tracePt t="5307" x="8181975" y="6611938"/>
          <p14:tracePt t="5308" x="8191500" y="6611938"/>
          <p14:tracePt t="5461" x="8181975" y="6621463"/>
          <p14:tracePt t="5480" x="8172450" y="6621463"/>
          <p14:tracePt t="5493" x="8162925" y="6621463"/>
          <p14:tracePt t="5506" x="8153400" y="6621463"/>
          <p14:tracePt t="5523" x="8153400" y="6630988"/>
          <p14:tracePt t="5524" x="8143875" y="6630988"/>
          <p14:tracePt t="5525" x="8143875" y="6640513"/>
          <p14:tracePt t="5540" x="8134350" y="6640513"/>
          <p14:tracePt t="5556" x="8105775" y="6650038"/>
          <p14:tracePt t="5573" x="8096250" y="6659563"/>
          <p14:tracePt t="5575" x="8086725" y="6659563"/>
          <p14:tracePt t="5590" x="8086725" y="6669088"/>
          <p14:tracePt t="8100" x="8077200" y="6669088"/>
          <p14:tracePt t="8136" x="8067675" y="6669088"/>
          <p14:tracePt t="8148" x="8058150" y="6669088"/>
          <p14:tracePt t="8171" x="8020050" y="6621463"/>
          <p14:tracePt t="8174" x="8012113" y="6611938"/>
          <p14:tracePt t="8176" x="8002588" y="6583363"/>
          <p14:tracePt t="8177" x="7993063" y="6573838"/>
          <p14:tracePt t="8189" x="7916863" y="6442075"/>
          <p14:tracePt t="8191" x="7897813" y="6394450"/>
          <p14:tracePt t="8194" x="7878763" y="6346825"/>
          <p14:tracePt t="8196" x="7850188" y="6308725"/>
          <p14:tracePt t="8198" x="7850188" y="6281738"/>
          <p14:tracePt t="8200" x="7831138" y="6234113"/>
          <p14:tracePt t="8202" x="7812088" y="6176963"/>
          <p14:tracePt t="8204" x="7802563" y="6129338"/>
          <p14:tracePt t="8206" x="7775575" y="6091238"/>
          <p14:tracePt t="8208" x="7756525" y="6026150"/>
          <p14:tracePt t="8210" x="7737475" y="5969000"/>
          <p14:tracePt t="8212" x="7718425" y="5902325"/>
          <p14:tracePt t="8214" x="7699375" y="5845175"/>
          <p14:tracePt t="8215" x="7689850" y="5770563"/>
          <p14:tracePt t="8217" x="7680325" y="5732463"/>
          <p14:tracePt t="8223" x="7604125" y="5505450"/>
          <p14:tracePt t="8225" x="7575550" y="5438775"/>
          <p14:tracePt t="8226" x="7566025" y="5364163"/>
          <p14:tracePt t="8228" x="7539038" y="5268913"/>
          <p14:tracePt t="8230" x="7529513" y="5221288"/>
          <p14:tracePt t="8231" x="7500938" y="5145088"/>
          <p14:tracePt t="8233" x="7491413" y="5089525"/>
          <p14:tracePt t="8234" x="7472363" y="4984750"/>
          <p14:tracePt t="8236" x="7462838" y="4927600"/>
          <p14:tracePt t="8237" x="7453313" y="4881563"/>
          <p14:tracePt t="8239" x="7424738" y="4767263"/>
          <p14:tracePt t="8241" x="7405688" y="4673600"/>
          <p14:tracePt t="8242" x="7386638" y="4578350"/>
          <p14:tracePt t="8245" x="7358063" y="4473575"/>
          <p14:tracePt t="8247" x="7348538" y="4389438"/>
          <p14:tracePt t="8249" x="7321550" y="4294188"/>
          <p14:tracePt t="8251" x="7302500" y="4210050"/>
          <p14:tracePt t="8252" x="7292975" y="4152900"/>
          <p14:tracePt t="8254" x="7283450" y="4067175"/>
          <p14:tracePt t="8256" x="7264400" y="3983038"/>
          <p14:tracePt t="8257" x="7245350" y="3906838"/>
          <p14:tracePt t="8259" x="7235825" y="3811588"/>
          <p14:tracePt t="8261" x="7216775" y="3727450"/>
          <p14:tracePt t="8263" x="7207250" y="3670300"/>
          <p14:tracePt t="8264" x="7188200" y="3584575"/>
          <p14:tracePt t="8266" x="7178675" y="3546475"/>
          <p14:tracePt t="8268" x="7159625" y="3471863"/>
          <p14:tracePt t="8269" x="7140575" y="3433763"/>
          <p14:tracePt t="8271" x="7140575" y="3357563"/>
          <p14:tracePt t="8273" x="7104063" y="3282950"/>
          <p14:tracePt t="8274" x="7104063" y="3216275"/>
          <p14:tracePt t="8276" x="7094538" y="3187700"/>
          <p14:tracePt t="8277" x="7065963" y="3130550"/>
          <p14:tracePt t="8279" x="7065963" y="3074988"/>
          <p14:tracePt t="8281" x="7056438" y="3036888"/>
          <p14:tracePt t="8283" x="7018338" y="2970213"/>
          <p14:tracePt t="8285" x="7008813" y="2903538"/>
          <p14:tracePt t="8287" x="6980238" y="2838450"/>
          <p14:tracePt t="8288" x="6961188" y="2790825"/>
          <p14:tracePt t="8290" x="6951663" y="2733675"/>
          <p14:tracePt t="8292" x="6932613" y="2705100"/>
          <p14:tracePt t="8294" x="6913563" y="2647950"/>
          <p14:tracePt t="8295" x="6886575" y="2592388"/>
          <p14:tracePt t="8297" x="6877050" y="2563813"/>
          <p14:tracePt t="8298" x="6848475" y="2506663"/>
          <p14:tracePt t="8299" x="6848475" y="2497138"/>
          <p14:tracePt t="8301" x="6829425" y="2439988"/>
          <p14:tracePt t="8312" x="6734175" y="2270125"/>
          <p14:tracePt t="8314" x="6724650" y="2251075"/>
          <p14:tracePt t="8316" x="6715125" y="2222500"/>
          <p14:tracePt t="8318" x="6705600" y="2203450"/>
          <p14:tracePt t="8328" x="6677025" y="2157413"/>
          <p14:tracePt t="8329" x="6667500" y="2147888"/>
          <p14:tracePt t="8337" x="6659563" y="2138363"/>
          <p14:tracePt t="8338" x="6659563" y="2128838"/>
          <p14:tracePt t="8366" x="6650038" y="2128838"/>
          <p14:tracePt t="8684" x="6650038" y="2138363"/>
          <p14:tracePt t="8709" x="6650038" y="2147888"/>
          <p14:tracePt t="9870" x="6650038" y="2138363"/>
          <p14:tracePt t="9879" x="6650038" y="2128838"/>
          <p14:tracePt t="9887" x="6650038" y="2109788"/>
          <p14:tracePt t="9903" x="6650038" y="2100263"/>
          <p14:tracePt t="9920" x="6650038" y="2081213"/>
          <p14:tracePt t="10072" x="6650038" y="2071688"/>
          <p14:tracePt t="10593" x="6650038" y="2081213"/>
          <p14:tracePt t="11249" x="6650038" y="2071688"/>
          <p14:tracePt t="11268" x="6640513" y="2052638"/>
          <p14:tracePt t="11284" x="6630988" y="2033588"/>
          <p14:tracePt t="11285" x="6630988" y="2024063"/>
          <p14:tracePt t="11301" x="6611938" y="1985963"/>
          <p14:tracePt t="11302" x="6611938" y="1976438"/>
          <p14:tracePt t="11318" x="6583363" y="1901825"/>
          <p14:tracePt t="11319" x="6573838" y="1901825"/>
          <p14:tracePt t="11321" x="6573838" y="1892300"/>
          <p14:tracePt t="11335" x="6535738" y="1778000"/>
          <p14:tracePt t="11336" x="6535738" y="1758950"/>
          <p14:tracePt t="11352" x="6478588" y="1560513"/>
          <p14:tracePt t="11354" x="6459538" y="1512888"/>
          <p14:tracePt t="11356" x="6450013" y="1476375"/>
          <p14:tracePt t="11357" x="6450013" y="1447800"/>
          <p14:tracePt t="11358" x="6432550" y="1400175"/>
          <p14:tracePt t="11360" x="6432550" y="1381125"/>
          <p14:tracePt t="11361" x="6403975" y="1333500"/>
          <p14:tracePt t="11362" x="6394450" y="1314450"/>
          <p14:tracePt t="11364" x="6394450" y="1276350"/>
          <p14:tracePt t="11365" x="6365875" y="1230313"/>
          <p14:tracePt t="11371" x="6337300" y="1096963"/>
          <p14:tracePt t="11372" x="6318250" y="1049338"/>
          <p14:tracePt t="11373" x="6299200" y="993775"/>
          <p14:tracePt t="11374" x="6299200" y="984250"/>
          <p14:tracePt t="11375" x="6289675" y="955675"/>
          <p14:tracePt t="11385" x="6213475" y="690563"/>
          <p14:tracePt t="11386" x="6196013" y="623888"/>
          <p14:tracePt t="11388" x="6176963" y="585788"/>
          <p14:tracePt t="11388" x="6176963" y="568325"/>
          <p14:tracePt t="11402" x="6081713" y="227013"/>
          <p14:tracePt t="11404" x="6072188" y="188913"/>
          <p14:tracePt t="11406" x="6072188" y="179388"/>
          <p14:tracePt t="11408" x="6062663" y="122238"/>
          <p14:tracePt t="11408" x="6053138" y="104775"/>
          <p14:tracePt t="11627" x="5608638" y="9525"/>
          <p14:tracePt t="11629" x="5599113" y="19050"/>
          <p14:tracePt t="11631" x="5599113" y="28575"/>
          <p14:tracePt t="11632" x="5589588" y="38100"/>
          <p14:tracePt t="11632" x="5580063" y="47625"/>
          <p14:tracePt t="11639" x="5561013" y="76200"/>
          <p14:tracePt t="11651" x="5505450" y="179388"/>
          <p14:tracePt t="11653" x="5505450" y="198438"/>
          <p14:tracePt t="11654" x="5495925" y="207963"/>
          <p14:tracePt t="11656" x="5495925" y="217488"/>
          <p14:tracePt t="11669" x="5467350" y="303213"/>
          <p14:tracePt t="11671" x="5457825" y="322263"/>
          <p14:tracePt t="11673" x="5448300" y="341313"/>
          <p14:tracePt t="11674" x="5448300" y="349250"/>
          <p14:tracePt t="11676" x="5438775" y="358775"/>
          <p14:tracePt t="11677" x="5438775" y="377825"/>
          <p14:tracePt t="11684" x="5429250" y="406400"/>
          <p14:tracePt t="11686" x="5429250" y="415925"/>
          <p14:tracePt t="11701" x="5400675" y="482600"/>
          <p14:tracePt t="11703" x="5400675" y="492125"/>
          <p14:tracePt t="11719" x="5381625" y="539750"/>
          <p14:tracePt t="11735" x="5362575" y="568325"/>
          <p14:tracePt t="11737" x="5362575" y="576263"/>
          <p14:tracePt t="11739" x="5353050" y="576263"/>
          <p14:tracePt t="11752" x="5334000" y="595313"/>
          <p14:tracePt t="11769" x="5297488" y="614363"/>
          <p14:tracePt t="11770" x="5287963" y="614363"/>
          <p14:tracePt t="11785" x="5221288" y="623888"/>
          <p14:tracePt t="11787" x="5211763" y="623888"/>
          <p14:tracePt t="11789" x="5202238" y="623888"/>
          <p14:tracePt t="11790" x="5192713" y="623888"/>
          <p14:tracePt t="11802" x="5145088" y="633413"/>
          <p14:tracePt t="11819" x="5087938" y="642938"/>
          <p14:tracePt t="11835" x="5070475" y="642938"/>
          <p14:tracePt t="11852" x="5060950" y="642938"/>
          <p14:tracePt t="11853" x="5051425" y="642938"/>
          <p14:tracePt t="11869" x="5032375" y="642938"/>
          <p14:tracePt t="11885" x="5013325" y="642938"/>
          <p14:tracePt t="11887" x="5003800" y="642938"/>
          <p14:tracePt t="11902" x="4994275" y="652463"/>
          <p14:tracePt t="11904" x="4984750" y="652463"/>
          <p14:tracePt t="11919" x="4975225" y="661988"/>
          <p14:tracePt t="11937" x="4965700" y="671513"/>
          <p14:tracePt t="11952" x="4956175" y="681038"/>
          <p14:tracePt t="11969" x="4956175" y="690563"/>
          <p14:tracePt t="11985" x="4946650" y="709613"/>
          <p14:tracePt t="12001" x="4946650" y="719138"/>
          <p14:tracePt t="12018" x="4937125" y="747713"/>
          <p14:tracePt t="12035" x="4918075" y="822325"/>
          <p14:tracePt t="12038" x="4908550" y="860425"/>
          <p14:tracePt t="12040" x="4899025" y="879475"/>
          <p14:tracePt t="12042" x="4899025" y="889000"/>
          <p14:tracePt t="12044" x="4889500" y="889000"/>
          <p14:tracePt t="12047" x="4889500" y="908050"/>
          <p14:tracePt t="12049" x="4889500" y="927100"/>
          <p14:tracePt t="12050" x="4889500" y="936625"/>
          <p14:tracePt t="12057" x="4879975" y="974725"/>
          <p14:tracePt t="12069" x="4852988" y="1049338"/>
          <p14:tracePt t="12072" x="4852988" y="1058863"/>
          <p14:tracePt t="12074" x="4843463" y="1077913"/>
          <p14:tracePt t="12077" x="4843463" y="1087438"/>
          <p14:tracePt t="12079" x="4833938" y="1087438"/>
          <p14:tracePt t="12085" x="4824413" y="1135063"/>
          <p14:tracePt t="12101" x="4805363" y="1163638"/>
          <p14:tracePt t="12118" x="4805363" y="1173163"/>
          <p14:tracePt t="12153" x="4805363" y="1182688"/>
          <p14:tracePt t="12170" x="4805363" y="1201738"/>
          <p14:tracePt t="12185" x="4805363" y="1230313"/>
          <p14:tracePt t="12192" x="4814888" y="1266825"/>
          <p14:tracePt t="12197" x="4814888" y="1276350"/>
          <p14:tracePt t="12201" x="4814888" y="1295400"/>
          <p14:tracePt t="12206" x="4814888" y="1304925"/>
          <p14:tracePt t="12212" x="4814888" y="1323975"/>
          <p14:tracePt t="12216" x="4814888" y="1333500"/>
          <p14:tracePt t="12219" x="4814888" y="1352550"/>
          <p14:tracePt t="12222" x="4814888" y="1371600"/>
          <p14:tracePt t="12224" x="4814888" y="1381125"/>
          <p14:tracePt t="12227" x="4814888" y="1400175"/>
          <p14:tracePt t="12231" x="4814888" y="1419225"/>
          <p14:tracePt t="12235" x="4814888" y="1438275"/>
          <p14:tracePt t="12238" x="4824413" y="1457325"/>
          <p14:tracePt t="12243" x="4824413" y="1503363"/>
          <p14:tracePt t="12246" x="4833938" y="1522413"/>
          <p14:tracePt t="12251" x="4833938" y="1550988"/>
          <p14:tracePt t="12268" x="4879975" y="1636713"/>
          <p14:tracePt t="12272" x="4889500" y="1655763"/>
          <p14:tracePt t="12274" x="4889500" y="1674813"/>
          <p14:tracePt t="12284" x="4927600" y="1712913"/>
          <p14:tracePt t="12288" x="4946650" y="1739900"/>
          <p14:tracePt t="12292" x="4965700" y="1758950"/>
          <p14:tracePt t="12296" x="4994275" y="1768475"/>
          <p14:tracePt t="12299" x="5003800" y="1768475"/>
          <p14:tracePt t="12301" x="5013325" y="1778000"/>
          <p14:tracePt t="12307" x="5041900" y="1797050"/>
          <p14:tracePt t="12309" x="5051425" y="1797050"/>
          <p14:tracePt t="12319" x="5106988" y="1806575"/>
          <p14:tracePt t="12323" x="5135563" y="1806575"/>
          <p14:tracePt t="12328" x="5145088" y="1806575"/>
          <p14:tracePt t="12332" x="5183188" y="1806575"/>
          <p14:tracePt t="12336" x="5221288" y="1816100"/>
          <p14:tracePt t="12338" x="5230813" y="1816100"/>
          <p14:tracePt t="12340" x="5249863" y="1816100"/>
          <p14:tracePt t="12342" x="5268913" y="1816100"/>
          <p14:tracePt t="12344" x="5287963" y="1816100"/>
          <p14:tracePt t="12346" x="5297488" y="1816100"/>
          <p14:tracePt t="12347" x="5314950" y="1816100"/>
          <p14:tracePt t="12349" x="5334000" y="1816100"/>
          <p14:tracePt t="12352" x="5353050" y="1816100"/>
          <p14:tracePt t="12355" x="5410200" y="1816100"/>
          <p14:tracePt t="12357" x="5448300" y="1816100"/>
          <p14:tracePt t="12359" x="5486400" y="1835150"/>
          <p14:tracePt t="12361" x="5532438" y="1844675"/>
          <p14:tracePt t="12363" x="5561013" y="1844675"/>
          <p14:tracePt t="12364" x="5608638" y="1844675"/>
          <p14:tracePt t="12367" x="5656263" y="1844675"/>
          <p14:tracePt t="12369" x="5713413" y="1844675"/>
          <p14:tracePt t="12371" x="5741988" y="1854200"/>
          <p14:tracePt t="12372" x="5797550" y="1854200"/>
          <p14:tracePt t="12377" x="5921375" y="1863725"/>
          <p14:tracePt t="12378" x="5949950" y="1863725"/>
          <p14:tracePt t="12385" x="6081713" y="1882775"/>
          <p14:tracePt t="12387" x="6148388" y="1882775"/>
          <p14:tracePt t="12388" x="6205538" y="1882775"/>
          <p14:tracePt t="12390" x="6232525" y="1882775"/>
          <p14:tracePt t="12391" x="6289675" y="1882775"/>
          <p14:tracePt t="12393" x="6308725" y="1882775"/>
          <p14:tracePt t="12394" x="6356350" y="1882775"/>
          <p14:tracePt t="12397" x="6394450" y="1882775"/>
          <p14:tracePt t="12399" x="6440488" y="1882775"/>
          <p14:tracePt t="12401" x="6516688" y="1882775"/>
          <p14:tracePt t="12403" x="6526213" y="1882775"/>
          <p14:tracePt t="12405" x="6573838" y="1882775"/>
          <p14:tracePt t="12406" x="6611938" y="1882775"/>
          <p14:tracePt t="12408" x="6640513" y="1882775"/>
          <p14:tracePt t="12409" x="6677025" y="1882775"/>
          <p14:tracePt t="12411" x="6686550" y="1882775"/>
          <p14:tracePt t="12413" x="6753225" y="1882775"/>
          <p14:tracePt t="12415" x="6762750" y="1882775"/>
          <p14:tracePt t="12418" x="6819900" y="1882775"/>
          <p14:tracePt t="12420" x="6867525" y="1882775"/>
          <p14:tracePt t="12422" x="6894513" y="1882775"/>
          <p14:tracePt t="12424" x="6942138" y="1882775"/>
          <p14:tracePt t="12426" x="6951663" y="1892300"/>
          <p14:tracePt t="12428" x="6999288" y="1892300"/>
          <p14:tracePt t="12429" x="7018338" y="1892300"/>
          <p14:tracePt t="12431" x="7056438" y="1892300"/>
          <p14:tracePt t="12433" x="7085013" y="1892300"/>
          <p14:tracePt t="12435" x="7112000" y="1892300"/>
          <p14:tracePt t="12437" x="7159625" y="1892300"/>
          <p14:tracePt t="12439" x="7178675" y="1892300"/>
          <p14:tracePt t="12440" x="7207250" y="1892300"/>
          <p14:tracePt t="12442" x="7235825" y="1901825"/>
          <p14:tracePt t="12443" x="7245350" y="1901825"/>
          <p14:tracePt t="12446" x="7302500" y="1901825"/>
          <p14:tracePt t="12448" x="7348538" y="1911350"/>
          <p14:tracePt t="12450" x="7386638" y="1920875"/>
          <p14:tracePt t="12452" x="7434263" y="1920875"/>
          <p14:tracePt t="12455" x="7519988" y="1930400"/>
          <p14:tracePt t="12457" x="7558088" y="1930400"/>
          <p14:tracePt t="12459" x="7623175" y="1930400"/>
          <p14:tracePt t="12460" x="7680325" y="1947863"/>
          <p14:tracePt t="12463" x="7737475" y="1957388"/>
          <p14:tracePt t="12464" x="7793038" y="1966913"/>
          <p14:tracePt t="12466" x="7869238" y="1985963"/>
          <p14:tracePt t="12468" x="7907338" y="1985963"/>
          <p14:tracePt t="12469" x="7964488" y="1995488"/>
          <p14:tracePt t="12471" x="7993063" y="1995488"/>
          <p14:tracePt t="12472" x="8058150" y="2005013"/>
          <p14:tracePt t="12475" x="8124825" y="2005013"/>
          <p14:tracePt t="12476" x="8181975" y="2024063"/>
          <p14:tracePt t="12478" x="8220075" y="2024063"/>
          <p14:tracePt t="12480" x="8313738" y="2033588"/>
          <p14:tracePt t="12482" x="8332788" y="2033588"/>
          <p14:tracePt t="12488" x="8521700" y="2043113"/>
          <p14:tracePt t="12489" x="8597900" y="2043113"/>
          <p14:tracePt t="12492" x="8655050" y="2043113"/>
          <p14:tracePt t="12494" x="8710613" y="2043113"/>
          <p14:tracePt t="12496" x="8786813" y="2052638"/>
          <p14:tracePt t="12498" x="8843963" y="2052638"/>
          <p14:tracePt t="12500" x="8901113" y="2052638"/>
          <p14:tracePt t="12502" x="8956675" y="2052638"/>
          <p14:tracePt t="12504" x="9004300" y="2052638"/>
          <p14:tracePt t="12505" x="9061450" y="2052638"/>
          <p14:tracePt t="12507" x="9080500" y="2052638"/>
          <p14:tracePt t="12508" x="9145588" y="2052638"/>
          <p14:tracePt t="12510" x="9164638" y="2052638"/>
          <p14:tracePt t="12512" x="9212263" y="2052638"/>
          <p14:tracePt t="12513" x="9250363" y="2052638"/>
          <p14:tracePt t="12515" x="9269413" y="2052638"/>
          <p14:tracePt t="12517" x="9317038" y="2052638"/>
          <p14:tracePt t="12518" x="9355138" y="2052638"/>
          <p14:tracePt t="12519" x="9372600" y="2052638"/>
          <p14:tracePt t="12521" x="9391650" y="2052638"/>
          <p14:tracePt t="12523" x="9410700" y="2052638"/>
          <p14:tracePt t="12524" x="9439275" y="2052638"/>
          <p14:tracePt t="12526" x="9448800" y="2052638"/>
          <p14:tracePt t="12527" x="9496425" y="2052638"/>
          <p14:tracePt t="12528" x="9505950" y="2052638"/>
          <p14:tracePt t="12535" x="9563100" y="2052638"/>
          <p14:tracePt t="12536" x="9582150" y="2052638"/>
          <p14:tracePt t="12550" x="9656763" y="2052638"/>
          <p14:tracePt t="12552" x="9666288" y="2052638"/>
          <p14:tracePt t="12567" x="9704388" y="2052638"/>
          <p14:tracePt t="12641" x="9713913" y="2052638"/>
          <p14:tracePt t="12679" x="9723438" y="2052638"/>
          <p14:tracePt t="12683" x="9723438" y="2043113"/>
          <p14:tracePt t="12700" x="9742488" y="2033588"/>
          <p14:tracePt t="12702" x="9752013" y="2024063"/>
          <p14:tracePt t="12717" x="9790113" y="1995488"/>
          <p14:tracePt t="12733" x="9809163" y="1976438"/>
          <p14:tracePt t="12735" x="9818688" y="1976438"/>
          <p14:tracePt t="12750" x="9826625" y="1976438"/>
          <p14:tracePt t="12768" x="9836150" y="1976438"/>
          <p14:tracePt t="12784" x="9855200" y="1976438"/>
          <p14:tracePt t="12800" x="9912350" y="1976438"/>
          <p14:tracePt t="12802" x="9921875" y="1976438"/>
          <p14:tracePt t="12817" x="9998075" y="1976438"/>
          <p14:tracePt t="12834" x="10072688" y="1976438"/>
          <p14:tracePt t="12836" x="10110788" y="1976438"/>
          <p14:tracePt t="12851" x="10206038" y="1976438"/>
          <p14:tracePt t="12853" x="10215563" y="1976438"/>
          <p14:tracePt t="12854" x="10234613" y="1976438"/>
          <p14:tracePt t="12856" x="10244138" y="1976438"/>
          <p14:tracePt t="12867" x="10299700" y="1976438"/>
          <p14:tracePt t="12869" x="10318750" y="1966913"/>
          <p14:tracePt t="12884" x="10414000" y="1966913"/>
          <p14:tracePt t="12886" x="10433050" y="1966913"/>
          <p14:tracePt t="12888" x="10442575" y="1957388"/>
          <p14:tracePt t="12900" x="10545763" y="1957388"/>
          <p14:tracePt t="12902" x="10555288" y="1957388"/>
          <p14:tracePt t="12903" x="10574338" y="1957388"/>
          <p14:tracePt t="12916" x="10631488" y="1957388"/>
          <p14:tracePt t="12918" x="10650538" y="1957388"/>
          <p14:tracePt t="12934" x="10688638" y="1957388"/>
          <p14:tracePt t="12967" x="10717213" y="1957388"/>
          <p14:tracePt t="13083" x="10707688" y="1957388"/>
          <p14:tracePt t="13100" x="10698163" y="1957388"/>
          <p14:tracePt t="13117" x="10688638" y="1957388"/>
          <p14:tracePt t="13135" x="10679113" y="1957388"/>
          <p14:tracePt t="13150" x="10669588" y="1957388"/>
          <p14:tracePt t="13272" x="10679113" y="1957388"/>
          <p14:tracePt t="13284" x="10688638" y="1957388"/>
          <p14:tracePt t="13318" x="10734675" y="1976438"/>
          <p14:tracePt t="13321" x="10744200" y="1976438"/>
          <p14:tracePt t="13324" x="10763250" y="1985963"/>
          <p14:tracePt t="13326" x="10772775" y="1995488"/>
          <p14:tracePt t="13328" x="10791825" y="1995488"/>
          <p14:tracePt t="13330" x="10801350" y="2005013"/>
          <p14:tracePt t="13336" x="10820400" y="2014538"/>
          <p14:tracePt t="13349" x="10887075" y="2033588"/>
          <p14:tracePt t="13367" x="10925175" y="2043113"/>
          <p14:tracePt t="13436" x="10925175" y="2033588"/>
          <p14:tracePt t="13442" x="10925175" y="2024063"/>
          <p14:tracePt t="13449" x="10925175" y="2005013"/>
          <p14:tracePt t="13468" x="10915650" y="1966913"/>
          <p14:tracePt t="13470" x="10896600" y="1966913"/>
          <p14:tracePt t="13472" x="10896600" y="1957388"/>
          <p14:tracePt t="13483" x="10887075" y="1930400"/>
          <p14:tracePt t="13485" x="10877550" y="1911350"/>
          <p14:tracePt t="13499" x="10839450" y="1863725"/>
          <p14:tracePt t="13517" x="10753725" y="1806575"/>
          <p14:tracePt t="13519" x="10744200" y="1797050"/>
          <p14:tracePt t="13533" x="10660063" y="1758950"/>
          <p14:tracePt t="13536" x="10631488" y="1749425"/>
          <p14:tracePt t="13537" x="10621963" y="1739900"/>
          <p14:tracePt t="13539" x="10612438" y="1739900"/>
          <p14:tracePt t="13551" x="10526713" y="1712913"/>
          <p14:tracePt t="13552" x="10517188" y="1712913"/>
          <p14:tracePt t="13554" x="10480675" y="1693863"/>
          <p14:tracePt t="13566" x="10404475" y="1674813"/>
          <p14:tracePt t="13567" x="10385425" y="1674813"/>
          <p14:tracePt t="13569" x="10356850" y="1655763"/>
          <p14:tracePt t="13571" x="10337800" y="1655763"/>
          <p14:tracePt t="13573" x="10318750" y="1646238"/>
          <p14:tracePt t="13575" x="10309225" y="1646238"/>
          <p14:tracePt t="13577" x="10290175" y="1646238"/>
          <p14:tracePt t="13578" x="10272713" y="1636713"/>
          <p14:tracePt t="13580" x="10263188" y="1636713"/>
          <p14:tracePt t="13581" x="10253663" y="1636713"/>
          <p14:tracePt t="13582" x="10234613" y="1627188"/>
          <p14:tracePt t="13588" x="10167938" y="1617663"/>
          <p14:tracePt t="13599" x="10082213" y="1608138"/>
          <p14:tracePt t="13601" x="10045700" y="1608138"/>
          <p14:tracePt t="13603" x="10036175" y="1608138"/>
          <p14:tracePt t="13616" x="9931400" y="1589088"/>
          <p14:tracePt t="13632" x="9826625" y="1589088"/>
          <p14:tracePt t="13634" x="9818688" y="1589088"/>
          <p14:tracePt t="13636" x="9809163" y="1589088"/>
          <p14:tracePt t="13650" x="9704388" y="1589088"/>
          <p14:tracePt t="13653" x="9685338" y="1589088"/>
          <p14:tracePt t="13654" x="9666288" y="1589088"/>
          <p14:tracePt t="13656" x="9637713" y="1589088"/>
          <p14:tracePt t="13667" x="9544050" y="1589088"/>
          <p14:tracePt t="13668" x="9505950" y="1589088"/>
          <p14:tracePt t="13670" x="9496425" y="1589088"/>
          <p14:tracePt t="13671" x="9458325" y="1598613"/>
          <p14:tracePt t="13673" x="9439275" y="1598613"/>
          <p14:tracePt t="13675" x="9391650" y="1598613"/>
          <p14:tracePt t="13677" x="9382125" y="1598613"/>
          <p14:tracePt t="13678" x="9336088" y="1598613"/>
          <p14:tracePt t="13680" x="9307513" y="1598613"/>
          <p14:tracePt t="13683" x="9259888" y="1598613"/>
          <p14:tracePt t="13684" x="9221788" y="1598613"/>
          <p14:tracePt t="13686" x="9174163" y="1598613"/>
          <p14:tracePt t="13687" x="9155113" y="1598613"/>
          <p14:tracePt t="13689" x="9128125" y="1598613"/>
          <p14:tracePt t="13691" x="9099550" y="1598613"/>
          <p14:tracePt t="13692" x="9061450" y="1598613"/>
          <p14:tracePt t="13694" x="9013825" y="1598613"/>
          <p14:tracePt t="13696" x="8994775" y="1598613"/>
          <p14:tracePt t="13697" x="8947150" y="1598613"/>
          <p14:tracePt t="13698" x="8928100" y="1598613"/>
          <p14:tracePt t="13700" x="8882063" y="1598613"/>
          <p14:tracePt t="13702" x="8863013" y="1598613"/>
          <p14:tracePt t="13703" x="8815388" y="1598613"/>
          <p14:tracePt t="13705" x="8796338" y="1598613"/>
          <p14:tracePt t="13706" x="8739188" y="1598613"/>
          <p14:tracePt t="13709" x="8683625" y="1598613"/>
          <p14:tracePt t="13711" x="8655050" y="1589088"/>
          <p14:tracePt t="13714" x="8616950" y="1589088"/>
          <p14:tracePt t="13717" x="8550275" y="1589088"/>
          <p14:tracePt t="13719" x="8493125" y="1589088"/>
          <p14:tracePt t="13722" x="8466138" y="1579563"/>
          <p14:tracePt t="13724" x="8437563" y="1579563"/>
          <p14:tracePt t="13726" x="8380413" y="1579563"/>
          <p14:tracePt t="13729" x="8351838" y="1570038"/>
          <p14:tracePt t="13731" x="8313738" y="1570038"/>
          <p14:tracePt t="13733" x="8294688" y="1570038"/>
          <p14:tracePt t="13735" x="8266113" y="1570038"/>
          <p14:tracePt t="13736" x="8239125" y="1560513"/>
          <p14:tracePt t="13738" x="8220075" y="1560513"/>
          <p14:tracePt t="13741" x="8191500" y="1560513"/>
          <p14:tracePt t="13743" x="8172450" y="1560513"/>
          <p14:tracePt t="13745" x="8143875" y="1550988"/>
          <p14:tracePt t="13747" x="8105775" y="1550988"/>
          <p14:tracePt t="13749" x="8096250" y="1550988"/>
          <p14:tracePt t="13754" x="8048625" y="1541463"/>
          <p14:tracePt t="13757" x="8020050" y="1541463"/>
          <p14:tracePt t="13760" x="7993063" y="1541463"/>
          <p14:tracePt t="13762" x="7974013" y="1541463"/>
          <p14:tracePt t="13764" x="7954963" y="1541463"/>
          <p14:tracePt t="13769" x="7878763" y="1522413"/>
          <p14:tracePt t="13771" x="7850188" y="1512888"/>
          <p14:tracePt t="13774" x="7821613" y="1512888"/>
          <p14:tracePt t="13776" x="7785100" y="1503363"/>
          <p14:tracePt t="13777" x="7756525" y="1503363"/>
          <p14:tracePt t="13779" x="7718425" y="1485900"/>
          <p14:tracePt t="13781" x="7708900" y="1476375"/>
          <p14:tracePt t="13783" x="7661275" y="1476375"/>
          <p14:tracePt t="13785" x="7594600" y="1466850"/>
          <p14:tracePt t="13787" x="7558088" y="1457325"/>
          <p14:tracePt t="13788" x="7519988" y="1447800"/>
          <p14:tracePt t="13790" x="7443788" y="1419225"/>
          <p14:tracePt t="13792" x="7415213" y="1419225"/>
          <p14:tracePt t="13793" x="7358063" y="1409700"/>
          <p14:tracePt t="13795" x="7302500" y="1381125"/>
          <p14:tracePt t="13798" x="7226300" y="1371600"/>
          <p14:tracePt t="13801" x="7112000" y="1333500"/>
          <p14:tracePt t="13803" x="6999288" y="1295400"/>
          <p14:tracePt t="13806" x="6923088" y="1266825"/>
          <p14:tracePt t="13809" x="6810375" y="1239838"/>
          <p14:tracePt t="13810" x="6781800" y="1239838"/>
          <p14:tracePt t="13812" x="6667500" y="1201738"/>
          <p14:tracePt t="13815" x="6630988" y="1182688"/>
          <p14:tracePt t="13817" x="6526213" y="1163638"/>
          <p14:tracePt t="13818" x="6469063" y="1135063"/>
          <p14:tracePt t="13819" x="6432550" y="1135063"/>
          <p14:tracePt t="13821" x="6384925" y="1116013"/>
          <p14:tracePt t="13829" x="6251575" y="1058863"/>
          <p14:tracePt t="13830" x="6223000" y="1058863"/>
          <p14:tracePt t="13834" x="6186488" y="1039813"/>
          <p14:tracePt t="13835" x="6167438" y="1039813"/>
          <p14:tracePt t="13837" x="6157913" y="1030288"/>
          <p14:tracePt t="13839" x="6148388" y="1022350"/>
          <p14:tracePt t="13847" x="6091238" y="1003300"/>
          <p14:tracePt t="13867" x="6072188" y="993775"/>
          <p14:tracePt t="13868" x="6062663" y="993775"/>
          <p14:tracePt t="13883" x="6053138" y="984250"/>
          <p14:tracePt t="13927" x="6034088" y="984250"/>
          <p14:tracePt t="13933" x="6034088" y="974725"/>
          <p14:tracePt t="13967" x="6024563" y="974725"/>
          <p14:tracePt t="14000" x="6015038" y="965200"/>
          <p14:tracePt t="14017" x="5995988" y="955675"/>
          <p14:tracePt t="14034" x="5969000" y="936625"/>
          <p14:tracePt t="14050" x="5940425" y="936625"/>
          <p14:tracePt t="14053" x="5930900" y="936625"/>
          <p14:tracePt t="14055" x="5930900" y="927100"/>
          <p14:tracePt t="14057" x="5921375" y="927100"/>
          <p14:tracePt t="14067" x="5892800" y="927100"/>
          <p14:tracePt t="14070" x="5883275" y="927100"/>
          <p14:tracePt t="14084" x="5845175" y="908050"/>
          <p14:tracePt t="14100" x="5826125" y="908050"/>
          <p14:tracePt t="14116" x="5807075" y="898525"/>
          <p14:tracePt t="14134" x="5797550" y="898525"/>
          <p14:tracePt t="14150" x="5788025" y="898525"/>
          <p14:tracePt t="14166" x="5778500" y="898525"/>
          <p14:tracePt t="14182" x="5768975" y="898525"/>
          <p14:tracePt t="14216" x="5759450" y="898525"/>
          <p14:tracePt t="14233" x="5741988" y="898525"/>
          <p14:tracePt t="14249" x="5732463" y="898525"/>
          <p14:tracePt t="14250" x="5722938" y="898525"/>
          <p14:tracePt t="14266" x="5703888" y="917575"/>
          <p14:tracePt t="14283" x="5694363" y="917575"/>
          <p14:tracePt t="14407" x="5694363" y="927100"/>
          <p14:tracePt t="14439" x="5684838" y="936625"/>
          <p14:tracePt t="14450" x="5675313" y="946150"/>
          <p14:tracePt t="14451" x="5675313" y="955675"/>
          <p14:tracePt t="14466" x="5618163" y="1003300"/>
          <p14:tracePt t="14470" x="5599113" y="1012825"/>
          <p14:tracePt t="14475" x="5580063" y="1022350"/>
          <p14:tracePt t="14479" x="5570538" y="1030288"/>
          <p14:tracePt t="14483" x="5561013" y="1030288"/>
          <p14:tracePt t="14486" x="5541963" y="1039813"/>
          <p14:tracePt t="14489" x="5532438" y="1049338"/>
          <p14:tracePt t="14493" x="5514975" y="1058863"/>
          <p14:tracePt t="14500" x="5495925" y="1068388"/>
          <p14:tracePt t="14503" x="5486400" y="1068388"/>
          <p14:tracePt t="14508" x="5467350" y="1087438"/>
          <p14:tracePt t="14518" x="5438775" y="1096963"/>
          <p14:tracePt t="14532" x="5419725" y="1096963"/>
          <p14:tracePt t="14549" x="5410200" y="1096963"/>
          <p14:tracePt t="14565" x="5400675" y="1096963"/>
          <p14:tracePt t="14583" x="5391150" y="1096963"/>
          <p14:tracePt t="14599" x="5381625" y="1096963"/>
          <p14:tracePt t="14601" x="5372100" y="1096963"/>
          <p14:tracePt t="14635" x="5353050" y="1096963"/>
          <p14:tracePt t="14665" x="5343525" y="1096963"/>
          <p14:tracePt t="14719" x="5334000" y="1096963"/>
          <p14:tracePt t="14800" x="5324475" y="1096963"/>
          <p14:tracePt t="14833" x="5314950" y="1096963"/>
          <p14:tracePt t="14850" x="5305425" y="1106488"/>
          <p14:tracePt t="14868" x="5297488" y="1106488"/>
          <p14:tracePt t="14899" x="5287963" y="1116013"/>
          <p14:tracePt t="14917" x="5268913" y="1125538"/>
          <p14:tracePt t="14932" x="5259388" y="1125538"/>
          <p14:tracePt t="14950" x="5259388" y="1135063"/>
          <p14:tracePt t="14982" x="5249863" y="1135063"/>
          <p14:tracePt t="15686" x="5249863" y="1125538"/>
          <p14:tracePt t="16007" x="5249863" y="1116013"/>
          <p14:tracePt t="16028" x="5249863" y="1106488"/>
          <p14:tracePt t="16275" x="5249863" y="1096963"/>
          <p14:tracePt t="16643" x="5249863" y="1087438"/>
          <p14:tracePt t="16643" x="5240338" y="1087438"/>
          <p14:tracePt t="16653" x="5240338" y="1077913"/>
          <p14:tracePt t="16663" x="5240338" y="1068388"/>
          <p14:tracePt t="16665" x="5240338" y="1058863"/>
          <p14:tracePt t="16681" x="5240338" y="1049338"/>
          <p14:tracePt t="17822" x="5230813" y="1049338"/>
          <p14:tracePt t="17830" x="5221288" y="1049338"/>
          <p14:tracePt t="17846" x="5211763" y="1049338"/>
          <p14:tracePt t="18665" x="5211763" y="1039813"/>
          <p14:tracePt t="18778" x="5211763" y="1030288"/>
          <p14:tracePt t="18794" x="5211763" y="1022350"/>
          <p14:tracePt t="18829" x="5211763" y="1012825"/>
          <p14:tracePt t="19187" x="5211763" y="1003300"/>
          <p14:tracePt t="19208" x="5211763" y="993775"/>
          <p14:tracePt t="19214" x="5202238" y="993775"/>
          <p14:tracePt t="19215" x="5202238" y="984250"/>
          <p14:tracePt t="19229" x="5202238" y="965200"/>
          <p14:tracePt t="19244" x="5192713" y="927100"/>
          <p14:tracePt t="19246" x="5192713" y="917575"/>
          <p14:tracePt t="19261" x="5183188" y="860425"/>
          <p14:tracePt t="19262" x="5183188" y="850900"/>
          <p14:tracePt t="19263" x="5183188" y="831850"/>
          <p14:tracePt t="19278" x="5183188" y="776288"/>
          <p14:tracePt t="19279" x="5183188" y="766763"/>
          <p14:tracePt t="19280" x="5183188" y="757238"/>
          <p14:tracePt t="19295" x="5183188" y="700088"/>
          <p14:tracePt t="19297" x="5183188" y="690563"/>
          <p14:tracePt t="19311" x="5183188" y="652463"/>
          <p14:tracePt t="19329" x="5183188" y="623888"/>
          <p14:tracePt t="19346" x="5183188" y="614363"/>
          <p14:tracePt t="19479" x="5173663" y="614363"/>
          <p14:tracePt t="19586" x="5164138" y="614363"/>
          <p14:tracePt t="20438" x="5154613" y="614363"/>
          <p14:tracePt t="20688" x="5145088" y="614363"/>
          <p14:tracePt t="20840" x="5135563" y="614363"/>
          <p14:tracePt t="20881" x="5126038" y="614363"/>
          <p14:tracePt t="20890" x="5116513" y="614363"/>
          <p14:tracePt t="20891" x="5116513" y="623888"/>
          <p14:tracePt t="20896" x="5097463" y="642938"/>
          <p14:tracePt t="20910" x="5013325" y="728663"/>
          <p14:tracePt t="20911" x="5003800" y="728663"/>
          <p14:tracePt t="20912" x="4994275" y="738188"/>
          <p14:tracePt t="20912" x="4984750" y="747713"/>
          <p14:tracePt t="20927" x="4870450" y="898525"/>
          <p14:tracePt t="20929" x="4843463" y="936625"/>
          <p14:tracePt t="20931" x="4833938" y="955675"/>
          <p14:tracePt t="20932" x="4824413" y="993775"/>
          <p14:tracePt t="20934" x="4814888" y="1003300"/>
          <p14:tracePt t="20935" x="4795838" y="1030288"/>
          <p14:tracePt t="20937" x="4786313" y="1049338"/>
          <p14:tracePt t="20938" x="4767263" y="1087438"/>
          <p14:tracePt t="20940" x="4757738" y="1106488"/>
          <p14:tracePt t="20942" x="4748213" y="1125538"/>
          <p14:tracePt t="20943" x="4738688" y="1135063"/>
          <p14:tracePt t="20944" x="4719638" y="1182688"/>
          <p14:tracePt t="20951" x="4643438" y="1323975"/>
          <p14:tracePt t="20953" x="4606925" y="1371600"/>
          <p14:tracePt t="20954" x="4597400" y="1400175"/>
          <p14:tracePt t="20956" x="4559300" y="1466850"/>
          <p14:tracePt t="20958" x="4549775" y="1493838"/>
          <p14:tracePt t="20960" x="4521200" y="1541463"/>
          <p14:tracePt t="20962" x="4492625" y="1570038"/>
          <p14:tracePt t="20964" x="4464050" y="1617663"/>
          <p14:tracePt t="20965" x="4445000" y="1665288"/>
          <p14:tracePt t="20967" x="4425950" y="1703388"/>
          <p14:tracePt t="20969" x="4416425" y="1720850"/>
          <p14:tracePt t="20970" x="4398963" y="1749425"/>
          <p14:tracePt t="20972" x="4389438" y="1778000"/>
          <p14:tracePt t="20973" x="4379913" y="1806575"/>
          <p14:tracePt t="20975" x="4370388" y="1825625"/>
          <p14:tracePt t="20977" x="4341813" y="1863725"/>
          <p14:tracePt t="20978" x="4332288" y="1892300"/>
          <p14:tracePt t="20979" x="4322763" y="1901825"/>
          <p14:tracePt t="20981" x="4313238" y="1930400"/>
          <p14:tracePt t="20983" x="4303713" y="1939925"/>
          <p14:tracePt t="20984" x="4294188" y="1957388"/>
          <p14:tracePt t="20986" x="4284663" y="1966913"/>
          <p14:tracePt t="20995" x="4275138" y="1976438"/>
          <p14:tracePt t="21009" x="4265613" y="1985963"/>
          <p14:tracePt t="21060" x="4265613" y="1976438"/>
          <p14:tracePt t="21077" x="4265613" y="1966913"/>
          <p14:tracePt t="21128" x="4256088" y="1966913"/>
          <p14:tracePt t="21143" x="4246563" y="1966913"/>
          <p14:tracePt t="21145" x="4246563" y="1976438"/>
          <p14:tracePt t="21160" x="4227513" y="2024063"/>
          <p14:tracePt t="21161" x="4217988" y="2033588"/>
          <p14:tracePt t="21177" x="4198938" y="2109788"/>
          <p14:tracePt t="21179" x="4189413" y="2119313"/>
          <p14:tracePt t="21181" x="4179888" y="2138363"/>
          <p14:tracePt t="21182" x="4179888" y="2157413"/>
          <p14:tracePt t="21184" x="4171950" y="2166938"/>
          <p14:tracePt t="21186" x="4171950" y="2174875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4FB8D-3511-93E7-CC0C-5C4318F4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ECAE8-8A5C-1172-3D05-0298C4AE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MLP classifier – Frequency domain features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110CFF90-C1DE-AA53-780A-0A6CECF8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760" y="277697"/>
            <a:ext cx="3436430" cy="29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2138049C-282B-4D8A-C57F-7FA014C0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3676230"/>
            <a:ext cx="3440252" cy="26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45"/>
    </mc:Choice>
    <mc:Fallback>
      <p:transition spd="slow" advTm="23945"/>
    </mc:Fallback>
  </mc:AlternateContent>
  <p:extLst>
    <p:ext uri="{3A86A75C-4F4B-4683-9AE1-C65F6400EC91}">
      <p14:laserTraceLst xmlns:p14="http://schemas.microsoft.com/office/powerpoint/2010/main">
        <p14:tracePtLst>
          <p14:tracePt t="51" x="4162425" y="2270125"/>
          <p14:tracePt t="78" x="4171950" y="2270125"/>
          <p14:tracePt t="80" x="4179888" y="2270125"/>
          <p14:tracePt t="83" x="4189413" y="2279650"/>
          <p14:tracePt t="119" x="4294188" y="2411413"/>
          <p14:tracePt t="123" x="4313238" y="2449513"/>
          <p14:tracePt t="125" x="4322763" y="2449513"/>
          <p14:tracePt t="126" x="4322763" y="2468563"/>
          <p14:tracePt t="133" x="4351338" y="2525713"/>
          <p14:tracePt t="145" x="4389438" y="2611438"/>
          <p14:tracePt t="148" x="4416425" y="2638425"/>
          <p14:tracePt t="150" x="4425950" y="2647950"/>
          <p14:tracePt t="152" x="4425950" y="2667000"/>
          <p14:tracePt t="153" x="4435475" y="2676525"/>
          <p14:tracePt t="162" x="4464050" y="2733675"/>
          <p14:tracePt t="164" x="4473575" y="2752725"/>
          <p14:tracePt t="178" x="4511675" y="2838450"/>
          <p14:tracePt t="181" x="4521200" y="2847975"/>
          <p14:tracePt t="183" x="4530725" y="2857500"/>
          <p14:tracePt t="184" x="4530725" y="2865438"/>
          <p14:tracePt t="194" x="4549775" y="2903538"/>
          <p14:tracePt t="195" x="4559300" y="2913063"/>
          <p14:tracePt t="211" x="4597400" y="2922588"/>
          <p14:tracePt t="213" x="4606925" y="2922588"/>
          <p14:tracePt t="228" x="4633913" y="2922588"/>
          <p14:tracePt t="230" x="4643438" y="2922588"/>
          <p14:tracePt t="244" x="4700588" y="2922588"/>
          <p14:tracePt t="247" x="4710113" y="2922588"/>
          <p14:tracePt t="248" x="4719638" y="2922588"/>
          <p14:tracePt t="263" x="4776788" y="2922588"/>
          <p14:tracePt t="265" x="4805363" y="2922588"/>
          <p14:tracePt t="267" x="4824413" y="2922588"/>
          <p14:tracePt t="279" x="4937125" y="2922588"/>
          <p14:tracePt t="282" x="4965700" y="2922588"/>
          <p14:tracePt t="284" x="4994275" y="2932113"/>
          <p14:tracePt t="285" x="5013325" y="2941638"/>
          <p14:tracePt t="287" x="5051425" y="2941638"/>
          <p14:tracePt t="289" x="5070475" y="2951163"/>
          <p14:tracePt t="291" x="5097463" y="2951163"/>
          <p14:tracePt t="293" x="5106988" y="2960688"/>
          <p14:tracePt t="301" x="5192713" y="2979738"/>
          <p14:tracePt t="302" x="5211763" y="2989263"/>
          <p14:tracePt t="311" x="5305425" y="3017838"/>
          <p14:tracePt t="314" x="5343525" y="3036888"/>
          <p14:tracePt t="317" x="5362575" y="3046413"/>
          <p14:tracePt t="319" x="5372100" y="3055938"/>
          <p14:tracePt t="321" x="5391150" y="3065463"/>
          <p14:tracePt t="322" x="5410200" y="3074988"/>
          <p14:tracePt t="324" x="5429250" y="3084513"/>
          <p14:tracePt t="326" x="5448300" y="3092450"/>
          <p14:tracePt t="328" x="5467350" y="3101975"/>
          <p14:tracePt t="330" x="5486400" y="3121025"/>
          <p14:tracePt t="332" x="5505450" y="3130550"/>
          <p14:tracePt t="334" x="5514975" y="3140075"/>
          <p14:tracePt t="335" x="5532438" y="3149600"/>
          <p14:tracePt t="337" x="5551488" y="3178175"/>
          <p14:tracePt t="339" x="5570538" y="3187700"/>
          <p14:tracePt t="341" x="5580063" y="3197225"/>
          <p14:tracePt t="342" x="5599113" y="3216275"/>
          <p14:tracePt t="344" x="5618163" y="3225800"/>
          <p14:tracePt t="346" x="5646738" y="3244850"/>
          <p14:tracePt t="348" x="5665788" y="3263900"/>
          <p14:tracePt t="349" x="5684838" y="3273425"/>
          <p14:tracePt t="351" x="5703888" y="3292475"/>
          <p14:tracePt t="353" x="5732463" y="3302000"/>
          <p14:tracePt t="355" x="5741988" y="3311525"/>
          <p14:tracePt t="357" x="5778500" y="3338513"/>
          <p14:tracePt t="359" x="5816600" y="3357563"/>
          <p14:tracePt t="361" x="5845175" y="3376613"/>
          <p14:tracePt t="363" x="5854700" y="3386138"/>
          <p14:tracePt t="365" x="5883275" y="3414713"/>
          <p14:tracePt t="366" x="5930900" y="3424238"/>
          <p14:tracePt t="368" x="5940425" y="3433763"/>
          <p14:tracePt t="369" x="5986463" y="3452813"/>
          <p14:tracePt t="371" x="6024563" y="3462338"/>
          <p14:tracePt t="372" x="6034088" y="3471863"/>
          <p14:tracePt t="374" x="6081713" y="3500438"/>
          <p14:tracePt t="375" x="6110288" y="3509963"/>
          <p14:tracePt t="377" x="6148388" y="3519488"/>
          <p14:tracePt t="378" x="6176963" y="3529013"/>
          <p14:tracePt t="380" x="6232525" y="3556000"/>
          <p14:tracePt t="382" x="6280150" y="3565525"/>
          <p14:tracePt t="383" x="6299200" y="3575050"/>
          <p14:tracePt t="385" x="6365875" y="3594100"/>
          <p14:tracePt t="386" x="6384925" y="3603625"/>
          <p14:tracePt t="387" x="6413500" y="3613150"/>
          <p14:tracePt t="389" x="6450013" y="3622675"/>
          <p14:tracePt t="390" x="6478588" y="3641725"/>
          <p14:tracePt t="391" x="6497638" y="3641725"/>
          <p14:tracePt t="393" x="6526213" y="3651250"/>
          <p14:tracePt t="405" x="6762750" y="3708400"/>
          <p14:tracePt t="407" x="6810375" y="3708400"/>
          <p14:tracePt t="409" x="6858000" y="3717925"/>
          <p14:tracePt t="411" x="6886575" y="3727450"/>
          <p14:tracePt t="414" x="6913563" y="3727450"/>
          <p14:tracePt t="415" x="6942138" y="3727450"/>
          <p14:tracePt t="417" x="6970713" y="3736975"/>
          <p14:tracePt t="418" x="6980238" y="3736975"/>
          <p14:tracePt t="420" x="7008813" y="3736975"/>
          <p14:tracePt t="421" x="7018338" y="3736975"/>
          <p14:tracePt t="423" x="7037388" y="3736975"/>
          <p14:tracePt t="424" x="7046913" y="3736975"/>
          <p14:tracePt t="426" x="7075488" y="3736975"/>
          <p14:tracePt t="428" x="7085013" y="3736975"/>
          <p14:tracePt t="430" x="7104063" y="3736975"/>
          <p14:tracePt t="431" x="7112000" y="3736975"/>
          <p14:tracePt t="442" x="7188200" y="3736975"/>
          <p14:tracePt t="448" x="7197725" y="3736975"/>
          <p14:tracePt t="461" x="7216775" y="3736975"/>
          <p14:tracePt t="478" x="7216775" y="3727450"/>
          <p14:tracePt t="479" x="7216775" y="3717925"/>
          <p14:tracePt t="494" x="7207250" y="3689350"/>
          <p14:tracePt t="510" x="7104063" y="3622675"/>
          <p14:tracePt t="513" x="7075488" y="3603625"/>
          <p14:tracePt t="515" x="7056438" y="3584575"/>
          <p14:tracePt t="517" x="7018338" y="3565525"/>
          <p14:tracePt t="519" x="6980238" y="3546475"/>
          <p14:tracePt t="521" x="6932613" y="3529013"/>
          <p14:tracePt t="523" x="6904038" y="3509963"/>
          <p14:tracePt t="525" x="6858000" y="3481388"/>
          <p14:tracePt t="526" x="6848475" y="3471863"/>
          <p14:tracePt t="528" x="6810375" y="3462338"/>
          <p14:tracePt t="530" x="6762750" y="3433763"/>
          <p14:tracePt t="531" x="6734175" y="3424238"/>
          <p14:tracePt t="533" x="6705600" y="3414713"/>
          <p14:tracePt t="534" x="6686550" y="3405188"/>
          <p14:tracePt t="536" x="6650038" y="3395663"/>
          <p14:tracePt t="538" x="6630988" y="3376613"/>
          <p14:tracePt t="540" x="6602413" y="3367088"/>
          <p14:tracePt t="541" x="6564313" y="3357563"/>
          <p14:tracePt t="543" x="6554788" y="3357563"/>
          <p14:tracePt t="544" x="6535738" y="3348038"/>
          <p14:tracePt t="546" x="6526213" y="3348038"/>
          <p14:tracePt t="547" x="6516688" y="3348038"/>
          <p14:tracePt t="549" x="6507163" y="3338513"/>
          <p14:tracePt t="551" x="6497638" y="3338513"/>
          <p14:tracePt t="557" x="6478588" y="3338513"/>
          <p14:tracePt t="564" x="6469063" y="3338513"/>
          <p14:tracePt t="577" x="6459538" y="3328988"/>
          <p14:tracePt t="578" x="6450013" y="3328988"/>
          <p14:tracePt t="594" x="6423025" y="3319463"/>
          <p14:tracePt t="611" x="6327775" y="3273425"/>
          <p14:tracePt t="612" x="6308725" y="3263900"/>
          <p14:tracePt t="615" x="6289675" y="3254375"/>
          <p14:tracePt t="616" x="6261100" y="3244850"/>
          <p14:tracePt t="618" x="6242050" y="3235325"/>
          <p14:tracePt t="620" x="6213475" y="3225800"/>
          <p14:tracePt t="622" x="6196013" y="3206750"/>
          <p14:tracePt t="624" x="6167438" y="3187700"/>
          <p14:tracePt t="625" x="6157913" y="3187700"/>
          <p14:tracePt t="626" x="6138863" y="3168650"/>
          <p14:tracePt t="633" x="6015038" y="3121025"/>
          <p14:tracePt t="635" x="5986463" y="3101975"/>
          <p14:tracePt t="638" x="5959475" y="3092450"/>
          <p14:tracePt t="640" x="5930900" y="3074988"/>
          <p14:tracePt t="642" x="5883275" y="3046413"/>
          <p14:tracePt t="643" x="5854700" y="3036888"/>
          <p14:tracePt t="645" x="5807075" y="3017838"/>
          <p14:tracePt t="647" x="5759450" y="3008313"/>
          <p14:tracePt t="650" x="5703888" y="2970213"/>
          <p14:tracePt t="654" x="5637213" y="2951163"/>
          <p14:tracePt t="657" x="5570538" y="2913063"/>
          <p14:tracePt t="659" x="5514975" y="2884488"/>
          <p14:tracePt t="662" x="5457825" y="2847975"/>
          <p14:tracePt t="667" x="5362575" y="2800350"/>
          <p14:tracePt t="669" x="5314950" y="2771775"/>
          <p14:tracePt t="671" x="5268913" y="2762250"/>
          <p14:tracePt t="674" x="5211763" y="2743200"/>
          <p14:tracePt t="677" x="5164138" y="2705100"/>
          <p14:tracePt t="680" x="5087938" y="2686050"/>
          <p14:tracePt t="684" x="5041900" y="2667000"/>
          <p14:tracePt t="688" x="4965700" y="2638425"/>
          <p14:tracePt t="691" x="4870450" y="2611438"/>
          <p14:tracePt t="695" x="4795838" y="2573338"/>
          <p14:tracePt t="698" x="4738688" y="2554288"/>
          <p14:tracePt t="700" x="4710113" y="2544763"/>
          <p14:tracePt t="703" x="4662488" y="2516188"/>
          <p14:tracePt t="704" x="4616450" y="2506663"/>
          <p14:tracePt t="706" x="4587875" y="2497138"/>
          <p14:tracePt t="708" x="4559300" y="2487613"/>
          <p14:tracePt t="711" x="4502150" y="2478088"/>
          <p14:tracePt t="713" x="4483100" y="2468563"/>
          <p14:tracePt t="715" x="4464050" y="2459038"/>
          <p14:tracePt t="717" x="4445000" y="2459038"/>
          <p14:tracePt t="719" x="4435475" y="2449513"/>
          <p14:tracePt t="721" x="4425950" y="2449513"/>
          <p14:tracePt t="722" x="4416425" y="2449513"/>
          <p14:tracePt t="733" x="4406900" y="2449513"/>
          <p14:tracePt t="761" x="4406900" y="2439988"/>
          <p14:tracePt t="798" x="4587875" y="2430463"/>
          <p14:tracePt t="802" x="4710113" y="2411413"/>
          <p14:tracePt t="806" x="4918075" y="2401888"/>
          <p14:tracePt t="812" x="5202238" y="2374900"/>
          <p14:tracePt t="816" x="5561013" y="2346325"/>
          <p14:tracePt t="820" x="5797550" y="2336800"/>
          <p14:tracePt t="824" x="6196013" y="2298700"/>
          <p14:tracePt t="828" x="6526213" y="2270125"/>
          <p14:tracePt t="832" x="6762750" y="2260600"/>
          <p14:tracePt t="833" x="6838950" y="2241550"/>
          <p14:tracePt t="833" x="6904038" y="2241550"/>
          <p14:tracePt t="834" x="6980238" y="2241550"/>
          <p14:tracePt t="835" x="7046913" y="2241550"/>
          <p14:tracePt t="847" x="7766050" y="2203450"/>
          <p14:tracePt t="849" x="7964488" y="2174875"/>
          <p14:tracePt t="852" x="8162925" y="2128838"/>
          <p14:tracePt t="854" x="8285163" y="2119313"/>
          <p14:tracePt t="856" x="8408988" y="2090738"/>
          <p14:tracePt t="858" x="8540750" y="2062163"/>
          <p14:tracePt t="860" x="8645525" y="2033588"/>
          <p14:tracePt t="862" x="8748713" y="2005013"/>
          <p14:tracePt t="865" x="8853488" y="1976438"/>
          <p14:tracePt t="867" x="9013825" y="1939925"/>
          <p14:tracePt t="869" x="9099550" y="1920875"/>
          <p14:tracePt t="871" x="9193213" y="1892300"/>
          <p14:tracePt t="873" x="9278938" y="1863725"/>
          <p14:tracePt t="876" x="9355138" y="1844675"/>
          <p14:tracePt t="880" x="9505950" y="1787525"/>
          <p14:tracePt t="884" x="9647238" y="1739900"/>
          <p14:tracePt t="887" x="9713913" y="1712913"/>
          <p14:tracePt t="889" x="9761538" y="1693863"/>
          <p14:tracePt t="891" x="9799638" y="1684338"/>
          <p14:tracePt t="893" x="9818688" y="1674813"/>
          <p14:tracePt t="894" x="9836150" y="1674813"/>
          <p14:tracePt t="897" x="9893300" y="1665288"/>
          <p14:tracePt t="899" x="9940925" y="1655763"/>
          <p14:tracePt t="900" x="9969500" y="1646238"/>
          <p14:tracePt t="902" x="9998075" y="1646238"/>
          <p14:tracePt t="904" x="10036175" y="1646238"/>
          <p14:tracePt t="906" x="10072688" y="1636713"/>
          <p14:tracePt t="908" x="10110788" y="1636713"/>
          <p14:tracePt t="909" x="10139363" y="1627188"/>
          <p14:tracePt t="911" x="10186988" y="1608138"/>
          <p14:tracePt t="913" x="10225088" y="1598613"/>
          <p14:tracePt t="916" x="10272713" y="1589088"/>
          <p14:tracePt t="917" x="10309225" y="1589088"/>
          <p14:tracePt t="919" x="10356850" y="1579563"/>
          <p14:tracePt t="921" x="10404475" y="1560513"/>
          <p14:tracePt t="923" x="10433050" y="1560513"/>
          <p14:tracePt t="925" x="10480675" y="1550988"/>
          <p14:tracePt t="928" x="10517188" y="1550988"/>
          <p14:tracePt t="929" x="10555288" y="1550988"/>
          <p14:tracePt t="931" x="10583863" y="1541463"/>
          <p14:tracePt t="933" x="10612438" y="1541463"/>
          <p14:tracePt t="935" x="10641013" y="1541463"/>
          <p14:tracePt t="937" x="10669588" y="1541463"/>
          <p14:tracePt t="939" x="10688638" y="1541463"/>
          <p14:tracePt t="940" x="10698163" y="1541463"/>
          <p14:tracePt t="942" x="10717213" y="1541463"/>
          <p14:tracePt t="944" x="10725150" y="1541463"/>
          <p14:tracePt t="946" x="10734675" y="1541463"/>
          <p14:tracePt t="948" x="10744200" y="1531938"/>
          <p14:tracePt t="956" x="10763250" y="1531938"/>
          <p14:tracePt t="1007" x="10772775" y="1531938"/>
          <p14:tracePt t="1015" x="10782300" y="1531938"/>
          <p14:tracePt t="1028" x="10801350" y="1522413"/>
          <p14:tracePt t="1066" x="10772775" y="1522413"/>
          <p14:tracePt t="1068" x="10753725" y="1531938"/>
          <p14:tracePt t="1071" x="10725150" y="1541463"/>
          <p14:tracePt t="1073" x="10717213" y="1550988"/>
          <p14:tracePt t="1074" x="10679113" y="1560513"/>
          <p14:tracePt t="1083" x="10498138" y="1617663"/>
          <p14:tracePt t="1085" x="10385425" y="1655763"/>
          <p14:tracePt t="1088" x="10263188" y="1693863"/>
          <p14:tracePt t="1091" x="10120313" y="1739900"/>
          <p14:tracePt t="1094" x="9959975" y="1778000"/>
          <p14:tracePt t="1096" x="9836150" y="1806575"/>
          <p14:tracePt t="1099" x="9628188" y="1863725"/>
          <p14:tracePt t="1102" x="9477375" y="1892300"/>
          <p14:tracePt t="1105" x="9259888" y="1947863"/>
          <p14:tracePt t="1107" x="9013825" y="2014538"/>
          <p14:tracePt t="1112" x="8664575" y="2090738"/>
          <p14:tracePt t="1114" x="8418513" y="2157413"/>
          <p14:tracePt t="1117" x="8172450" y="2212975"/>
          <p14:tracePt t="1120" x="7983538" y="2251075"/>
          <p14:tracePt t="1122" x="7747000" y="2298700"/>
          <p14:tracePt t="1124" x="7575550" y="2327275"/>
          <p14:tracePt t="1127" x="7405688" y="2336800"/>
          <p14:tracePt t="1129" x="7169150" y="2374900"/>
          <p14:tracePt t="1131" x="7027863" y="2374900"/>
          <p14:tracePt t="1134" x="6791325" y="2374900"/>
          <p14:tracePt t="1137" x="6630988" y="2365375"/>
          <p14:tracePt t="1139" x="6478588" y="2336800"/>
          <p14:tracePt t="1141" x="6242050" y="2308225"/>
          <p14:tracePt t="1152" x="5457825" y="2241550"/>
          <p14:tracePt t="1155" x="5324475" y="2232025"/>
          <p14:tracePt t="1158" x="5154613" y="2232025"/>
          <p14:tracePt t="1160" x="5106988" y="2232025"/>
          <p14:tracePt t="1162" x="4965700" y="2232025"/>
          <p14:tracePt t="1164" x="4899025" y="2232025"/>
          <p14:tracePt t="1166" x="4786313" y="2232025"/>
          <p14:tracePt t="1168" x="4738688" y="2212975"/>
          <p14:tracePt t="1171" x="4700588" y="2212975"/>
          <p14:tracePt t="1173" x="4643438" y="2212975"/>
          <p14:tracePt t="1176" x="4616450" y="2212975"/>
          <p14:tracePt t="1178" x="4578350" y="2212975"/>
          <p14:tracePt t="1180" x="4559300" y="2212975"/>
          <p14:tracePt t="1182" x="4549775" y="2212975"/>
          <p14:tracePt t="1183" x="4540250" y="2212975"/>
          <p14:tracePt t="1190" x="4521200" y="2212975"/>
          <p14:tracePt t="1227" x="4587875" y="2193925"/>
          <p14:tracePt t="1229" x="4606925" y="2193925"/>
          <p14:tracePt t="1232" x="4633913" y="2184400"/>
          <p14:tracePt t="1234" x="4662488" y="2174875"/>
          <p14:tracePt t="1235" x="4710113" y="2166938"/>
          <p14:tracePt t="1237" x="4757738" y="2157413"/>
          <p14:tracePt t="1238" x="4795838" y="2138363"/>
          <p14:tracePt t="1240" x="4852988" y="2119313"/>
          <p14:tracePt t="1242" x="4870450" y="2119313"/>
          <p14:tracePt t="1245" x="5022850" y="2081213"/>
          <p14:tracePt t="1247" x="5097463" y="2052638"/>
          <p14:tracePt t="1249" x="5173663" y="2043113"/>
          <p14:tracePt t="1251" x="5259388" y="2014538"/>
          <p14:tracePt t="1253" x="5353050" y="1985963"/>
          <p14:tracePt t="1255" x="5438775" y="1966913"/>
          <p14:tracePt t="1257" x="5532438" y="1939925"/>
          <p14:tracePt t="1259" x="5589588" y="1911350"/>
          <p14:tracePt t="1261" x="5713413" y="1873250"/>
          <p14:tracePt t="1264" x="5807075" y="1844675"/>
          <p14:tracePt t="1265" x="5854700" y="1825625"/>
          <p14:tracePt t="1266" x="5911850" y="1806575"/>
          <p14:tracePt t="1267" x="5995988" y="1778000"/>
          <p14:tracePt t="1268" x="6053138" y="1768475"/>
          <p14:tracePt t="1270" x="6138863" y="1730375"/>
          <p14:tracePt t="1272" x="6251575" y="1703388"/>
          <p14:tracePt t="1274" x="6337300" y="1665288"/>
          <p14:tracePt t="1276" x="6432550" y="1636713"/>
          <p14:tracePt t="1278" x="6516688" y="1598613"/>
          <p14:tracePt t="1280" x="6611938" y="1560513"/>
          <p14:tracePt t="1281" x="6659563" y="1550988"/>
          <p14:tracePt t="1283" x="6762750" y="1522413"/>
          <p14:tracePt t="1285" x="6877050" y="1485900"/>
          <p14:tracePt t="1287" x="6980238" y="1457325"/>
          <p14:tracePt t="1289" x="7085013" y="1428750"/>
          <p14:tracePt t="1291" x="7197725" y="1390650"/>
          <p14:tracePt t="1294" x="7321550" y="1362075"/>
          <p14:tracePt t="1296" x="7443788" y="1333500"/>
          <p14:tracePt t="1298" x="7651750" y="1285875"/>
          <p14:tracePt t="1301" x="7840663" y="1257300"/>
          <p14:tracePt t="1303" x="7945438" y="1249363"/>
          <p14:tracePt t="1306" x="8143875" y="1249363"/>
          <p14:tracePt t="1308" x="8285163" y="1257300"/>
          <p14:tracePt t="1310" x="8399463" y="1257300"/>
          <p14:tracePt t="1312" x="8540750" y="1266825"/>
          <p14:tracePt t="1314" x="8693150" y="1285875"/>
          <p14:tracePt t="1316" x="8834438" y="1295400"/>
          <p14:tracePt t="1318" x="8956675" y="1314450"/>
          <p14:tracePt t="1320" x="9099550" y="1314450"/>
          <p14:tracePt t="1321" x="9164638" y="1314450"/>
          <p14:tracePt t="1323" x="9288463" y="1323975"/>
          <p14:tracePt t="1324" x="9355138" y="1323975"/>
          <p14:tracePt t="1326" x="9477375" y="1323975"/>
          <p14:tracePt t="1329" x="9647238" y="1323975"/>
          <p14:tracePt t="1330" x="9694863" y="1323975"/>
          <p14:tracePt t="1332" x="9799638" y="1323975"/>
          <p14:tracePt t="1334" x="9883775" y="1323975"/>
          <p14:tracePt t="1337" x="10017125" y="1323975"/>
          <p14:tracePt t="1339" x="10082213" y="1314450"/>
          <p14:tracePt t="1341" x="10148888" y="1295400"/>
          <p14:tracePt t="1344" x="10215563" y="1285875"/>
          <p14:tracePt t="1346" x="10253663" y="1276350"/>
          <p14:tracePt t="1348" x="10290175" y="1266825"/>
          <p14:tracePt t="1350" x="10318750" y="1266825"/>
          <p14:tracePt t="1352" x="10337800" y="1257300"/>
          <p14:tracePt t="1353" x="10347325" y="1257300"/>
          <p14:tracePt t="1355" x="10356850" y="1257300"/>
          <p14:tracePt t="1357" x="10366375" y="1249363"/>
          <p14:tracePt t="1367" x="10366375" y="1239838"/>
          <p14:tracePt t="1377" x="10366375" y="1230313"/>
          <p14:tracePt t="1394" x="10318750" y="1163638"/>
          <p14:tracePt t="1397" x="10290175" y="1135063"/>
          <p14:tracePt t="1399" x="10272713" y="1106488"/>
          <p14:tracePt t="1401" x="10253663" y="1087438"/>
          <p14:tracePt t="1402" x="10244138" y="1077913"/>
          <p14:tracePt t="1404" x="10225088" y="1058863"/>
          <p14:tracePt t="1406" x="10186988" y="1039813"/>
          <p14:tracePt t="1408" x="10158413" y="1012825"/>
          <p14:tracePt t="1410" x="10139363" y="993775"/>
          <p14:tracePt t="1412" x="10110788" y="965200"/>
          <p14:tracePt t="1414" x="10072688" y="927100"/>
          <p14:tracePt t="1416" x="10045700" y="898525"/>
          <p14:tracePt t="1418" x="9998075" y="860425"/>
          <p14:tracePt t="1419" x="9988550" y="850900"/>
          <p14:tracePt t="1421" x="9940925" y="803275"/>
          <p14:tracePt t="1423" x="9893300" y="766763"/>
          <p14:tracePt t="1425" x="9855200" y="728663"/>
          <p14:tracePt t="1428" x="9809163" y="681038"/>
          <p14:tracePt t="1430" x="9742488" y="633413"/>
          <p14:tracePt t="1432" x="9694863" y="585788"/>
          <p14:tracePt t="1434" x="9647238" y="549275"/>
          <p14:tracePt t="1437" x="9591675" y="501650"/>
          <p14:tracePt t="1439" x="9525000" y="444500"/>
          <p14:tracePt t="1441" x="9458325" y="396875"/>
          <p14:tracePt t="1445" x="9391650" y="322263"/>
          <p14:tracePt t="1446" x="9326563" y="274638"/>
          <p14:tracePt t="1448" x="9259888" y="236538"/>
          <p14:tracePt t="1449" x="9240838" y="207963"/>
          <p14:tracePt t="1451" x="9174163" y="160338"/>
          <p14:tracePt t="1452" x="9155113" y="131763"/>
          <p14:tracePt t="1454" x="9090025" y="85725"/>
          <p14:tracePt t="1456" x="9032875" y="38100"/>
          <p14:tracePt t="1638" x="7178675" y="19050"/>
          <p14:tracePt t="1640" x="7178675" y="76200"/>
          <p14:tracePt t="1642" x="7178675" y="114300"/>
          <p14:tracePt t="1644" x="7178675" y="198438"/>
          <p14:tracePt t="1646" x="7197725" y="274638"/>
          <p14:tracePt t="1648" x="7197725" y="331788"/>
          <p14:tracePt t="1650" x="7207250" y="387350"/>
          <p14:tracePt t="1652" x="7216775" y="463550"/>
          <p14:tracePt t="1654" x="7226300" y="520700"/>
          <p14:tracePt t="1656" x="7245350" y="576263"/>
          <p14:tracePt t="1658" x="7245350" y="614363"/>
          <p14:tracePt t="1658" x="7254875" y="652463"/>
          <p14:tracePt t="1664" x="7283450" y="831850"/>
          <p14:tracePt t="1666" x="7292975" y="889000"/>
          <p14:tracePt t="1669" x="7292975" y="974725"/>
          <p14:tracePt t="1670" x="7302500" y="993775"/>
          <p14:tracePt t="1672" x="7302500" y="1049338"/>
          <p14:tracePt t="1675" x="7312025" y="1096963"/>
          <p14:tracePt t="1676" x="7312025" y="1144588"/>
          <p14:tracePt t="1679" x="7331075" y="1211263"/>
          <p14:tracePt t="1681" x="7331075" y="1249363"/>
          <p14:tracePt t="1683" x="7339013" y="1295400"/>
          <p14:tracePt t="1685" x="7339013" y="1343025"/>
          <p14:tracePt t="1686" x="7339013" y="1352550"/>
          <p14:tracePt t="1688" x="7348538" y="1390650"/>
          <p14:tracePt t="1690" x="7358063" y="1428750"/>
          <p14:tracePt t="1692" x="7358063" y="1447800"/>
          <p14:tracePt t="1694" x="7358063" y="1476375"/>
          <p14:tracePt t="1695" x="7367588" y="1493838"/>
          <p14:tracePt t="1697" x="7367588" y="1522413"/>
          <p14:tracePt t="1699" x="7367588" y="1550988"/>
          <p14:tracePt t="1703" x="7367588" y="1589088"/>
          <p14:tracePt t="1706" x="7377113" y="1627188"/>
          <p14:tracePt t="1709" x="7377113" y="1646238"/>
          <p14:tracePt t="1712" x="7377113" y="1684338"/>
          <p14:tracePt t="1716" x="7377113" y="1712913"/>
          <p14:tracePt t="1718" x="7386638" y="1739900"/>
          <p14:tracePt t="1720" x="7386638" y="1758950"/>
          <p14:tracePt t="1723" x="7386638" y="1787525"/>
          <p14:tracePt t="1726" x="7386638" y="1816100"/>
          <p14:tracePt t="1729" x="7386638" y="1844675"/>
          <p14:tracePt t="1732" x="7386638" y="1873250"/>
          <p14:tracePt t="1735" x="7396163" y="1892300"/>
          <p14:tracePt t="1737" x="7396163" y="1930400"/>
          <p14:tracePt t="1740" x="7396163" y="1957388"/>
          <p14:tracePt t="1743" x="7396163" y="1976438"/>
          <p14:tracePt t="1745" x="7396163" y="2005013"/>
          <p14:tracePt t="1748" x="7396163" y="2024063"/>
          <p14:tracePt t="1749" x="7405688" y="2052638"/>
          <p14:tracePt t="1752" x="7405688" y="2071688"/>
          <p14:tracePt t="1754" x="7405688" y="2100263"/>
          <p14:tracePt t="1756" x="7415213" y="2119313"/>
          <p14:tracePt t="1759" x="7415213" y="2138363"/>
          <p14:tracePt t="1762" x="7424738" y="2184400"/>
          <p14:tracePt t="1764" x="7424738" y="2203450"/>
          <p14:tracePt t="1766" x="7424738" y="2232025"/>
          <p14:tracePt t="1768" x="7434263" y="2260600"/>
          <p14:tracePt t="1770" x="7434263" y="2279650"/>
          <p14:tracePt t="1772" x="7434263" y="2289175"/>
          <p14:tracePt t="1773" x="7434263" y="2308225"/>
          <p14:tracePt t="1775" x="7434263" y="2327275"/>
          <p14:tracePt t="1776" x="7434263" y="2346325"/>
          <p14:tracePt t="1778" x="7443788" y="2365375"/>
          <p14:tracePt t="1780" x="7443788" y="2384425"/>
          <p14:tracePt t="1782" x="7443788" y="2420938"/>
          <p14:tracePt t="1785" x="7453313" y="2449513"/>
          <p14:tracePt t="1787" x="7453313" y="2478088"/>
          <p14:tracePt t="1789" x="7462838" y="2506663"/>
          <p14:tracePt t="1791" x="7462838" y="2525713"/>
          <p14:tracePt t="1794" x="7481888" y="2554288"/>
          <p14:tracePt t="1797" x="7491413" y="2582863"/>
          <p14:tracePt t="1799" x="7491413" y="2620963"/>
          <p14:tracePt t="1802" x="7500938" y="2638425"/>
          <p14:tracePt t="1805" x="7510463" y="2667000"/>
          <p14:tracePt t="1808" x="7510463" y="2686050"/>
          <p14:tracePt t="1810" x="7519988" y="2705100"/>
          <p14:tracePt t="1812" x="7529513" y="2724150"/>
          <p14:tracePt t="1814" x="7529513" y="2733675"/>
          <p14:tracePt t="1816" x="7529513" y="2743200"/>
          <p14:tracePt t="1818" x="7539038" y="2752725"/>
          <p14:tracePt t="1828" x="7558088" y="2809875"/>
          <p14:tracePt t="1830" x="7566025" y="2809875"/>
          <p14:tracePt t="1846" x="7632700" y="2884488"/>
          <p14:tracePt t="1849" x="7651750" y="2903538"/>
          <p14:tracePt t="1852" x="7670800" y="2932113"/>
          <p14:tracePt t="1854" x="7680325" y="2941638"/>
          <p14:tracePt t="1857" x="7699375" y="2951163"/>
          <p14:tracePt t="1859" x="7718425" y="2960688"/>
          <p14:tracePt t="1862" x="7737475" y="2979738"/>
          <p14:tracePt t="1864" x="7747000" y="2989263"/>
          <p14:tracePt t="1870" x="7766050" y="3008313"/>
          <p14:tracePt t="1872" x="7775575" y="3017838"/>
          <p14:tracePt t="1874" x="7793038" y="3027363"/>
          <p14:tracePt t="1881" x="7840663" y="3036888"/>
          <p14:tracePt t="1883" x="7859713" y="3046413"/>
          <p14:tracePt t="1885" x="7888288" y="3046413"/>
          <p14:tracePt t="1888" x="7907338" y="3055938"/>
          <p14:tracePt t="1890" x="7935913" y="3065463"/>
          <p14:tracePt t="1892" x="7945438" y="3065463"/>
          <p14:tracePt t="1895" x="7993063" y="3074988"/>
          <p14:tracePt t="1898" x="8020050" y="3084513"/>
          <p14:tracePt t="1900" x="8048625" y="3092450"/>
          <p14:tracePt t="1903" x="8086725" y="3101975"/>
          <p14:tracePt t="1906" x="8143875" y="3111500"/>
          <p14:tracePt t="1910" x="8210550" y="3121025"/>
          <p14:tracePt t="1912" x="8247063" y="3130550"/>
          <p14:tracePt t="1913" x="8294688" y="3130550"/>
          <p14:tracePt t="1915" x="8342313" y="3140075"/>
          <p14:tracePt t="1917" x="8380413" y="3140075"/>
          <p14:tracePt t="1919" x="8447088" y="3159125"/>
          <p14:tracePt t="1921" x="8483600" y="3159125"/>
          <p14:tracePt t="1922" x="8521700" y="3168650"/>
          <p14:tracePt t="1924" x="8578850" y="3168650"/>
          <p14:tracePt t="1927" x="8626475" y="3178175"/>
          <p14:tracePt t="1928" x="8683625" y="3178175"/>
          <p14:tracePt t="1930" x="8748713" y="3197225"/>
          <p14:tracePt t="1931" x="8777288" y="3197225"/>
          <p14:tracePt t="1933" x="8843963" y="3206750"/>
          <p14:tracePt t="1935" x="8901113" y="3206750"/>
          <p14:tracePt t="1937" x="8975725" y="3216275"/>
          <p14:tracePt t="1938" x="8994775" y="3216275"/>
          <p14:tracePt t="1940" x="9032875" y="3216275"/>
          <p14:tracePt t="1943" x="9164638" y="3225800"/>
          <p14:tracePt t="1946" x="9259888" y="3244850"/>
          <p14:tracePt t="1948" x="9317038" y="3244850"/>
          <p14:tracePt t="1951" x="9364663" y="3254375"/>
          <p14:tracePt t="1952" x="9420225" y="3254375"/>
          <p14:tracePt t="1954" x="9477375" y="3254375"/>
          <p14:tracePt t="1956" x="9534525" y="3263900"/>
          <p14:tracePt t="1958" x="9582150" y="3263900"/>
          <p14:tracePt t="1960" x="9628188" y="3273425"/>
          <p14:tracePt t="1962" x="9666288" y="3273425"/>
          <p14:tracePt t="1964" x="9732963" y="3292475"/>
          <p14:tracePt t="1966" x="9771063" y="3292475"/>
          <p14:tracePt t="1969" x="9836150" y="3302000"/>
          <p14:tracePt t="1970" x="9864725" y="3302000"/>
          <p14:tracePt t="1972" x="9902825" y="3311525"/>
          <p14:tracePt t="1973" x="9931400" y="3311525"/>
          <p14:tracePt t="1975" x="9950450" y="3311525"/>
          <p14:tracePt t="1977" x="10007600" y="3319463"/>
          <p14:tracePt t="1979" x="10045700" y="3319463"/>
          <p14:tracePt t="1981" x="10091738" y="3328988"/>
          <p14:tracePt t="1983" x="10101263" y="3328988"/>
          <p14:tracePt t="1985" x="10167938" y="3328988"/>
          <p14:tracePt t="1987" x="10196513" y="3338513"/>
          <p14:tracePt t="1989" x="10225088" y="3338513"/>
          <p14:tracePt t="1992" x="10244138" y="3338513"/>
          <p14:tracePt t="1994" x="10272713" y="3357563"/>
          <p14:tracePt t="1995" x="10299700" y="3357563"/>
          <p14:tracePt t="1997" x="10328275" y="3357563"/>
          <p14:tracePt t="1999" x="10347325" y="3357563"/>
          <p14:tracePt t="2001" x="10356850" y="3357563"/>
          <p14:tracePt t="2003" x="10385425" y="3357563"/>
          <p14:tracePt t="2027" x="10423525" y="3357563"/>
          <p14:tracePt t="2044" x="10433050" y="3357563"/>
          <p14:tracePt t="2086" x="10442575" y="3357563"/>
          <p14:tracePt t="2111" x="10461625" y="3357563"/>
          <p14:tracePt t="2127" x="10480675" y="3357563"/>
          <p14:tracePt t="2130" x="10490200" y="3357563"/>
          <p14:tracePt t="2144" x="10536238" y="3367088"/>
          <p14:tracePt t="2160" x="10593388" y="3367088"/>
          <p14:tracePt t="2161" x="10602913" y="3376613"/>
          <p14:tracePt t="2177" x="10669588" y="3376613"/>
          <p14:tracePt t="2193" x="10688638" y="3386138"/>
          <p14:tracePt t="2194" x="10698163" y="3386138"/>
          <p14:tracePt t="2209" x="10744200" y="3386138"/>
          <p14:tracePt t="2211" x="10753725" y="3386138"/>
          <p14:tracePt t="2226" x="10782300" y="3395663"/>
          <p14:tracePt t="2228" x="10791825" y="3395663"/>
          <p14:tracePt t="2244" x="10801350" y="3395663"/>
          <p14:tracePt t="2305" x="10810875" y="3395663"/>
          <p14:tracePt t="2379" x="10801350" y="3395663"/>
          <p14:tracePt t="2426" x="10791825" y="3395663"/>
          <p14:tracePt t="2462" x="10782300" y="3395663"/>
          <p14:tracePt t="2555" x="10782300" y="3405188"/>
          <p14:tracePt t="2592" x="10772775" y="3405188"/>
          <p14:tracePt t="2617" x="10763250" y="3405188"/>
          <p14:tracePt t="2671" x="10753725" y="3405188"/>
          <p14:tracePt t="2685" x="10753725" y="3414713"/>
          <p14:tracePt t="2693" x="10744200" y="3414713"/>
          <p14:tracePt t="2847" x="10744200" y="3405188"/>
          <p14:tracePt t="2854" x="10753725" y="3395663"/>
          <p14:tracePt t="2861" x="10753725" y="3386138"/>
          <p14:tracePt t="2876" x="10763250" y="3319463"/>
          <p14:tracePt t="2878" x="10772775" y="3292475"/>
          <p14:tracePt t="2880" x="10772775" y="3273425"/>
          <p14:tracePt t="2882" x="10782300" y="3254375"/>
          <p14:tracePt t="2883" x="10782300" y="3244850"/>
          <p14:tracePt t="2885" x="10782300" y="3216275"/>
          <p14:tracePt t="2887" x="10782300" y="3187700"/>
          <p14:tracePt t="2889" x="10791825" y="3178175"/>
          <p14:tracePt t="2891" x="10791825" y="3149600"/>
          <p14:tracePt t="2893" x="10791825" y="3101975"/>
          <p14:tracePt t="2894" x="10791825" y="3074988"/>
          <p14:tracePt t="2896" x="10791825" y="3046413"/>
          <p14:tracePt t="2898" x="10791825" y="2998788"/>
          <p14:tracePt t="2900" x="10791825" y="2970213"/>
          <p14:tracePt t="2902" x="10791825" y="2922588"/>
          <p14:tracePt t="2904" x="10772775" y="2874963"/>
          <p14:tracePt t="2906" x="10763250" y="2847975"/>
          <p14:tracePt t="2909" x="10753725" y="2781300"/>
          <p14:tracePt t="2912" x="10744200" y="2733675"/>
          <p14:tracePt t="2914" x="10717213" y="2686050"/>
          <p14:tracePt t="2916" x="10707688" y="2638425"/>
          <p14:tracePt t="2918" x="10698163" y="2592388"/>
          <p14:tracePt t="2920" x="10679113" y="2544763"/>
          <p14:tracePt t="2922" x="10660063" y="2497138"/>
          <p14:tracePt t="2924" x="10650538" y="2478088"/>
          <p14:tracePt t="2926" x="10631488" y="2411413"/>
          <p14:tracePt t="2928" x="10602913" y="2346325"/>
          <p14:tracePt t="2930" x="10583863" y="2298700"/>
          <p14:tracePt t="2932" x="10545763" y="2251075"/>
          <p14:tracePt t="2933" x="10545763" y="2232025"/>
          <p14:tracePt t="2935" x="10507663" y="2166938"/>
          <p14:tracePt t="2937" x="10498138" y="2147888"/>
          <p14:tracePt t="2938" x="10471150" y="2100263"/>
          <p14:tracePt t="2940" x="10452100" y="2043113"/>
          <p14:tracePt t="2950" x="10356850" y="1816100"/>
          <p14:tracePt t="2952" x="10328275" y="1768475"/>
          <p14:tracePt t="2953" x="10309225" y="1712913"/>
          <p14:tracePt t="2955" x="10280650" y="1665288"/>
          <p14:tracePt t="2956" x="10272713" y="1646238"/>
          <p14:tracePt t="2958" x="10263188" y="1627188"/>
          <p14:tracePt t="2960" x="10244138" y="1570038"/>
          <p14:tracePt t="2961" x="10215563" y="1541463"/>
          <p14:tracePt t="2963" x="10196513" y="1493838"/>
          <p14:tracePt t="2964" x="10177463" y="1476375"/>
          <p14:tracePt t="2966" x="10148888" y="1428750"/>
          <p14:tracePt t="2967" x="10139363" y="1400175"/>
          <p14:tracePt t="2969" x="10120313" y="1352550"/>
          <p14:tracePt t="2970" x="10101263" y="1333500"/>
          <p14:tracePt t="2971" x="10091738" y="1314450"/>
          <p14:tracePt t="2981" x="10017125" y="1144588"/>
          <p14:tracePt t="2983" x="9998075" y="1116013"/>
          <p14:tracePt t="2985" x="9979025" y="1058863"/>
          <p14:tracePt t="2987" x="9959975" y="1039813"/>
          <p14:tracePt t="2989" x="9950450" y="1012825"/>
          <p14:tracePt t="2990" x="9940925" y="1003300"/>
          <p14:tracePt t="2998" x="9893300" y="908050"/>
          <p14:tracePt t="3000" x="9874250" y="889000"/>
          <p14:tracePt t="3001" x="9864725" y="879475"/>
          <p14:tracePt t="3003" x="9855200" y="850900"/>
          <p14:tracePt t="3004" x="9855200" y="841375"/>
          <p14:tracePt t="3006" x="9845675" y="822325"/>
          <p14:tracePt t="3007" x="9836150" y="812800"/>
          <p14:tracePt t="3009" x="9826625" y="795338"/>
          <p14:tracePt t="3015" x="9799638" y="757238"/>
          <p14:tracePt t="3017" x="9799638" y="747713"/>
          <p14:tracePt t="3025" x="9780588" y="709613"/>
          <p14:tracePt t="3026" x="9771063" y="709613"/>
          <p14:tracePt t="3042" x="9771063" y="671513"/>
          <p14:tracePt t="3058" x="9771063" y="661988"/>
          <p14:tracePt t="3075" x="9771063" y="652463"/>
          <p14:tracePt t="3110" x="9826625" y="623888"/>
          <p14:tracePt t="3111" x="9845675" y="614363"/>
          <p14:tracePt t="3127" x="9959975" y="576263"/>
          <p14:tracePt t="3129" x="9988550" y="568325"/>
          <p14:tracePt t="3131" x="10007600" y="568325"/>
          <p14:tracePt t="3133" x="10026650" y="558800"/>
          <p14:tracePt t="3134" x="10036175" y="558800"/>
          <p14:tracePt t="3136" x="10045700" y="549275"/>
          <p14:tracePt t="3138" x="10063163" y="549275"/>
          <p14:tracePt t="3139" x="10072688" y="539750"/>
          <p14:tracePt t="3145" x="10110788" y="530225"/>
          <p14:tracePt t="3147" x="10129838" y="520700"/>
          <p14:tracePt t="3159" x="10196513" y="482600"/>
          <p14:tracePt t="3161" x="10206038" y="482600"/>
          <p14:tracePt t="3176" x="10244138" y="444500"/>
          <p14:tracePt t="3192" x="10244138" y="434975"/>
          <p14:tracePt t="3194" x="10244138" y="425450"/>
          <p14:tracePt t="3209" x="10215563" y="377825"/>
          <p14:tracePt t="3211" x="10186988" y="368300"/>
          <p14:tracePt t="3213" x="10177463" y="358775"/>
          <p14:tracePt t="3215" x="10167938" y="358775"/>
          <p14:tracePt t="3216" x="10148888" y="341313"/>
          <p14:tracePt t="3218" x="10120313" y="331788"/>
          <p14:tracePt t="3219" x="10110788" y="322263"/>
          <p14:tracePt t="3221" x="10091738" y="312738"/>
          <p14:tracePt t="3223" x="10063163" y="303213"/>
          <p14:tracePt t="3230" x="9969500" y="265113"/>
          <p14:tracePt t="3231" x="9921875" y="246063"/>
          <p14:tracePt t="3233" x="9912350" y="236538"/>
          <p14:tracePt t="3233" x="9893300" y="227013"/>
          <p14:tracePt t="3234" x="9874250" y="227013"/>
          <p14:tracePt t="3242" x="9713913" y="169863"/>
          <p14:tracePt t="3244" x="9628188" y="150813"/>
          <p14:tracePt t="3246" x="9582150" y="122238"/>
          <p14:tracePt t="3248" x="9534525" y="114300"/>
          <p14:tracePt t="3249" x="9496425" y="104775"/>
          <p14:tracePt t="3250" x="9477375" y="104775"/>
          <p14:tracePt t="3252" x="9420225" y="85725"/>
          <p14:tracePt t="3253" x="9391650" y="76200"/>
          <p14:tracePt t="3255" x="9336088" y="66675"/>
          <p14:tracePt t="3256" x="9297988" y="57150"/>
          <p14:tracePt t="3263" x="9109075" y="9525"/>
          <p14:tracePt t="3265" x="9090025" y="9525"/>
          <p14:tracePt t="3386" x="8531225" y="38100"/>
          <p14:tracePt t="3389" x="8521700" y="66675"/>
          <p14:tracePt t="3390" x="8512175" y="85725"/>
          <p14:tracePt t="3397" x="8483600" y="150813"/>
          <p14:tracePt t="3399" x="8474075" y="169863"/>
          <p14:tracePt t="3401" x="8466138" y="188913"/>
          <p14:tracePt t="3403" x="8456613" y="198438"/>
          <p14:tracePt t="3411" x="8428038" y="255588"/>
          <p14:tracePt t="3413" x="8418513" y="265113"/>
          <p14:tracePt t="3426" x="8380413" y="331788"/>
          <p14:tracePt t="3429" x="8370888" y="341313"/>
          <p14:tracePt t="3431" x="8370888" y="349250"/>
          <p14:tracePt t="3443" x="8342313" y="396875"/>
          <p14:tracePt t="3459" x="8323263" y="415925"/>
          <p14:tracePt t="3462" x="8304213" y="434975"/>
          <p14:tracePt t="3464" x="8294688" y="444500"/>
          <p14:tracePt t="3475" x="8239125" y="463550"/>
          <p14:tracePt t="3477" x="8229600" y="473075"/>
          <p14:tracePt t="3478" x="8220075" y="473075"/>
          <p14:tracePt t="3494" x="8134350" y="520700"/>
          <p14:tracePt t="3496" x="8115300" y="530225"/>
          <p14:tracePt t="3499" x="8096250" y="539750"/>
          <p14:tracePt t="3502" x="8067675" y="549275"/>
          <p14:tracePt t="3504" x="8048625" y="558800"/>
          <p14:tracePt t="3506" x="8048625" y="568325"/>
          <p14:tracePt t="3507" x="8039100" y="568325"/>
          <p14:tracePt t="3514" x="8002588" y="623888"/>
          <p14:tracePt t="3516" x="7993063" y="642938"/>
          <p14:tracePt t="3518" x="7983538" y="652463"/>
          <p14:tracePt t="3544" x="7954963" y="822325"/>
          <p14:tracePt t="3547" x="7954963" y="831850"/>
          <p14:tracePt t="3549" x="7954963" y="841375"/>
          <p14:tracePt t="3560" x="7954963" y="879475"/>
          <p14:tracePt t="3577" x="7974013" y="946150"/>
          <p14:tracePt t="3593" x="8002588" y="993775"/>
          <p14:tracePt t="3595" x="8012113" y="1003300"/>
          <p14:tracePt t="3598" x="8020050" y="1012825"/>
          <p14:tracePt t="3600" x="8020050" y="1022350"/>
          <p14:tracePt t="3603" x="8020050" y="1049338"/>
          <p14:tracePt t="3606" x="8029575" y="1077913"/>
          <p14:tracePt t="3609" x="8039100" y="1116013"/>
          <p14:tracePt t="3613" x="8039100" y="1154113"/>
          <p14:tracePt t="3617" x="8058150" y="1211263"/>
          <p14:tracePt t="3620" x="8077200" y="1257300"/>
          <p14:tracePt t="3625" x="8086725" y="1295400"/>
          <p14:tracePt t="3629" x="8105775" y="1381125"/>
          <p14:tracePt t="3632" x="8124825" y="1419225"/>
          <p14:tracePt t="3635" x="8153400" y="1476375"/>
          <p14:tracePt t="3639" x="8162925" y="1531938"/>
          <p14:tracePt t="3642" x="8172450" y="1589088"/>
          <p14:tracePt t="3645" x="8191500" y="1636713"/>
          <p14:tracePt t="3649" x="8201025" y="1712913"/>
          <p14:tracePt t="3652" x="8210550" y="1749425"/>
          <p14:tracePt t="3655" x="8229600" y="1825625"/>
          <p14:tracePt t="3659" x="8239125" y="1863725"/>
          <p14:tracePt t="3662" x="8247063" y="1930400"/>
          <p14:tracePt t="3665" x="8266113" y="1966913"/>
          <p14:tracePt t="3667" x="8266113" y="1985963"/>
          <p14:tracePt t="3671" x="8266113" y="2024063"/>
          <p14:tracePt t="3674" x="8266113" y="2052638"/>
          <p14:tracePt t="3677" x="8266113" y="2081213"/>
          <p14:tracePt t="3680" x="8266113" y="2109788"/>
          <p14:tracePt t="3682" x="8266113" y="2138363"/>
          <p14:tracePt t="3685" x="8266113" y="2147888"/>
          <p14:tracePt t="3688" x="8256588" y="2174875"/>
          <p14:tracePt t="3691" x="8256588" y="2184400"/>
          <p14:tracePt t="3694" x="8256588" y="2203450"/>
          <p14:tracePt t="3697" x="8256588" y="2212975"/>
          <p14:tracePt t="3707" x="8239125" y="2251075"/>
          <p14:tracePt t="3710" x="8239125" y="2260600"/>
          <p14:tracePt t="3726" x="8239125" y="2298700"/>
          <p14:tracePt t="3728" x="8239125" y="2308225"/>
          <p14:tracePt t="3731" x="8239125" y="2317750"/>
          <p14:tracePt t="3743" x="8239125" y="2327275"/>
          <p14:tracePt t="3759" x="8239125" y="2346325"/>
          <p14:tracePt t="3776" x="8239125" y="2393950"/>
          <p14:tracePt t="3779" x="8239125" y="2401888"/>
          <p14:tracePt t="3782" x="8247063" y="2411413"/>
          <p14:tracePt t="3794" x="8247063" y="2478088"/>
          <p14:tracePt t="3796" x="8247063" y="2497138"/>
          <p14:tracePt t="3799" x="8247063" y="2506663"/>
          <p14:tracePt t="3803" x="8247063" y="2554288"/>
          <p14:tracePt t="3807" x="8247063" y="2582863"/>
          <p14:tracePt t="3810" x="8247063" y="2620963"/>
          <p14:tracePt t="3813" x="8247063" y="2647950"/>
          <p14:tracePt t="3815" x="8266113" y="2667000"/>
          <p14:tracePt t="3818" x="8266113" y="2695575"/>
          <p14:tracePt t="3822" x="8266113" y="2724150"/>
          <p14:tracePt t="3826" x="8275638" y="2752725"/>
          <p14:tracePt t="3831" x="8285163" y="2809875"/>
          <p14:tracePt t="3837" x="8294688" y="2865438"/>
          <p14:tracePt t="3841" x="8304213" y="2884488"/>
          <p14:tracePt t="3844" x="8313738" y="2922588"/>
          <p14:tracePt t="3846" x="8313738" y="2941638"/>
          <p14:tracePt t="3848" x="8313738" y="2951163"/>
          <p14:tracePt t="3855" x="8323263" y="2979738"/>
          <p14:tracePt t="3857" x="8332788" y="2989263"/>
          <p14:tracePt t="3863" x="8342313" y="3017838"/>
          <p14:tracePt t="3876" x="8370888" y="3055938"/>
          <p14:tracePt t="3878" x="8380413" y="3065463"/>
          <p14:tracePt t="3893" x="8428038" y="3101975"/>
          <p14:tracePt t="3895" x="8447088" y="3111500"/>
          <p14:tracePt t="3911" x="8540750" y="3140075"/>
          <p14:tracePt t="3913" x="8569325" y="3149600"/>
          <p14:tracePt t="3915" x="8588375" y="3159125"/>
          <p14:tracePt t="3917" x="8607425" y="3159125"/>
          <p14:tracePt t="3919" x="8616950" y="3159125"/>
          <p14:tracePt t="3996" x="8693150" y="3159125"/>
          <p14:tracePt t="4001" x="8767763" y="3168650"/>
          <p14:tracePt t="4006" x="8863013" y="3168650"/>
          <p14:tracePt t="4009" x="8910638" y="3168650"/>
          <p14:tracePt t="4011" x="8947150" y="3168650"/>
          <p14:tracePt t="4018" x="9032875" y="3168650"/>
          <p14:tracePt t="4021" x="9080500" y="3168650"/>
          <p14:tracePt t="4025" x="9118600" y="3159125"/>
          <p14:tracePt t="4030" x="9174163" y="3140075"/>
          <p14:tracePt t="4035" x="9212263" y="3121025"/>
          <p14:tracePt t="4038" x="9250363" y="3111500"/>
          <p14:tracePt t="4039" x="9259888" y="3101975"/>
          <p14:tracePt t="4045" x="9297988" y="3084513"/>
          <p14:tracePt t="4047" x="9307513" y="3074988"/>
          <p14:tracePt t="4049" x="9317038" y="3065463"/>
          <p14:tracePt t="4051" x="9326563" y="3065463"/>
          <p14:tracePt t="4059" x="9382125" y="3017838"/>
          <p14:tracePt t="4061" x="9391650" y="3017838"/>
          <p14:tracePt t="4076" x="9448800" y="2979738"/>
          <p14:tracePt t="4078" x="9458325" y="2970213"/>
          <p14:tracePt t="4109" x="9525000" y="2951163"/>
          <p14:tracePt t="4126" x="9534525" y="2951163"/>
          <p14:tracePt t="4148" x="9534525" y="2941638"/>
          <p14:tracePt t="4159" x="9563100" y="2894013"/>
          <p14:tracePt t="4163" x="9572625" y="2865438"/>
          <p14:tracePt t="4168" x="9591675" y="2838450"/>
          <p14:tracePt t="4173" x="9628188" y="2790825"/>
          <p14:tracePt t="4178" x="9647238" y="2752725"/>
          <p14:tracePt t="4182" x="9675813" y="2724150"/>
          <p14:tracePt t="4188" x="9713913" y="2667000"/>
          <p14:tracePt t="4192" x="9732963" y="2638425"/>
          <p14:tracePt t="4197" x="9771063" y="2592388"/>
          <p14:tracePt t="4200" x="9780588" y="2563813"/>
          <p14:tracePt t="4205" x="9818688" y="2506663"/>
          <p14:tracePt t="4208" x="9826625" y="2487613"/>
          <p14:tracePt t="4212" x="9845675" y="2439988"/>
          <p14:tracePt t="4216" x="9855200" y="2411413"/>
          <p14:tracePt t="4222" x="9874250" y="2346325"/>
          <p14:tracePt t="4226" x="9883775" y="2327275"/>
          <p14:tracePt t="4230" x="9902825" y="2270125"/>
          <p14:tracePt t="4234" x="9912350" y="2260600"/>
          <p14:tracePt t="4325" x="9912350" y="2241550"/>
          <p14:tracePt t="4328" x="9902825" y="2222500"/>
          <p14:tracePt t="4330" x="9883775" y="2193925"/>
          <p14:tracePt t="4332" x="9874250" y="2174875"/>
          <p14:tracePt t="4334" x="9864725" y="2166938"/>
          <p14:tracePt t="4335" x="9864725" y="2157413"/>
          <p14:tracePt t="4335" x="9855200" y="2147888"/>
          <p14:tracePt t="4340" x="9826625" y="2100263"/>
          <p14:tracePt t="4341" x="9809163" y="2081213"/>
          <p14:tracePt t="4358" x="9591675" y="1854200"/>
          <p14:tracePt t="4360" x="9525000" y="1787525"/>
          <p14:tracePt t="4361" x="9496425" y="1758950"/>
          <p14:tracePt t="4362" x="9477375" y="1730375"/>
          <p14:tracePt t="4374" x="9221788" y="1503363"/>
          <p14:tracePt t="4377" x="9145588" y="1447800"/>
          <p14:tracePt t="4379" x="9118600" y="1419225"/>
          <p14:tracePt t="4381" x="9070975" y="1390650"/>
          <p14:tracePt t="4383" x="9042400" y="1362075"/>
          <p14:tracePt t="4384" x="9013825" y="1343025"/>
          <p14:tracePt t="4386" x="8975725" y="1304925"/>
          <p14:tracePt t="4387" x="8956675" y="1295400"/>
          <p14:tracePt t="4389" x="8918575" y="1266825"/>
          <p14:tracePt t="4398" x="8805863" y="1173163"/>
          <p14:tracePt t="4399" x="8777288" y="1154113"/>
          <p14:tracePt t="4407" x="8674100" y="1068388"/>
          <p14:tracePt t="4409" x="8645525" y="1049338"/>
          <p14:tracePt t="4411" x="8626475" y="1030288"/>
          <p14:tracePt t="4413" x="8569325" y="993775"/>
          <p14:tracePt t="4414" x="8559800" y="984250"/>
          <p14:tracePt t="4415" x="8550275" y="974725"/>
          <p14:tracePt t="4423" x="8437563" y="898525"/>
          <p14:tracePt t="4425" x="8408988" y="869950"/>
          <p14:tracePt t="4426" x="8389938" y="850900"/>
          <p14:tracePt t="4428" x="8361363" y="831850"/>
          <p14:tracePt t="4429" x="8332788" y="822325"/>
          <p14:tracePt t="4430" x="8323263" y="812800"/>
          <p14:tracePt t="4431" x="8313738" y="803275"/>
          <p14:tracePt t="4441" x="8162925" y="700088"/>
          <p14:tracePt t="4444" x="8124825" y="681038"/>
          <p14:tracePt t="4446" x="8105775" y="661988"/>
          <p14:tracePt t="4447" x="8077200" y="642938"/>
          <p14:tracePt t="4449" x="8048625" y="623888"/>
          <p14:tracePt t="4450" x="8039100" y="604838"/>
          <p14:tracePt t="4451" x="8012113" y="595313"/>
          <p14:tracePt t="4458" x="7935913" y="549275"/>
          <p14:tracePt t="4460" x="7897813" y="520700"/>
          <p14:tracePt t="4461" x="7869238" y="511175"/>
          <p14:tracePt t="4463" x="7859713" y="501650"/>
          <p14:tracePt t="4463" x="7850188" y="492125"/>
          <p14:tracePt t="4465" x="7821613" y="482600"/>
          <p14:tracePt t="4467" x="7802563" y="463550"/>
          <p14:tracePt t="4468" x="7785100" y="444500"/>
          <p14:tracePt t="4469" x="7775575" y="434975"/>
          <p14:tracePt t="4470" x="7766050" y="434975"/>
          <p14:tracePt t="4472" x="7727950" y="415925"/>
          <p14:tracePt t="4479" x="7670800" y="377825"/>
          <p14:tracePt t="4481" x="7642225" y="368300"/>
          <p14:tracePt t="4482" x="7632700" y="358775"/>
          <p14:tracePt t="4484" x="7623175" y="349250"/>
          <p14:tracePt t="4485" x="7613650" y="349250"/>
          <p14:tracePt t="4494" x="7539038" y="322263"/>
          <p14:tracePt t="4508" x="7472363" y="303213"/>
          <p14:tracePt t="4509" x="7462838" y="303213"/>
          <p14:tracePt t="4511" x="7453313" y="303213"/>
          <p14:tracePt t="4524" x="7424738" y="293688"/>
          <p14:tracePt t="4526" x="7415213" y="293688"/>
          <p14:tracePt t="4541" x="7396163" y="293688"/>
          <p14:tracePt t="4543" x="7386638" y="293688"/>
          <p14:tracePt t="4558" x="7331075" y="293688"/>
          <p14:tracePt t="4573" x="7302500" y="293688"/>
          <p14:tracePt t="4575" x="7292975" y="303213"/>
          <p14:tracePt t="4591" x="7245350" y="349250"/>
          <p14:tracePt t="4592" x="7235825" y="349250"/>
          <p14:tracePt t="4608" x="7178675" y="387350"/>
          <p14:tracePt t="4609" x="7169150" y="387350"/>
          <p14:tracePt t="4611" x="7169150" y="396875"/>
          <p14:tracePt t="4624" x="7121525" y="434975"/>
          <p14:tracePt t="4626" x="7112000" y="444500"/>
          <p14:tracePt t="4628" x="7104063" y="454025"/>
          <p14:tracePt t="4629" x="7104063" y="463550"/>
          <p14:tracePt t="4641" x="7085013" y="473075"/>
          <p14:tracePt t="4642" x="7075488" y="473075"/>
          <p14:tracePt t="4643" x="7075488" y="492125"/>
          <p14:tracePt t="4658" x="7065963" y="501650"/>
          <p14:tracePt t="4674" x="7056438" y="511175"/>
          <p14:tracePt t="4675" x="7056438" y="520700"/>
          <p14:tracePt t="4691" x="7065963" y="568325"/>
          <p14:tracePt t="4707" x="7075488" y="642938"/>
          <p14:tracePt t="4709" x="7075488" y="652463"/>
          <p14:tracePt t="4710" x="7085013" y="661988"/>
          <p14:tracePt t="4711" x="7085013" y="671513"/>
          <p14:tracePt t="4713" x="7085013" y="690563"/>
          <p14:tracePt t="4714" x="7085013" y="700088"/>
          <p14:tracePt t="4716" x="7094538" y="709613"/>
          <p14:tracePt t="4717" x="7094538" y="719138"/>
          <p14:tracePt t="4719" x="7094538" y="738188"/>
          <p14:tracePt t="4720" x="7104063" y="747713"/>
          <p14:tracePt t="4721" x="7104063" y="757238"/>
          <p14:tracePt t="4723" x="7104063" y="766763"/>
          <p14:tracePt t="4729" x="7112000" y="812800"/>
          <p14:tracePt t="4730" x="7112000" y="831850"/>
          <p14:tracePt t="4732" x="7121525" y="841375"/>
          <p14:tracePt t="4733" x="7121525" y="850900"/>
          <p14:tracePt t="4741" x="7131050" y="908050"/>
          <p14:tracePt t="4742" x="7131050" y="917575"/>
          <p14:tracePt t="4743" x="7140575" y="936625"/>
          <p14:tracePt t="4744" x="7140575" y="946150"/>
          <p14:tracePt t="4746" x="7150100" y="955675"/>
          <p14:tracePt t="4747" x="7150100" y="965200"/>
          <p14:tracePt t="4758" x="7159625" y="1030288"/>
          <p14:tracePt t="4759" x="7169150" y="1039813"/>
          <p14:tracePt t="4760" x="7169150" y="1049338"/>
          <p14:tracePt t="4762" x="7169150" y="1058863"/>
          <p14:tracePt t="4763" x="7178675" y="1068388"/>
          <p14:tracePt t="4764" x="7178675" y="1077913"/>
          <p14:tracePt t="4774" x="7207250" y="1135063"/>
          <p14:tracePt t="4775" x="7216775" y="1144588"/>
          <p14:tracePt t="4791" x="7273925" y="1230313"/>
          <p14:tracePt t="4792" x="7273925" y="1239838"/>
          <p14:tracePt t="4793" x="7283450" y="1239838"/>
          <p14:tracePt t="4807" x="7321550" y="1276350"/>
          <p14:tracePt t="4808" x="7321550" y="1285875"/>
          <p14:tracePt t="4824" x="7358063" y="1343025"/>
          <p14:tracePt t="4826" x="7377113" y="1352550"/>
          <p14:tracePt t="4840" x="7405688" y="1409700"/>
          <p14:tracePt t="4842" x="7415213" y="1419225"/>
          <p14:tracePt t="4844" x="7424738" y="1428750"/>
          <p14:tracePt t="4846" x="7424738" y="1447800"/>
          <p14:tracePt t="4847" x="7424738" y="1457325"/>
          <p14:tracePt t="4849" x="7434263" y="1466850"/>
          <p14:tracePt t="4857" x="7453313" y="1531938"/>
          <p14:tracePt t="4860" x="7462838" y="1560513"/>
          <p14:tracePt t="4862" x="7472363" y="1579563"/>
          <p14:tracePt t="4864" x="7472363" y="1589088"/>
          <p14:tracePt t="4865" x="7481888" y="1627188"/>
          <p14:tracePt t="4867" x="7491413" y="1646238"/>
          <p14:tracePt t="4869" x="7491413" y="1674813"/>
          <p14:tracePt t="4871" x="7500938" y="1693863"/>
          <p14:tracePt t="4873" x="7500938" y="1712913"/>
          <p14:tracePt t="4874" x="7510463" y="1739900"/>
          <p14:tracePt t="4882" x="7558088" y="1854200"/>
          <p14:tracePt t="4885" x="7594600" y="1930400"/>
          <p14:tracePt t="4887" x="7604125" y="1976438"/>
          <p14:tracePt t="4889" x="7613650" y="2005013"/>
          <p14:tracePt t="4895" x="7670800" y="2128838"/>
          <p14:tracePt t="4896" x="7680325" y="2157413"/>
          <p14:tracePt t="4898" x="7689850" y="2184400"/>
          <p14:tracePt t="4899" x="7708900" y="2212975"/>
          <p14:tracePt t="4901" x="7718425" y="2232025"/>
          <p14:tracePt t="4903" x="7727950" y="2270125"/>
          <p14:tracePt t="4903" x="7737475" y="2289175"/>
          <p14:tracePt t="4905" x="7747000" y="2317750"/>
          <p14:tracePt t="4906" x="7747000" y="2327275"/>
          <p14:tracePt t="4913" x="7766050" y="2420938"/>
          <p14:tracePt t="4914" x="7775575" y="2439988"/>
          <p14:tracePt t="4916" x="7775575" y="2468563"/>
          <p14:tracePt t="4917" x="7785100" y="2478088"/>
          <p14:tracePt t="4919" x="7785100" y="2497138"/>
          <p14:tracePt t="4920" x="7785100" y="2506663"/>
          <p14:tracePt t="4922" x="7793038" y="2525713"/>
          <p14:tracePt t="4923" x="7793038" y="2535238"/>
          <p14:tracePt t="4925" x="7793038" y="2544763"/>
          <p14:tracePt t="4931" x="7812088" y="2592388"/>
          <p14:tracePt t="4933" x="7821613" y="2601913"/>
          <p14:tracePt t="4941" x="7831138" y="2638425"/>
          <p14:tracePt t="4943" x="7840663" y="2647950"/>
          <p14:tracePt t="4957" x="7869238" y="2714625"/>
          <p14:tracePt t="4959" x="7878763" y="2724150"/>
          <p14:tracePt t="4960" x="7878763" y="2733675"/>
          <p14:tracePt t="4962" x="7888288" y="2743200"/>
          <p14:tracePt t="4974" x="7954963" y="2790825"/>
          <p14:tracePt t="4976" x="7974013" y="2800350"/>
          <p14:tracePt t="4977" x="7983538" y="2809875"/>
          <p14:tracePt t="4991" x="8096250" y="2874963"/>
          <p14:tracePt t="4992" x="8115300" y="2894013"/>
          <p14:tracePt t="4993" x="8134350" y="2894013"/>
          <p14:tracePt t="4994" x="8143875" y="2903538"/>
          <p14:tracePt t="5008" x="8294688" y="2998788"/>
          <p14:tracePt t="5010" x="8332788" y="3017838"/>
          <p14:tracePt t="5012" x="8370888" y="3036888"/>
          <p14:tracePt t="5014" x="8389938" y="3046413"/>
          <p14:tracePt t="5015" x="8408988" y="3055938"/>
          <p14:tracePt t="5017" x="8447088" y="3065463"/>
          <p14:tracePt t="5019" x="8466138" y="3084513"/>
          <p14:tracePt t="5021" x="8474075" y="3092450"/>
          <p14:tracePt t="5022" x="8502650" y="3101975"/>
          <p14:tracePt t="5029" x="8588375" y="3140075"/>
          <p14:tracePt t="5031" x="8607425" y="3149600"/>
          <p14:tracePt t="5032" x="8636000" y="3168650"/>
          <p14:tracePt t="5034" x="8655050" y="3178175"/>
          <p14:tracePt t="5036" x="8674100" y="3178175"/>
          <p14:tracePt t="5037" x="8683625" y="3178175"/>
          <p14:tracePt t="5039" x="8693150" y="3187700"/>
          <p14:tracePt t="5045" x="8710613" y="3187700"/>
          <p14:tracePt t="5074" x="8824913" y="3187700"/>
          <p14:tracePt t="5076" x="8872538" y="3187700"/>
          <p14:tracePt t="5078" x="8918575" y="3187700"/>
          <p14:tracePt t="5079" x="8956675" y="3187700"/>
          <p14:tracePt t="5080" x="8966200" y="3187700"/>
          <p14:tracePt t="5082" x="9013825" y="3187700"/>
          <p14:tracePt t="5083" x="9042400" y="3187700"/>
          <p14:tracePt t="5092" x="9212263" y="3168650"/>
          <p14:tracePt t="5094" x="9269413" y="3159125"/>
          <p14:tracePt t="5095" x="9317038" y="3159125"/>
          <p14:tracePt t="5097" x="9372600" y="3149600"/>
          <p14:tracePt t="5099" x="9420225" y="3149600"/>
          <p14:tracePt t="5100" x="9439275" y="3149600"/>
          <p14:tracePt t="5102" x="9505950" y="3130550"/>
          <p14:tracePt t="5104" x="9525000" y="3130550"/>
          <p14:tracePt t="5105" x="9582150" y="3121025"/>
          <p14:tracePt t="5107" x="9599613" y="3121025"/>
          <p14:tracePt t="5109" x="9685338" y="3111500"/>
          <p14:tracePt t="5111" x="9742488" y="3101975"/>
          <p14:tracePt t="5113" x="9809163" y="3084513"/>
          <p14:tracePt t="5115" x="9826625" y="3084513"/>
          <p14:tracePt t="5116" x="9883775" y="3074988"/>
          <p14:tracePt t="5118" x="9940925" y="3074988"/>
          <p14:tracePt t="5119" x="9969500" y="3065463"/>
          <p14:tracePt t="5121" x="10026650" y="3065463"/>
          <p14:tracePt t="5122" x="10063163" y="3046413"/>
          <p14:tracePt t="5124" x="10110788" y="3036888"/>
          <p14:tracePt t="5126" x="10167938" y="3027363"/>
          <p14:tracePt t="5127" x="10206038" y="3027363"/>
          <p14:tracePt t="5128" x="10263188" y="3017838"/>
          <p14:tracePt t="5130" x="10280650" y="3008313"/>
          <p14:tracePt t="5131" x="10318750" y="3008313"/>
          <p14:tracePt t="5133" x="10366375" y="2989263"/>
          <p14:tracePt t="5141" x="10555288" y="2960688"/>
          <p14:tracePt t="5142" x="10602913" y="2941638"/>
          <p14:tracePt t="5144" x="10621963" y="2941638"/>
          <p14:tracePt t="5146" x="10650538" y="2932113"/>
          <p14:tracePt t="5147" x="10698163" y="2922588"/>
          <p14:tracePt t="5149" x="10734675" y="2913063"/>
          <p14:tracePt t="5150" x="10763250" y="2903538"/>
          <p14:tracePt t="5152" x="10810875" y="2884488"/>
          <p14:tracePt t="5153" x="10820400" y="2884488"/>
          <p14:tracePt t="5160" x="10915650" y="2847975"/>
          <p14:tracePt t="5162" x="10952163" y="2838450"/>
          <p14:tracePt t="5164" x="10971213" y="2819400"/>
          <p14:tracePt t="5166" x="10990263" y="2809875"/>
          <p14:tracePt t="5168" x="10999788" y="2809875"/>
          <p14:tracePt t="5169" x="11009313" y="2800350"/>
          <p14:tracePt t="5170" x="11018838" y="2800350"/>
          <p14:tracePt t="5172" x="11028363" y="2781300"/>
          <p14:tracePt t="5174" x="11037888" y="2781300"/>
          <p14:tracePt t="5175" x="11037888" y="2771775"/>
          <p14:tracePt t="5182" x="11056938" y="2733675"/>
          <p14:tracePt t="5184" x="11066463" y="2724150"/>
          <p14:tracePt t="5186" x="11066463" y="2714625"/>
          <p14:tracePt t="5192" x="11066463" y="2686050"/>
          <p14:tracePt t="5207" x="11047413" y="2525713"/>
          <p14:tracePt t="5209" x="11037888" y="2506663"/>
          <p14:tracePt t="5211" x="11028363" y="2478088"/>
          <p14:tracePt t="5212" x="11018838" y="2468563"/>
          <p14:tracePt t="5214" x="10990263" y="2430463"/>
          <p14:tracePt t="5216" x="10971213" y="2393950"/>
          <p14:tracePt t="5217" x="10961688" y="2365375"/>
          <p14:tracePt t="5218" x="10952163" y="2355850"/>
          <p14:tracePt t="5220" x="10915650" y="2308225"/>
          <p14:tracePt t="5221" x="10906125" y="2298700"/>
          <p14:tracePt t="5222" x="10887075" y="2279650"/>
          <p14:tracePt t="5224" x="10848975" y="2241550"/>
          <p14:tracePt t="5225" x="10839450" y="2222500"/>
          <p14:tracePt t="5227" x="10791825" y="2174875"/>
          <p14:tracePt t="5229" x="10753725" y="2138363"/>
          <p14:tracePt t="5231" x="10725150" y="2090738"/>
          <p14:tracePt t="5233" x="10707688" y="2071688"/>
          <p14:tracePt t="5235" x="10679113" y="2033588"/>
          <p14:tracePt t="5236" x="10641013" y="1995488"/>
          <p14:tracePt t="5238" x="10631488" y="1985963"/>
          <p14:tracePt t="5239" x="10621963" y="1976438"/>
          <p14:tracePt t="5240" x="10602913" y="1947863"/>
          <p14:tracePt t="5257" x="10536238" y="1844675"/>
          <p14:tracePt t="5258" x="10526713" y="1844675"/>
          <p14:tracePt t="5260" x="10526713" y="1835150"/>
          <p14:tracePt t="5274" x="10507663" y="1768475"/>
          <p14:tracePt t="5277" x="10498138" y="1749425"/>
          <p14:tracePt t="5278" x="10498138" y="1730375"/>
          <p14:tracePt t="5280" x="10490200" y="1720850"/>
          <p14:tracePt t="5291" x="10452100" y="1636713"/>
          <p14:tracePt t="5292" x="10433050" y="1617663"/>
          <p14:tracePt t="5294" x="10423525" y="1608138"/>
          <p14:tracePt t="5295" x="10414000" y="1589088"/>
          <p14:tracePt t="5297" x="10404475" y="1570038"/>
          <p14:tracePt t="5298" x="10394950" y="1570038"/>
          <p14:tracePt t="5307" x="10337800" y="1493838"/>
          <p14:tracePt t="5309" x="10318750" y="1476375"/>
          <p14:tracePt t="5311" x="10299700" y="1466850"/>
          <p14:tracePt t="5312" x="10299700" y="1457325"/>
          <p14:tracePt t="5314" x="10280650" y="1438275"/>
          <p14:tracePt t="5315" x="10272713" y="1428750"/>
          <p14:tracePt t="5317" x="10253663" y="1409700"/>
          <p14:tracePt t="5319" x="10234613" y="1400175"/>
          <p14:tracePt t="5320" x="10225088" y="1390650"/>
          <p14:tracePt t="5322" x="10215563" y="1371600"/>
          <p14:tracePt t="5324" x="10196513" y="1352550"/>
          <p14:tracePt t="5326" x="10177463" y="1333500"/>
          <p14:tracePt t="5327" x="10167938" y="1333500"/>
          <p14:tracePt t="5329" x="10148888" y="1314450"/>
          <p14:tracePt t="5331" x="10120313" y="1304925"/>
          <p14:tracePt t="5333" x="10101263" y="1276350"/>
          <p14:tracePt t="5335" x="10063163" y="1257300"/>
          <p14:tracePt t="5337" x="10045700" y="1249363"/>
          <p14:tracePt t="5339" x="10036175" y="1239838"/>
          <p14:tracePt t="5340" x="10007600" y="1220788"/>
          <p14:tracePt t="5342" x="9979025" y="1211263"/>
          <p14:tracePt t="5344" x="9969500" y="1201738"/>
          <p14:tracePt t="5345" x="9931400" y="1182688"/>
          <p14:tracePt t="5347" x="9893300" y="1173163"/>
          <p14:tracePt t="5348" x="9883775" y="1163638"/>
          <p14:tracePt t="5350" x="9845675" y="1144588"/>
          <p14:tracePt t="5352" x="9818688" y="1135063"/>
          <p14:tracePt t="5353" x="9799638" y="1116013"/>
          <p14:tracePt t="5355" x="9771063" y="1106488"/>
          <p14:tracePt t="5358" x="9723438" y="1087438"/>
          <p14:tracePt t="5359" x="9694863" y="1077913"/>
          <p14:tracePt t="5370" x="9563100" y="1012825"/>
          <p14:tracePt t="5372" x="9553575" y="1012825"/>
          <p14:tracePt t="5374" x="9534525" y="993775"/>
          <p14:tracePt t="5376" x="9515475" y="984250"/>
          <p14:tracePt t="5377" x="9505950" y="974725"/>
          <p14:tracePt t="5379" x="9486900" y="974725"/>
          <p14:tracePt t="5407" x="9410700" y="936625"/>
          <p14:tracePt t="5409" x="9401175" y="936625"/>
          <p14:tracePt t="5423" x="9336088" y="927100"/>
          <p14:tracePt t="5424" x="9326563" y="927100"/>
          <p14:tracePt t="5425" x="9317038" y="927100"/>
          <p14:tracePt t="5440" x="9240838" y="927100"/>
          <p14:tracePt t="5442" x="9231313" y="927100"/>
          <p14:tracePt t="5458" x="9155113" y="936625"/>
          <p14:tracePt t="5459" x="9145588" y="936625"/>
          <p14:tracePt t="5461" x="9137650" y="936625"/>
          <p14:tracePt t="5474" x="9070975" y="955675"/>
          <p14:tracePt t="5475" x="9061450" y="965200"/>
          <p14:tracePt t="5477" x="9051925" y="965200"/>
          <p14:tracePt t="5479" x="9042400" y="965200"/>
          <p14:tracePt t="5490" x="9004300" y="974725"/>
          <p14:tracePt t="5491" x="8994775" y="974725"/>
          <p14:tracePt t="5507" x="8947150" y="984250"/>
          <p14:tracePt t="5509" x="8937625" y="1003300"/>
          <p14:tracePt t="5523" x="8918575" y="1003300"/>
          <p14:tracePt t="5541" x="8891588" y="1012825"/>
          <p14:tracePt t="5543" x="8882063" y="1012825"/>
          <p14:tracePt t="5558" x="8834438" y="1012825"/>
          <p14:tracePt t="5560" x="8824913" y="1012825"/>
          <p14:tracePt t="5562" x="8815388" y="1012825"/>
          <p14:tracePt t="5563" x="8805863" y="1012825"/>
          <p14:tracePt t="5565" x="8796338" y="1012825"/>
          <p14:tracePt t="5574" x="8748713" y="1012825"/>
          <p14:tracePt t="5575" x="8739188" y="1012825"/>
          <p14:tracePt t="5577" x="8729663" y="1012825"/>
          <p14:tracePt t="5590" x="8655050" y="1012825"/>
          <p14:tracePt t="5591" x="8645525" y="1012825"/>
          <p14:tracePt t="5607" x="8578850" y="1012825"/>
          <p14:tracePt t="5609" x="8559800" y="1012825"/>
          <p14:tracePt t="5610" x="8550275" y="1012825"/>
          <p14:tracePt t="5624" x="8493125" y="1012825"/>
          <p14:tracePt t="5626" x="8483600" y="1012825"/>
          <p14:tracePt t="5641" x="8418513" y="1022350"/>
          <p14:tracePt t="5642" x="8399463" y="1022350"/>
          <p14:tracePt t="5656" x="8323263" y="1022350"/>
          <p14:tracePt t="5658" x="8313738" y="1022350"/>
          <p14:tracePt t="5660" x="8294688" y="1022350"/>
          <p14:tracePt t="5662" x="8285163" y="1022350"/>
          <p14:tracePt t="5664" x="8275638" y="1022350"/>
          <p14:tracePt t="5673" x="8229600" y="1022350"/>
          <p14:tracePt t="5692" x="8134350" y="1039813"/>
          <p14:tracePt t="5694" x="8124825" y="1039813"/>
          <p14:tracePt t="5696" x="8124825" y="1049338"/>
          <p14:tracePt t="5698" x="8115300" y="1049338"/>
          <p14:tracePt t="5707" x="8077200" y="1077913"/>
          <p14:tracePt t="5709" x="8058150" y="1096963"/>
          <p14:tracePt t="5711" x="8039100" y="1116013"/>
          <p14:tracePt t="5713" x="8029575" y="1135063"/>
          <p14:tracePt t="5715" x="8020050" y="1154113"/>
          <p14:tracePt t="5717" x="8002588" y="1173163"/>
          <p14:tracePt t="5719" x="7993063" y="1201738"/>
          <p14:tracePt t="5721" x="7983538" y="1230313"/>
          <p14:tracePt t="5724" x="7974013" y="1266825"/>
          <p14:tracePt t="5725" x="7964488" y="1285875"/>
          <p14:tracePt t="5727" x="7954963" y="1323975"/>
          <p14:tracePt t="5728" x="7935913" y="1352550"/>
          <p14:tracePt t="5730" x="7926388" y="1381125"/>
          <p14:tracePt t="5731" x="7926388" y="1400175"/>
          <p14:tracePt t="5732" x="7916863" y="1428750"/>
          <p14:tracePt t="5734" x="7907338" y="1476375"/>
          <p14:tracePt t="5736" x="7897813" y="1512888"/>
          <p14:tracePt t="5737" x="7897813" y="1541463"/>
          <p14:tracePt t="5739" x="7878763" y="1560513"/>
          <p14:tracePt t="5740" x="7878763" y="1608138"/>
          <p14:tracePt t="5748" x="7859713" y="1758950"/>
          <p14:tracePt t="5750" x="7850188" y="1825625"/>
          <p14:tracePt t="5752" x="7850188" y="1844675"/>
          <p14:tracePt t="5753" x="7850188" y="1882775"/>
          <p14:tracePt t="5755" x="7850188" y="1901825"/>
          <p14:tracePt t="5758" x="7850188" y="1976438"/>
          <p14:tracePt t="5760" x="7850188" y="2005013"/>
          <p14:tracePt t="5762" x="7850188" y="2014538"/>
          <p14:tracePt t="5764" x="7850188" y="2043113"/>
          <p14:tracePt t="5765" x="7850188" y="2071688"/>
          <p14:tracePt t="5767" x="7850188" y="2090738"/>
          <p14:tracePt t="5769" x="7850188" y="2100263"/>
          <p14:tracePt t="5771" x="7859713" y="2128838"/>
          <p14:tracePt t="5772" x="7859713" y="2138363"/>
          <p14:tracePt t="5774" x="7869238" y="2174875"/>
          <p14:tracePt t="5776" x="7869238" y="2184400"/>
          <p14:tracePt t="5778" x="7878763" y="2203450"/>
          <p14:tracePt t="5780" x="7878763" y="2212975"/>
          <p14:tracePt t="5791" x="7897813" y="2270125"/>
          <p14:tracePt t="5807" x="7926388" y="2317750"/>
          <p14:tracePt t="5823" x="7974013" y="2365375"/>
          <p14:tracePt t="5841" x="8012113" y="2401888"/>
          <p14:tracePt t="5844" x="8029575" y="2411413"/>
          <p14:tracePt t="5845" x="8029575" y="2420938"/>
          <p14:tracePt t="5857" x="8048625" y="2439988"/>
          <p14:tracePt t="5873" x="8058150" y="2449513"/>
          <p14:tracePt t="5922" x="8058150" y="2459038"/>
          <p14:tracePt t="5931" x="8077200" y="2516188"/>
          <p14:tracePt t="5935" x="8086725" y="2544763"/>
          <p14:tracePt t="5939" x="8115300" y="2582863"/>
          <p14:tracePt t="5943" x="8143875" y="2620963"/>
          <p14:tracePt t="5945" x="8172450" y="2657475"/>
          <p14:tracePt t="5948" x="8201025" y="2695575"/>
          <p14:tracePt t="5950" x="8220075" y="2724150"/>
          <p14:tracePt t="5953" x="8247063" y="2762250"/>
          <p14:tracePt t="5955" x="8256588" y="2771775"/>
          <p14:tracePt t="5958" x="8294688" y="2819400"/>
          <p14:tracePt t="5960" x="8323263" y="2857500"/>
          <p14:tracePt t="5962" x="8351838" y="2874963"/>
          <p14:tracePt t="5964" x="8370888" y="2894013"/>
          <p14:tracePt t="5966" x="8399463" y="2913063"/>
          <p14:tracePt t="5968" x="8418513" y="2941638"/>
          <p14:tracePt t="5970" x="8447088" y="2960688"/>
          <p14:tracePt t="5973" x="8456613" y="2970213"/>
          <p14:tracePt t="5975" x="8512175" y="3008313"/>
          <p14:tracePt t="5977" x="8540750" y="3017838"/>
          <p14:tracePt t="5979" x="8559800" y="3036888"/>
          <p14:tracePt t="5981" x="8588375" y="3046413"/>
          <p14:tracePt t="5983" x="8607425" y="3055938"/>
          <p14:tracePt t="5985" x="8645525" y="3065463"/>
          <p14:tracePt t="5987" x="8664575" y="3074988"/>
          <p14:tracePt t="5989" x="8683625" y="3084513"/>
          <p14:tracePt t="5991" x="8701088" y="3092450"/>
          <p14:tracePt t="5992" x="8710613" y="3092450"/>
          <p14:tracePt t="5994" x="8729663" y="3101975"/>
          <p14:tracePt t="5996" x="8748713" y="3111500"/>
          <p14:tracePt t="5997" x="8758238" y="3121025"/>
          <p14:tracePt t="5999" x="8777288" y="3121025"/>
          <p14:tracePt t="6001" x="8796338" y="3130550"/>
          <p14:tracePt t="6003" x="8805863" y="3130550"/>
          <p14:tracePt t="6004" x="8815388" y="3140075"/>
          <p14:tracePt t="6006" x="8834438" y="3140075"/>
          <p14:tracePt t="6008" x="8853488" y="3149600"/>
          <p14:tracePt t="6009" x="8863013" y="3149600"/>
          <p14:tracePt t="6011" x="8872538" y="3159125"/>
          <p14:tracePt t="6012" x="8882063" y="3159125"/>
          <p14:tracePt t="6014" x="8891588" y="3168650"/>
          <p14:tracePt t="6025" x="8937625" y="3178175"/>
          <p14:tracePt t="6040" x="8975725" y="3187700"/>
          <p14:tracePt t="6105" x="8985250" y="3197225"/>
          <p14:tracePt t="6109" x="8994775" y="3197225"/>
          <p14:tracePt t="6116" x="8994775" y="3206750"/>
          <p14:tracePt t="6141" x="9032875" y="3225800"/>
          <p14:tracePt t="6158" x="9061450" y="3225800"/>
          <p14:tracePt t="6159" x="9070975" y="3225800"/>
          <p14:tracePt t="6173" x="9080500" y="3225800"/>
          <p14:tracePt t="6174" x="9080500" y="3235325"/>
          <p14:tracePt t="6190" x="9109075" y="3244850"/>
          <p14:tracePt t="6206" x="9137650" y="3254375"/>
          <p14:tracePt t="6287" x="9137650" y="3263900"/>
          <p14:tracePt t="6321" x="9137650" y="3273425"/>
          <p14:tracePt t="6340" x="9128125" y="3282950"/>
          <p14:tracePt t="6373" x="9128125" y="3302000"/>
          <p14:tracePt t="6423" x="9128125" y="3292475"/>
          <p14:tracePt t="6440" x="9128125" y="3282950"/>
          <p14:tracePt t="6457" x="9137650" y="3282950"/>
          <p14:tracePt t="6475" x="9137650" y="3273425"/>
          <p14:tracePt t="6491" x="9145588" y="3263900"/>
          <p14:tracePt t="6506" x="9145588" y="3254375"/>
          <p14:tracePt t="6523" x="9145588" y="3244850"/>
          <p14:tracePt t="6540" x="9145588" y="3235325"/>
          <p14:tracePt t="6599" x="9145588" y="3225800"/>
          <p14:tracePt t="6606" x="9137650" y="3225800"/>
          <p14:tracePt t="6607" x="9137650" y="3216275"/>
          <p14:tracePt t="6624" x="9128125" y="3197225"/>
          <p14:tracePt t="6625" x="9128125" y="3187700"/>
          <p14:tracePt t="6702" x="9137650" y="3187700"/>
          <p14:tracePt t="6716" x="9145588" y="3187700"/>
          <p14:tracePt t="6725" x="9155113" y="3187700"/>
          <p14:tracePt t="6739" x="9174163" y="3187700"/>
          <p14:tracePt t="6741" x="9183688" y="3178175"/>
          <p14:tracePt t="6755" x="9221788" y="3178175"/>
          <p14:tracePt t="6757" x="9231313" y="3178175"/>
          <p14:tracePt t="6759" x="9231313" y="3168650"/>
          <p14:tracePt t="6761" x="9240838" y="3168650"/>
          <p14:tracePt t="6773" x="9259888" y="3159125"/>
          <p14:tracePt t="6789" x="9278938" y="3159125"/>
          <p14:tracePt t="6806" x="9288463" y="3159125"/>
          <p14:tracePt t="6822" x="9297988" y="3149600"/>
          <p14:tracePt t="6824" x="9307513" y="3149600"/>
          <p14:tracePt t="6839" x="9317038" y="3149600"/>
          <p14:tracePt t="6856" x="9326563" y="3149600"/>
          <p14:tracePt t="6872" x="9364663" y="3140075"/>
          <p14:tracePt t="6875" x="9372600" y="3140075"/>
          <p14:tracePt t="6907" x="9505950" y="3092450"/>
          <p14:tracePt t="6924" x="9505950" y="3084513"/>
          <p14:tracePt t="6973" x="9505950" y="3092450"/>
          <p14:tracePt t="6979" x="9505950" y="3101975"/>
          <p14:tracePt t="7007" x="9505950" y="3111500"/>
          <p14:tracePt t="7372" x="9496425" y="3111500"/>
          <p14:tracePt t="7378" x="9486900" y="3111500"/>
          <p14:tracePt t="7405" x="9458325" y="3111500"/>
          <p14:tracePt t="7424" x="9448800" y="3111500"/>
          <p14:tracePt t="7438" x="9429750" y="3111500"/>
          <p14:tracePt t="7439" x="9410700" y="3111500"/>
          <p14:tracePt t="7454" x="9382125" y="3121025"/>
          <p14:tracePt t="7471" x="9372600" y="3121025"/>
          <p14:tracePt t="7488" x="9372600" y="3130550"/>
          <p14:tracePt t="7490" x="9364663" y="3130550"/>
          <p14:tracePt t="7506" x="9355138" y="3130550"/>
          <p14:tracePt t="7521" x="9326563" y="3130550"/>
          <p14:tracePt t="7539" x="9307513" y="3140075"/>
          <p14:tracePt t="7556" x="9297988" y="3140075"/>
          <p14:tracePt t="7589" x="9288463" y="3140075"/>
          <p14:tracePt t="7605" x="9278938" y="3140075"/>
          <p14:tracePt t="7639" x="9269413" y="3140075"/>
          <p14:tracePt t="7665" x="9259888" y="3140075"/>
          <p14:tracePt t="7689" x="9250363" y="3140075"/>
          <p14:tracePt t="7705" x="9231313" y="3130550"/>
          <p14:tracePt t="7707" x="9221788" y="3130550"/>
          <p14:tracePt t="7708" x="9212263" y="3130550"/>
          <p14:tracePt t="7722" x="9202738" y="3130550"/>
          <p14:tracePt t="7738" x="9193213" y="3130550"/>
          <p14:tracePt t="7755" x="9183688" y="3130550"/>
          <p14:tracePt t="7772" x="9174163" y="3121025"/>
          <p14:tracePt t="7789" x="9155113" y="3121025"/>
          <p14:tracePt t="7804" x="9145588" y="3121025"/>
          <p14:tracePt t="8197" x="9145588" y="3130550"/>
          <p14:tracePt t="8204" x="9137650" y="3130550"/>
          <p14:tracePt t="8242" x="9128125" y="3130550"/>
          <p14:tracePt t="8257" x="9118600" y="3130550"/>
          <p14:tracePt t="8271" x="9099550" y="3130550"/>
          <p14:tracePt t="8288" x="9070975" y="3130550"/>
          <p14:tracePt t="8289" x="9070975" y="3140075"/>
          <p14:tracePt t="8304" x="9061450" y="3140075"/>
          <p14:tracePt t="8321" x="9061450" y="3149600"/>
          <p14:tracePt t="8380" x="9070975" y="3149600"/>
          <p14:tracePt t="8388" x="9090025" y="3149600"/>
          <p14:tracePt t="8404" x="9137650" y="3149600"/>
          <p14:tracePt t="8406" x="9145588" y="3149600"/>
          <p14:tracePt t="8407" x="9155113" y="3149600"/>
          <p14:tracePt t="8408" x="9164638" y="3149600"/>
          <p14:tracePt t="8421" x="9193213" y="3130550"/>
          <p14:tracePt t="8438" x="9212263" y="3121025"/>
          <p14:tracePt t="8550" x="9202738" y="3130550"/>
          <p14:tracePt t="8572" x="9193213" y="3130550"/>
          <p14:tracePt t="8589" x="9193213" y="3140075"/>
          <p14:tracePt t="8604" x="9183688" y="3149600"/>
          <p14:tracePt t="8622" x="9174163" y="3159125"/>
          <p14:tracePt t="8654" x="9164638" y="3168650"/>
          <p14:tracePt t="8674" x="9155113" y="3168650"/>
          <p14:tracePt t="8691" x="9155113" y="3178175"/>
          <p14:tracePt t="9087" x="9164638" y="3178175"/>
          <p14:tracePt t="9093" x="9174163" y="3178175"/>
          <p14:tracePt t="9105" x="9202738" y="3168650"/>
          <p14:tracePt t="9108" x="9221788" y="3168650"/>
          <p14:tracePt t="9110" x="9240838" y="3159125"/>
          <p14:tracePt t="9113" x="9259888" y="3159125"/>
          <p14:tracePt t="9116" x="9269413" y="3149600"/>
          <p14:tracePt t="9118" x="9288463" y="3149600"/>
          <p14:tracePt t="9121" x="9297988" y="3149600"/>
          <p14:tracePt t="9123" x="9307513" y="3149600"/>
          <p14:tracePt t="9126" x="9317038" y="3149600"/>
          <p14:tracePt t="9128" x="9326563" y="3149600"/>
          <p14:tracePt t="9134" x="9345613" y="3149600"/>
          <p14:tracePt t="9139" x="9372600" y="3140075"/>
          <p14:tracePt t="9155" x="9429750" y="3130550"/>
          <p14:tracePt t="9157" x="9439275" y="3121025"/>
          <p14:tracePt t="9171" x="9458325" y="3111500"/>
          <p14:tracePt t="9361" x="9448800" y="3111500"/>
          <p14:tracePt t="9392" x="9439275" y="3111500"/>
          <p14:tracePt t="9404" x="9439275" y="3101975"/>
          <p14:tracePt t="9414" x="9439275" y="3092450"/>
          <p14:tracePt t="9432" x="9439275" y="3084513"/>
          <p14:tracePt t="9471" x="9439275" y="3065463"/>
          <p14:tracePt t="9488" x="9429750" y="3008313"/>
          <p14:tracePt t="9489" x="9429750" y="2998788"/>
          <p14:tracePt t="9491" x="9429750" y="2989263"/>
          <p14:tracePt t="9504" x="9410700" y="2884488"/>
          <p14:tracePt t="9505" x="9410700" y="2874963"/>
          <p14:tracePt t="9507" x="9401175" y="2838450"/>
          <p14:tracePt t="9509" x="9401175" y="2819400"/>
          <p14:tracePt t="9511" x="9401175" y="2800350"/>
          <p14:tracePt t="9512" x="9401175" y="2790825"/>
          <p14:tracePt t="9514" x="9401175" y="2771775"/>
          <p14:tracePt t="9516" x="9391650" y="2752725"/>
          <p14:tracePt t="9517" x="9391650" y="2743200"/>
          <p14:tracePt t="9519" x="9391650" y="2724150"/>
          <p14:tracePt t="9521" x="9382125" y="2695575"/>
          <p14:tracePt t="9524" x="9382125" y="2667000"/>
          <p14:tracePt t="9526" x="9382125" y="2657475"/>
          <p14:tracePt t="9527" x="9382125" y="2638425"/>
          <p14:tracePt t="9529" x="9372600" y="2620963"/>
          <p14:tracePt t="9531" x="9372600" y="2601913"/>
          <p14:tracePt t="9533" x="9364663" y="2573338"/>
          <p14:tracePt t="9534" x="9364663" y="2563813"/>
          <p14:tracePt t="9536" x="9364663" y="2544763"/>
          <p14:tracePt t="9538" x="9355138" y="2525713"/>
          <p14:tracePt t="9539" x="9355138" y="2506663"/>
          <p14:tracePt t="9540" x="9355138" y="2497138"/>
          <p14:tracePt t="9542" x="9345613" y="2478088"/>
          <p14:tracePt t="9544" x="9336088" y="2449513"/>
          <p14:tracePt t="9546" x="9336088" y="2430463"/>
          <p14:tracePt t="9548" x="9326563" y="2411413"/>
          <p14:tracePt t="9550" x="9326563" y="2393950"/>
          <p14:tracePt t="9552" x="9317038" y="2384425"/>
          <p14:tracePt t="9554" x="9317038" y="2355850"/>
          <p14:tracePt t="9556" x="9307513" y="2336800"/>
          <p14:tracePt t="9558" x="9307513" y="2317750"/>
          <p14:tracePt t="9559" x="9297988" y="2317750"/>
          <p14:tracePt t="9560" x="9297988" y="2308225"/>
          <p14:tracePt t="9562" x="9297988" y="2279650"/>
          <p14:tracePt t="9563" x="9288463" y="2270125"/>
          <p14:tracePt t="9564" x="9288463" y="2260600"/>
          <p14:tracePt t="9566" x="9278938" y="2251075"/>
          <p14:tracePt t="9567" x="9278938" y="2241550"/>
          <p14:tracePt t="9568" x="9278938" y="2232025"/>
          <p14:tracePt t="9577" x="9259888" y="2184400"/>
          <p14:tracePt t="9587" x="9250363" y="2174875"/>
          <p14:tracePt t="9633" x="9240838" y="2174875"/>
          <p14:tracePt t="9646" x="9231313" y="2174875"/>
          <p14:tracePt t="9654" x="9231313" y="2166938"/>
          <p14:tracePt t="9687" x="9231313" y="2157413"/>
          <p14:tracePt t="9704" x="9231313" y="2128838"/>
          <p14:tracePt t="9707" x="9231313" y="2119313"/>
          <p14:tracePt t="9709" x="9231313" y="2100263"/>
          <p14:tracePt t="9711" x="9231313" y="2090738"/>
          <p14:tracePt t="9712" x="9221788" y="2081213"/>
          <p14:tracePt t="9720" x="9221788" y="2043113"/>
          <p14:tracePt t="9722" x="9221788" y="2024063"/>
          <p14:tracePt t="9724" x="9221788" y="2005013"/>
          <p14:tracePt t="9726" x="9212263" y="1985963"/>
          <p14:tracePt t="9728" x="9212263" y="1966913"/>
          <p14:tracePt t="9730" x="9212263" y="1947863"/>
          <p14:tracePt t="9731" x="9202738" y="1939925"/>
          <p14:tracePt t="9733" x="9202738" y="1901825"/>
          <p14:tracePt t="9734" x="9202738" y="1892300"/>
          <p14:tracePt t="9742" x="9183688" y="1816100"/>
          <p14:tracePt t="9744" x="9174163" y="1778000"/>
          <p14:tracePt t="9746" x="9174163" y="1749425"/>
          <p14:tracePt t="9747" x="9174163" y="1739900"/>
          <p14:tracePt t="9749" x="9164638" y="1720850"/>
          <p14:tracePt t="9750" x="9164638" y="1712913"/>
          <p14:tracePt t="9756" x="9145588" y="1636713"/>
          <p14:tracePt t="9758" x="9145588" y="1617663"/>
          <p14:tracePt t="9760" x="9137650" y="1589088"/>
          <p14:tracePt t="9762" x="9137650" y="1570038"/>
          <p14:tracePt t="9763" x="9128125" y="1560513"/>
          <p14:tracePt t="9765" x="9128125" y="1531938"/>
          <p14:tracePt t="9766" x="9118600" y="1522413"/>
          <p14:tracePt t="9768" x="9118600" y="1493838"/>
          <p14:tracePt t="9769" x="9109075" y="1476375"/>
          <p14:tracePt t="9770" x="9109075" y="1466850"/>
          <p14:tracePt t="9788" x="9032875" y="1285875"/>
          <p14:tracePt t="9790" x="9013825" y="1257300"/>
          <p14:tracePt t="9803" x="8947150" y="1173163"/>
          <p14:tracePt t="9804" x="8937625" y="1173163"/>
          <p14:tracePt t="9807" x="8918575" y="1154113"/>
          <p14:tracePt t="9821" x="8882063" y="1125538"/>
          <p14:tracePt t="9836" x="8872538" y="1125538"/>
          <p14:tracePt t="9924" x="8872538" y="1135063"/>
          <p14:tracePt t="9937" x="8882063" y="1135063"/>
          <p14:tracePt t="9953" x="8901113" y="1154113"/>
          <p14:tracePt t="9954" x="8910638" y="1154113"/>
          <p14:tracePt t="9970" x="8918575" y="1173163"/>
          <p14:tracePt t="9972" x="8928100" y="1173163"/>
          <p14:tracePt t="9986" x="8928100" y="1182688"/>
          <p14:tracePt t="10003" x="8937625" y="1182688"/>
          <p14:tracePt t="10020" x="8947150" y="1192213"/>
          <p14:tracePt t="10023" x="8956675" y="1192213"/>
          <p14:tracePt t="10037" x="8975725" y="1211263"/>
          <p14:tracePt t="10038" x="8985250" y="1220788"/>
          <p14:tracePt t="10039" x="8994775" y="1230313"/>
          <p14:tracePt t="10053" x="9042400" y="1276350"/>
          <p14:tracePt t="10054" x="9051925" y="1295400"/>
          <p14:tracePt t="10070" x="9118600" y="1371600"/>
          <p14:tracePt t="10072" x="9128125" y="1381125"/>
          <p14:tracePt t="10088" x="9174163" y="1438275"/>
          <p14:tracePt t="10090" x="9183688" y="1438275"/>
          <p14:tracePt t="10104" x="9221788" y="1476375"/>
          <p14:tracePt t="10105" x="9231313" y="1476375"/>
          <p14:tracePt t="10120" x="9250363" y="1485900"/>
          <p14:tracePt t="10122" x="9259888" y="1485900"/>
          <p14:tracePt t="10136" x="9269413" y="1493838"/>
          <p14:tracePt t="10153" x="9278938" y="1503363"/>
          <p14:tracePt t="10170" x="9288463" y="1512888"/>
          <p14:tracePt t="10187" x="9297988" y="1522413"/>
          <p14:tracePt t="10204" x="9317038" y="1522413"/>
          <p14:tracePt t="10206" x="9317038" y="1531938"/>
          <p14:tracePt t="10222" x="9326563" y="1541463"/>
          <p14:tracePt t="10237" x="9336088" y="1560513"/>
          <p14:tracePt t="10239" x="9345613" y="1560513"/>
          <p14:tracePt t="10253" x="9364663" y="1589088"/>
          <p14:tracePt t="10255" x="9372600" y="1589088"/>
          <p14:tracePt t="10270" x="9382125" y="1598613"/>
          <p14:tracePt t="10287" x="9401175" y="1617663"/>
          <p14:tracePt t="10303" x="9401175" y="1627188"/>
          <p14:tracePt t="10337" x="9401175" y="1636713"/>
          <p14:tracePt t="10354" x="9410700" y="1646238"/>
          <p14:tracePt t="10371" x="9410700" y="1655763"/>
          <p14:tracePt t="10408" x="9401175" y="1655763"/>
          <p14:tracePt t="10420" x="9391650" y="1655763"/>
          <p14:tracePt t="10423" x="9382125" y="1655763"/>
          <p14:tracePt t="10425" x="9372600" y="1655763"/>
          <p14:tracePt t="10426" x="9364663" y="1655763"/>
          <p14:tracePt t="10435" x="9326563" y="1655763"/>
          <p14:tracePt t="10437" x="9307513" y="1646238"/>
          <p14:tracePt t="10454" x="9250363" y="1627188"/>
          <p14:tracePt t="10469" x="9221788" y="1617663"/>
          <p14:tracePt t="10471" x="9212263" y="1617663"/>
          <p14:tracePt t="10486" x="9164638" y="1589088"/>
          <p14:tracePt t="10488" x="9145588" y="1570038"/>
          <p14:tracePt t="10489" x="9145588" y="1560513"/>
          <p14:tracePt t="10491" x="9137650" y="1560513"/>
          <p14:tracePt t="10503" x="9090025" y="1522413"/>
          <p14:tracePt t="10504" x="9090025" y="1512888"/>
          <p14:tracePt t="10506" x="9080500" y="1503363"/>
          <p14:tracePt t="10508" x="9070975" y="1503363"/>
          <p14:tracePt t="10510" x="9070975" y="1493838"/>
          <p14:tracePt t="10519" x="9061450" y="1476375"/>
          <p14:tracePt t="10536" x="9051925" y="1447800"/>
          <p14:tracePt t="10554" x="9042400" y="1447800"/>
          <p14:tracePt t="10661" x="9051925" y="1447800"/>
          <p14:tracePt t="10669" x="9061450" y="1457325"/>
          <p14:tracePt t="10686" x="9128125" y="1485900"/>
          <p14:tracePt t="10702" x="9193213" y="1531938"/>
          <p14:tracePt t="10703" x="9212263" y="1550988"/>
          <p14:tracePt t="10721" x="9297988" y="1655763"/>
          <p14:tracePt t="10723" x="9307513" y="1665288"/>
          <p14:tracePt t="10735" x="9345613" y="1749425"/>
          <p14:tracePt t="10736" x="9355138" y="1749425"/>
          <p14:tracePt t="10753" x="9401175" y="1825625"/>
          <p14:tracePt t="10755" x="9410700" y="1835150"/>
          <p14:tracePt t="10757" x="9420225" y="1854200"/>
          <p14:tracePt t="10769" x="9448800" y="1882775"/>
          <p14:tracePt t="10786" x="9467850" y="1901825"/>
          <p14:tracePt t="10803" x="9477375" y="1901825"/>
          <p14:tracePt t="10884" x="9467850" y="1901825"/>
          <p14:tracePt t="10903" x="9458325" y="1901825"/>
          <p14:tracePt t="10919" x="9448800" y="1901825"/>
          <p14:tracePt t="10953" x="9420225" y="1901825"/>
          <p14:tracePt t="10954" x="9420225" y="1892300"/>
          <p14:tracePt t="10969" x="9391650" y="1882775"/>
          <p14:tracePt t="10971" x="9382125" y="1882775"/>
          <p14:tracePt t="10974" x="9382125" y="1873250"/>
          <p14:tracePt t="10986" x="9336088" y="1825625"/>
          <p14:tracePt t="10990" x="9326563" y="1806575"/>
          <p14:tracePt t="10992" x="9307513" y="1797050"/>
          <p14:tracePt t="10995" x="9288463" y="1778000"/>
          <p14:tracePt t="10997" x="9278938" y="1758950"/>
          <p14:tracePt t="11000" x="9278938" y="1749425"/>
          <p14:tracePt t="11002" x="9269413" y="1739900"/>
          <p14:tracePt t="11005" x="9250363" y="1730375"/>
          <p14:tracePt t="11007" x="9231313" y="1712913"/>
          <p14:tracePt t="11009" x="9221788" y="1684338"/>
          <p14:tracePt t="11011" x="9212263" y="1674813"/>
          <p14:tracePt t="11013" x="9212263" y="1665288"/>
          <p14:tracePt t="11015" x="9193213" y="1655763"/>
          <p14:tracePt t="11019" x="9164638" y="1617663"/>
          <p14:tracePt t="11022" x="9155113" y="1608138"/>
          <p14:tracePt t="11024" x="9145588" y="1589088"/>
          <p14:tracePt t="11026" x="9128125" y="1579563"/>
          <p14:tracePt t="11028" x="9118600" y="1560513"/>
          <p14:tracePt t="11030" x="9109075" y="1550988"/>
          <p14:tracePt t="11032" x="9090025" y="1531938"/>
          <p14:tracePt t="11033" x="9080500" y="1531938"/>
          <p14:tracePt t="11036" x="9061450" y="1503363"/>
          <p14:tracePt t="11038" x="9051925" y="1493838"/>
          <p14:tracePt t="11039" x="9051925" y="1485900"/>
          <p14:tracePt t="11041" x="9042400" y="1485900"/>
          <p14:tracePt t="11042" x="9042400" y="1476375"/>
          <p14:tracePt t="11049" x="9023350" y="1447800"/>
          <p14:tracePt t="11055" x="9004300" y="1428750"/>
          <p14:tracePt t="11070" x="9004300" y="1400175"/>
          <p14:tracePt t="11087" x="8994775" y="1390650"/>
          <p14:tracePt t="11156" x="8994775" y="1400175"/>
          <p14:tracePt t="11166" x="8994775" y="1409700"/>
          <p14:tracePt t="11172" x="9004300" y="1409700"/>
          <p14:tracePt t="11203" x="9061450" y="1428750"/>
          <p14:tracePt t="11220" x="9137650" y="1457325"/>
          <p14:tracePt t="11223" x="9164638" y="1466850"/>
          <p14:tracePt t="11226" x="9174163" y="1466850"/>
          <p14:tracePt t="11228" x="9183688" y="1476375"/>
          <p14:tracePt t="11230" x="9193213" y="1485900"/>
          <p14:tracePt t="11233" x="9212263" y="1493838"/>
          <p14:tracePt t="11235" x="9221788" y="1503363"/>
          <p14:tracePt t="11238" x="9231313" y="1512888"/>
          <p14:tracePt t="11240" x="9240838" y="1512888"/>
          <p14:tracePt t="11241" x="9240838" y="1522413"/>
          <p14:tracePt t="11243" x="9250363" y="1531938"/>
          <p14:tracePt t="11245" x="9259888" y="1541463"/>
          <p14:tracePt t="11252" x="9269413" y="1570038"/>
          <p14:tracePt t="11269" x="9307513" y="1627188"/>
          <p14:tracePt t="11271" x="9307513" y="1636713"/>
          <p14:tracePt t="11287" x="9345613" y="1674813"/>
          <p14:tracePt t="11291" x="9355138" y="1693863"/>
          <p14:tracePt t="11295" x="9364663" y="1703388"/>
          <p14:tracePt t="11303" x="9372600" y="1703388"/>
          <p14:tracePt t="11320" x="9382125" y="1712913"/>
          <p14:tracePt t="11337" x="9382125" y="1720850"/>
          <p14:tracePt t="11370" x="9391650" y="1720850"/>
          <p14:tracePt t="11495" x="9391650" y="1730375"/>
          <p14:tracePt t="11820" x="9391650" y="1739900"/>
          <p14:tracePt t="11835" x="9391650" y="1749425"/>
          <p14:tracePt t="11853" x="9391650" y="1758950"/>
          <p14:tracePt t="11868" x="9391650" y="1768475"/>
          <p14:tracePt t="11885" x="9391650" y="1806575"/>
          <p14:tracePt t="11887" x="9391650" y="1816100"/>
          <p14:tracePt t="11902" x="9391650" y="1957388"/>
          <p14:tracePt t="11903" x="9391650" y="1966913"/>
          <p14:tracePt t="11918" x="9391650" y="2193925"/>
          <p14:tracePt t="11919" x="9391650" y="2203450"/>
          <p14:tracePt t="11921" x="9391650" y="2241550"/>
          <p14:tracePt t="11923" x="9391650" y="2279650"/>
          <p14:tracePt t="11924" x="9401175" y="2289175"/>
          <p14:tracePt t="11926" x="9401175" y="2317750"/>
          <p14:tracePt t="11927" x="9401175" y="2336800"/>
          <p14:tracePt t="11929" x="9401175" y="2365375"/>
          <p14:tracePt t="11930" x="9401175" y="2374900"/>
          <p14:tracePt t="11932" x="9401175" y="2411413"/>
          <p14:tracePt t="11933" x="9401175" y="2430463"/>
          <p14:tracePt t="11936" x="9401175" y="2459038"/>
          <p14:tracePt t="11938" x="9401175" y="2478088"/>
          <p14:tracePt t="11940" x="9401175" y="2506663"/>
          <p14:tracePt t="11942" x="9401175" y="2525713"/>
          <p14:tracePt t="11943" x="9401175" y="2544763"/>
          <p14:tracePt t="11945" x="9401175" y="2563813"/>
          <p14:tracePt t="11946" x="9401175" y="2573338"/>
          <p14:tracePt t="11948" x="9401175" y="2592388"/>
          <p14:tracePt t="11950" x="9391650" y="2620963"/>
          <p14:tracePt t="11956" x="9382125" y="2705100"/>
          <p14:tracePt t="11958" x="9382125" y="2724150"/>
          <p14:tracePt t="11960" x="9372600" y="2771775"/>
          <p14:tracePt t="11961" x="9372600" y="2781300"/>
          <p14:tracePt t="11963" x="9372600" y="2800350"/>
          <p14:tracePt t="11963" x="9372600" y="2819400"/>
          <p14:tracePt t="11969" x="9355138" y="2941638"/>
          <p14:tracePt t="11971" x="9355138" y="2979738"/>
          <p14:tracePt t="11972" x="9336088" y="2998788"/>
          <p14:tracePt t="11973" x="9336088" y="3027363"/>
          <p14:tracePt t="11985" x="9269413" y="3395663"/>
          <p14:tracePt t="11987" x="9250363" y="3500438"/>
          <p14:tracePt t="11989" x="9240838" y="3565525"/>
          <p14:tracePt t="11991" x="9212263" y="3641725"/>
          <p14:tracePt t="11993" x="9202738" y="3708400"/>
          <p14:tracePt t="11994" x="9202738" y="3746500"/>
          <p14:tracePt t="11996" x="9193213" y="3821113"/>
          <p14:tracePt t="11997" x="9193213" y="3859213"/>
          <p14:tracePt t="11999" x="9183688" y="3916363"/>
          <p14:tracePt t="12001" x="9164638" y="3983038"/>
          <p14:tracePt t="12007" x="9145588" y="4152900"/>
          <p14:tracePt t="12009" x="9145588" y="4210050"/>
          <p14:tracePt t="12011" x="9145588" y="4256088"/>
          <p14:tracePt t="12013" x="9137650" y="4303713"/>
          <p14:tracePt t="12015" x="9137650" y="4341813"/>
          <p14:tracePt t="12016" x="9137650" y="4351338"/>
          <p14:tracePt t="12023" x="9118600" y="4446588"/>
          <p14:tracePt t="12025" x="9118600" y="4464050"/>
          <p14:tracePt t="12027" x="9118600" y="4483100"/>
          <p14:tracePt t="12030" x="9118600" y="4492625"/>
          <p14:tracePt t="12035" x="9118600" y="4502150"/>
          <p14:tracePt t="12068" x="9137650" y="4502150"/>
          <p14:tracePt t="12087" x="9145588" y="4483100"/>
          <p14:tracePt t="12090" x="9145588" y="4473575"/>
          <p14:tracePt t="12093" x="9155113" y="4473575"/>
          <p14:tracePt t="12171" x="9155113" y="4483100"/>
          <p14:tracePt t="12204" x="9145588" y="4483100"/>
          <p14:tracePt t="12237" x="9118600" y="4437063"/>
          <p14:tracePt t="12242" x="9109075" y="4398963"/>
          <p14:tracePt t="12246" x="9090025" y="4370388"/>
          <p14:tracePt t="12252" x="9070975" y="4313238"/>
          <p14:tracePt t="12257" x="9051925" y="4275138"/>
          <p14:tracePt t="12263" x="9032875" y="4229100"/>
          <p14:tracePt t="12269" x="9013825" y="4181475"/>
          <p14:tracePt t="12272" x="9004300" y="4171950"/>
          <p14:tracePt t="12276" x="8994775" y="4143375"/>
          <p14:tracePt t="12283" x="8975725" y="4105275"/>
          <p14:tracePt t="12286" x="8966200" y="4086225"/>
          <p14:tracePt t="12289" x="8956675" y="4067175"/>
          <p14:tracePt t="12292" x="8947150" y="4048125"/>
          <p14:tracePt t="12297" x="8937625" y="4019550"/>
          <p14:tracePt t="12300" x="8928100" y="4010025"/>
          <p14:tracePt t="12308" x="8918575" y="3992563"/>
          <p14:tracePt t="12319" x="8910638" y="3992563"/>
          <p14:tracePt t="12352" x="8891588" y="3992563"/>
          <p14:tracePt t="12353" x="8882063" y="3992563"/>
          <p14:tracePt t="12368" x="8863013" y="3983038"/>
          <p14:tracePt t="12385" x="8843963" y="3973513"/>
          <p14:tracePt t="12386" x="8834438" y="3973513"/>
          <p14:tracePt t="12401" x="8805863" y="3963988"/>
          <p14:tracePt t="12418" x="8796338" y="3963988"/>
          <p14:tracePt t="12486" x="8786813" y="3973513"/>
          <p14:tracePt t="12501" x="8786813" y="4000500"/>
          <p14:tracePt t="12503" x="8786813" y="4010025"/>
          <p14:tracePt t="12505" x="8786813" y="4019550"/>
          <p14:tracePt t="12517" x="8777288" y="4086225"/>
          <p14:tracePt t="12520" x="8767763" y="4105275"/>
          <p14:tracePt t="12521" x="8767763" y="4114800"/>
          <p14:tracePt t="12535" x="8767763" y="4219575"/>
          <p14:tracePt t="12538" x="8767763" y="4265613"/>
          <p14:tracePt t="12540" x="8767763" y="4284663"/>
          <p14:tracePt t="12542" x="8767763" y="4294188"/>
          <p14:tracePt t="12544" x="8767763" y="4313238"/>
          <p14:tracePt t="12546" x="8767763" y="4322763"/>
          <p14:tracePt t="12551" x="8767763" y="4370388"/>
          <p14:tracePt t="12554" x="8767763" y="4379913"/>
          <p14:tracePt t="12555" x="8767763" y="4398963"/>
          <p14:tracePt t="12557" x="8767763" y="4408488"/>
          <p14:tracePt t="12559" x="8767763" y="4427538"/>
          <p14:tracePt t="12561" x="8767763" y="4437063"/>
          <p14:tracePt t="12563" x="8767763" y="4446588"/>
          <p14:tracePt t="12568" x="8767763" y="4464050"/>
          <p14:tracePt t="12569" x="8767763" y="4483100"/>
          <p14:tracePt t="12571" x="8767763" y="4492625"/>
          <p14:tracePt t="12584" x="8767763" y="4530725"/>
          <p14:tracePt t="12601" x="8767763" y="4549775"/>
          <p14:tracePt t="12619" x="8767763" y="4568825"/>
          <p14:tracePt t="12635" x="8767763" y="4587875"/>
          <p14:tracePt t="12652" x="8767763" y="4597400"/>
          <p14:tracePt t="12686" x="8777288" y="4597400"/>
          <p14:tracePt t="12707" x="8777288" y="4606925"/>
          <p14:tracePt t="12718" x="8777288" y="4654550"/>
          <p14:tracePt t="12720" x="8777288" y="4683125"/>
          <p14:tracePt t="12722" x="8777288" y="4691063"/>
          <p14:tracePt t="12734" x="8777288" y="4729163"/>
          <p14:tracePt t="12735" x="8777288" y="4738688"/>
          <p14:tracePt t="12751" x="8777288" y="4786313"/>
          <p14:tracePt t="12753" x="8777288" y="4795838"/>
          <p14:tracePt t="12768" x="8777288" y="4814888"/>
          <p14:tracePt t="12798" x="8777288" y="4824413"/>
          <p14:tracePt t="12804" x="8767763" y="4824413"/>
          <p14:tracePt t="12818" x="8758238" y="4843463"/>
          <p14:tracePt t="12820" x="8758238" y="4852988"/>
          <p14:tracePt t="12834" x="8748713" y="4872038"/>
          <p14:tracePt t="12895" x="8748713" y="4881563"/>
          <p14:tracePt t="12918" x="8729663" y="4900613"/>
          <p14:tracePt t="12934" x="8710613" y="4918075"/>
          <p14:tracePt t="12968" x="8710613" y="4927600"/>
          <p14:tracePt t="13025" x="8710613" y="4918075"/>
          <p14:tracePt t="13032" x="8720138" y="4910138"/>
          <p14:tracePt t="13034" x="8720138" y="4900613"/>
          <p14:tracePt t="13037" x="8720138" y="4881563"/>
          <p14:tracePt t="13040" x="8720138" y="4852988"/>
          <p14:tracePt t="13043" x="8720138" y="4833938"/>
          <p14:tracePt t="13048" x="8720138" y="4814888"/>
          <p14:tracePt t="13051" x="8720138" y="4795838"/>
          <p14:tracePt t="13054" x="8720138" y="4786313"/>
          <p14:tracePt t="13061" x="8720138" y="4776788"/>
          <p14:tracePt t="13068" x="8720138" y="4757738"/>
          <p14:tracePt t="13071" x="8720138" y="4748213"/>
          <p14:tracePt t="13074" x="8720138" y="4738688"/>
          <p14:tracePt t="13084" x="8720138" y="4729163"/>
          <p14:tracePt t="13150" x="8720138" y="4738688"/>
          <p14:tracePt t="13160" x="8710613" y="4767263"/>
          <p14:tracePt t="13162" x="8710613" y="4786313"/>
          <p14:tracePt t="13165" x="8710613" y="4795838"/>
          <p14:tracePt t="13171" x="8710613" y="4824413"/>
          <p14:tracePt t="13173" x="8710613" y="4833938"/>
          <p14:tracePt t="13201" x="8758238" y="4910138"/>
          <p14:tracePt t="13203" x="8767763" y="4918075"/>
          <p14:tracePt t="13218" x="8796338" y="4927600"/>
          <p14:tracePt t="13219" x="8805863" y="4927600"/>
          <p14:tracePt t="13221" x="8815388" y="4937125"/>
          <p14:tracePt t="13223" x="8824913" y="4937125"/>
          <p14:tracePt t="13234" x="8872538" y="4937125"/>
          <p14:tracePt t="13236" x="8891588" y="4946650"/>
          <p14:tracePt t="13252" x="8985250" y="4956175"/>
          <p14:tracePt t="13254" x="9004300" y="4956175"/>
          <p14:tracePt t="13267" x="9090025" y="4975225"/>
          <p14:tracePt t="13268" x="9109075" y="4975225"/>
          <p14:tracePt t="13269" x="9128125" y="4975225"/>
          <p14:tracePt t="13284" x="9240838" y="4994275"/>
          <p14:tracePt t="13286" x="9250363" y="4994275"/>
          <p14:tracePt t="13288" x="9269413" y="4994275"/>
          <p14:tracePt t="13301" x="9326563" y="4994275"/>
          <p14:tracePt t="13318" x="9382125" y="4994275"/>
          <p14:tracePt t="13319" x="9391650" y="4994275"/>
          <p14:tracePt t="13321" x="9401175" y="4994275"/>
          <p14:tracePt t="13323" x="9401175" y="4984750"/>
          <p14:tracePt t="13334" x="9448800" y="4984750"/>
          <p14:tracePt t="13335" x="9458325" y="4984750"/>
          <p14:tracePt t="13337" x="9467850" y="4984750"/>
          <p14:tracePt t="13350" x="9515475" y="4984750"/>
          <p14:tracePt t="13351" x="9534525" y="4984750"/>
          <p14:tracePt t="13367" x="9572625" y="4984750"/>
          <p14:tracePt t="13424" x="9582150" y="4984750"/>
          <p14:tracePt t="13441" x="9591675" y="4984750"/>
          <p14:tracePt t="13467" x="9599613" y="4984750"/>
          <p14:tracePt t="13486" x="9637713" y="4956175"/>
          <p14:tracePt t="13490" x="9656763" y="4937125"/>
          <p14:tracePt t="13494" x="9675813" y="4918075"/>
          <p14:tracePt t="13496" x="9685338" y="4900613"/>
          <p14:tracePt t="13499" x="9685338" y="4891088"/>
          <p14:tracePt t="13501" x="9694863" y="4872038"/>
          <p14:tracePt t="13503" x="9694863" y="4852988"/>
          <p14:tracePt t="13508" x="9704388" y="4814888"/>
          <p14:tracePt t="13518" x="9704388" y="4710113"/>
          <p14:tracePt t="13520" x="9704388" y="4673600"/>
          <p14:tracePt t="13523" x="9704388" y="4635500"/>
          <p14:tracePt t="13525" x="9694863" y="4625975"/>
          <p14:tracePt t="13527" x="9685338" y="4587875"/>
          <p14:tracePt t="13529" x="9685338" y="4559300"/>
          <p14:tracePt t="13531" x="9675813" y="4521200"/>
          <p14:tracePt t="13532" x="9666288" y="4502150"/>
          <p14:tracePt t="13534" x="9666288" y="4492625"/>
          <p14:tracePt t="13536" x="9656763" y="4464050"/>
          <p14:tracePt t="13538" x="9637713" y="4437063"/>
          <p14:tracePt t="13539" x="9628188" y="4418013"/>
          <p14:tracePt t="13541" x="9618663" y="4389438"/>
          <p14:tracePt t="13542" x="9618663" y="4370388"/>
          <p14:tracePt t="13544" x="9618663" y="4351338"/>
          <p14:tracePt t="13546" x="9609138" y="4341813"/>
          <p14:tracePt t="13547" x="9609138" y="4332288"/>
          <p14:tracePt t="13549" x="9599613" y="4322763"/>
          <p14:tracePt t="13551" x="9591675" y="4294188"/>
          <p14:tracePt t="13553" x="9591675" y="4284663"/>
          <p14:tracePt t="13554" x="9591675" y="4275138"/>
          <p14:tracePt t="13559" x="9572625" y="4256088"/>
          <p14:tracePt t="13567" x="9553575" y="4229100"/>
          <p14:tracePt t="13568" x="9553575" y="4219575"/>
          <p14:tracePt t="13570" x="9553575" y="4210050"/>
          <p14:tracePt t="13583" x="9525000" y="4162425"/>
          <p14:tracePt t="13586" x="9515475" y="4162425"/>
          <p14:tracePt t="13587" x="9515475" y="4152900"/>
          <p14:tracePt t="13600" x="9505950" y="4105275"/>
          <p14:tracePt t="13601" x="9505950" y="4095750"/>
          <p14:tracePt t="13616" x="9505950" y="4038600"/>
          <p14:tracePt t="13634" x="9496425" y="3973513"/>
          <p14:tracePt t="13651" x="9496425" y="3944938"/>
          <p14:tracePt t="13667" x="9496425" y="3935413"/>
          <p14:tracePt t="13723" x="9496425" y="3944938"/>
          <p14:tracePt t="13730" x="9496425" y="3954463"/>
          <p14:tracePt t="13731" x="9496425" y="3963988"/>
          <p14:tracePt t="13736" x="9496425" y="3983038"/>
          <p14:tracePt t="13750" x="9496425" y="4095750"/>
          <p14:tracePt t="13753" x="9496425" y="4152900"/>
          <p14:tracePt t="13754" x="9496425" y="4171950"/>
          <p14:tracePt t="13756" x="9496425" y="4200525"/>
          <p14:tracePt t="13757" x="9496425" y="4219575"/>
          <p14:tracePt t="13759" x="9496425" y="4256088"/>
          <p14:tracePt t="13761" x="9496425" y="4275138"/>
          <p14:tracePt t="13763" x="9496425" y="4322763"/>
          <p14:tracePt t="13765" x="9496425" y="4360863"/>
          <p14:tracePt t="13767" x="9496425" y="4389438"/>
          <p14:tracePt t="13769" x="9505950" y="4437063"/>
          <p14:tracePt t="13770" x="9505950" y="4446588"/>
          <p14:tracePt t="13772" x="9505950" y="4473575"/>
          <p14:tracePt t="13774" x="9515475" y="4492625"/>
          <p14:tracePt t="13775" x="9515475" y="4521200"/>
          <p14:tracePt t="13777" x="9515475" y="4540250"/>
          <p14:tracePt t="13778" x="9515475" y="4568825"/>
          <p14:tracePt t="13780" x="9515475" y="4597400"/>
          <p14:tracePt t="13781" x="9534525" y="4606925"/>
          <p14:tracePt t="13783" x="9534525" y="4616450"/>
          <p14:tracePt t="13784" x="9534525" y="4645025"/>
          <p14:tracePt t="13786" x="9534525" y="4664075"/>
          <p14:tracePt t="13788" x="9534525" y="4683125"/>
          <p14:tracePt t="13789" x="9534525" y="4691063"/>
          <p14:tracePt t="13791" x="9534525" y="4710113"/>
          <p14:tracePt t="13793" x="9534525" y="4729163"/>
          <p14:tracePt t="13794" x="9534525" y="4738688"/>
          <p14:tracePt t="13796" x="9534525" y="4748213"/>
          <p14:tracePt t="13797" x="9534525" y="4757738"/>
          <p14:tracePt t="13803" x="9534525" y="4786313"/>
          <p14:tracePt t="13805" x="9534525" y="4795838"/>
          <p14:tracePt t="13816" x="9534525" y="4805363"/>
          <p14:tracePt t="13945" x="9534525" y="4824413"/>
          <p14:tracePt t="13995" x="9534525" y="4833938"/>
          <p14:tracePt t="14116" x="9534525" y="4814888"/>
          <p14:tracePt t="14122" x="9544050" y="4805363"/>
          <p14:tracePt t="14134" x="9553575" y="4776788"/>
          <p14:tracePt t="14137" x="9553575" y="4767263"/>
          <p14:tracePt t="14150" x="9563100" y="4710113"/>
          <p14:tracePt t="14166" x="9563100" y="4700588"/>
          <p14:tracePt t="14187" x="9563100" y="4710113"/>
          <p14:tracePt t="14200" x="9563100" y="4748213"/>
          <p14:tracePt t="14202" x="9563100" y="4757738"/>
          <p14:tracePt t="14204" x="9563100" y="4767263"/>
          <p14:tracePt t="14216" x="9553575" y="4805363"/>
          <p14:tracePt t="14218" x="9553575" y="4824413"/>
          <p14:tracePt t="14220" x="9544050" y="4843463"/>
          <p14:tracePt t="14233" x="9515475" y="4872038"/>
          <p14:tracePt t="14250" x="9515475" y="4910138"/>
          <p14:tracePt t="14252" x="9515475" y="4918075"/>
          <p14:tracePt t="14266" x="9505950" y="4937125"/>
          <p14:tracePt t="14284" x="9505950" y="4946650"/>
          <p14:tracePt t="14350" x="9505950" y="4937125"/>
          <p14:tracePt t="14404" x="9505950" y="4946650"/>
          <p14:tracePt t="14411" x="9505950" y="4956175"/>
          <p14:tracePt t="14420" x="9505950" y="4965700"/>
          <p14:tracePt t="14470" x="9515475" y="4956175"/>
          <p14:tracePt t="14484" x="9515475" y="4918075"/>
          <p14:tracePt t="14487" x="9515475" y="4910138"/>
          <p14:tracePt t="14489" x="9515475" y="4881563"/>
          <p14:tracePt t="14492" x="9515475" y="4833938"/>
          <p14:tracePt t="14495" x="9515475" y="4795838"/>
          <p14:tracePt t="14498" x="9515475" y="4738688"/>
          <p14:tracePt t="14502" x="9515475" y="4683125"/>
          <p14:tracePt t="14505" x="9505950" y="4606925"/>
          <p14:tracePt t="14509" x="9496425" y="4530725"/>
          <p14:tracePt t="14512" x="9496425" y="4464050"/>
          <p14:tracePt t="14515" x="9486900" y="4418013"/>
          <p14:tracePt t="14518" x="9467850" y="4313238"/>
          <p14:tracePt t="14521" x="9467850" y="4237038"/>
          <p14:tracePt t="14523" x="9458325" y="4191000"/>
          <p14:tracePt t="14526" x="9448800" y="4095750"/>
          <p14:tracePt t="14529" x="9439275" y="4038600"/>
          <p14:tracePt t="14532" x="9439275" y="3983038"/>
          <p14:tracePt t="14535" x="9420225" y="3849688"/>
          <p14:tracePt t="14538" x="9410700" y="3756025"/>
          <p14:tracePt t="14540" x="9401175" y="3641725"/>
          <p14:tracePt t="14543" x="9382125" y="3529013"/>
          <p14:tracePt t="14545" x="9372600" y="3462338"/>
          <p14:tracePt t="14548" x="9372600" y="3386138"/>
          <p14:tracePt t="14550" x="9364663" y="3273425"/>
          <p14:tracePt t="14553" x="9345613" y="3168650"/>
          <p14:tracePt t="14555" x="9345613" y="3092450"/>
          <p14:tracePt t="14558" x="9336088" y="2979738"/>
          <p14:tracePt t="14560" x="9326563" y="2903538"/>
          <p14:tracePt t="14565" x="9307513" y="2781300"/>
          <p14:tracePt t="14567" x="9288463" y="2667000"/>
          <p14:tracePt t="14570" x="9259888" y="2573338"/>
          <p14:tracePt t="14573" x="9240838" y="2468563"/>
          <p14:tracePt t="14576" x="9221788" y="2393950"/>
          <p14:tracePt t="14579" x="9183688" y="2298700"/>
          <p14:tracePt t="14581" x="9164638" y="2232025"/>
          <p14:tracePt t="14584" x="9137650" y="2147888"/>
          <p14:tracePt t="14588" x="9118600" y="2090738"/>
          <p14:tracePt t="14591" x="9109075" y="2033588"/>
          <p14:tracePt t="14593" x="9099550" y="2024063"/>
          <p14:tracePt t="14594" x="9099550" y="2014538"/>
          <p14:tracePt t="14594" x="9099550" y="2005013"/>
          <p14:tracePt t="14596" x="9099550" y="1995488"/>
          <p14:tracePt t="14598" x="9090025" y="1995488"/>
          <p14:tracePt t="14609" x="9090025" y="1985963"/>
          <p14:tracePt t="14618" x="9080500" y="1985963"/>
          <p14:tracePt t="14650" x="9070975" y="1985963"/>
          <p14:tracePt t="14747" x="9070975" y="1976438"/>
          <p14:tracePt t="14758" x="9070975" y="1966913"/>
          <p14:tracePt t="14765" x="9070975" y="1947863"/>
          <p14:tracePt t="14783" x="9061450" y="1901825"/>
          <p14:tracePt t="14784" x="9051925" y="1892300"/>
          <p14:tracePt t="14801" x="9051925" y="1882775"/>
          <p14:tracePt t="14816" x="9051925" y="1863725"/>
          <p14:tracePt t="14834" x="9032875" y="1835150"/>
          <p14:tracePt t="14850" x="9023350" y="1806575"/>
          <p14:tracePt t="14853" x="9013825" y="1797050"/>
          <p14:tracePt t="14866" x="8994775" y="1768475"/>
          <p14:tracePt t="14868" x="8994775" y="1758950"/>
          <p14:tracePt t="14869" x="8985250" y="1758950"/>
          <p14:tracePt t="14883" x="8966200" y="1730375"/>
          <p14:tracePt t="14885" x="8956675" y="1712913"/>
          <p14:tracePt t="14887" x="8947150" y="1703388"/>
          <p14:tracePt t="14900" x="8901113" y="1655763"/>
          <p14:tracePt t="14902" x="8882063" y="1646238"/>
          <p14:tracePt t="14916" x="8815388" y="1579563"/>
          <p14:tracePt t="14918" x="8805863" y="1570038"/>
          <p14:tracePt t="14920" x="8796338" y="1550988"/>
          <p14:tracePt t="14921" x="8796338" y="1541463"/>
          <p14:tracePt t="14923" x="8786813" y="1531938"/>
          <p14:tracePt t="14924" x="8777288" y="1531938"/>
          <p14:tracePt t="14926" x="8758238" y="1512888"/>
          <p14:tracePt t="14928" x="8748713" y="1493838"/>
          <p14:tracePt t="14930" x="8739188" y="1485900"/>
          <p14:tracePt t="14936" x="8701088" y="1447800"/>
          <p14:tracePt t="14938" x="8693150" y="1438275"/>
          <p14:tracePt t="14949" x="8626475" y="1362075"/>
          <p14:tracePt t="14951" x="8616950" y="1343025"/>
          <p14:tracePt t="14953" x="8597900" y="1333500"/>
          <p14:tracePt t="14955" x="8588375" y="1314450"/>
          <p14:tracePt t="14957" x="8569325" y="1295400"/>
          <p14:tracePt t="14958" x="8559800" y="1285875"/>
          <p14:tracePt t="14960" x="8550275" y="1276350"/>
          <p14:tracePt t="14961" x="8540750" y="1266825"/>
          <p14:tracePt t="14963" x="8521700" y="1249363"/>
          <p14:tracePt t="14964" x="8512175" y="1239838"/>
          <p14:tracePt t="14966" x="8493125" y="1230313"/>
          <p14:tracePt t="14968" x="8474075" y="1211263"/>
          <p14:tracePt t="14969" x="8474075" y="1201738"/>
          <p14:tracePt t="14970" x="8466138" y="1192213"/>
          <p14:tracePt t="14972" x="8447088" y="1173163"/>
          <p14:tracePt t="14973" x="8437563" y="1173163"/>
          <p14:tracePt t="14975" x="8428038" y="1144588"/>
          <p14:tracePt t="14976" x="8428038" y="1135063"/>
          <p14:tracePt t="14977" x="8418513" y="1135063"/>
          <p14:tracePt t="14979" x="8399463" y="1116013"/>
          <p14:tracePt t="14980" x="8399463" y="1106488"/>
          <p14:tracePt t="14982" x="8380413" y="1096963"/>
          <p14:tracePt t="14984" x="8370888" y="1087438"/>
          <p14:tracePt t="14985" x="8361363" y="1077913"/>
          <p14:tracePt t="14987" x="8351838" y="1068388"/>
          <p14:tracePt t="14988" x="8351838" y="1058863"/>
          <p14:tracePt t="14990" x="8342313" y="1049338"/>
          <p14:tracePt t="14990" x="8332788" y="1049338"/>
          <p14:tracePt t="14991" x="8332788" y="1039813"/>
          <p14:tracePt t="14992" x="8323263" y="1039813"/>
          <p14:tracePt t="15001" x="8275638" y="1003300"/>
          <p14:tracePt t="15003" x="8266113" y="993775"/>
          <p14:tracePt t="15005" x="8256588" y="984250"/>
          <p14:tracePt t="15016" x="8229600" y="955675"/>
          <p14:tracePt t="15018" x="8210550" y="946150"/>
          <p14:tracePt t="15032" x="8172450" y="917575"/>
          <p14:tracePt t="15049" x="8115300" y="889000"/>
          <p14:tracePt t="15051" x="8096250" y="889000"/>
          <p14:tracePt t="15065" x="8048625" y="860425"/>
          <p14:tracePt t="15083" x="8002588" y="841375"/>
          <p14:tracePt t="15100" x="7974013" y="831850"/>
          <p14:tracePt t="15103" x="7964488" y="822325"/>
          <p14:tracePt t="15116" x="7935913" y="812800"/>
          <p14:tracePt t="15119" x="7926388" y="803275"/>
          <p14:tracePt t="15133" x="7907338" y="785813"/>
          <p14:tracePt t="15136" x="7897813" y="785813"/>
          <p14:tracePt t="15150" x="7869238" y="766763"/>
          <p14:tracePt t="15151" x="7869238" y="757238"/>
          <p14:tracePt t="15153" x="7859713" y="738188"/>
          <p14:tracePt t="15166" x="7840663" y="728663"/>
          <p14:tracePt t="15168" x="7831138" y="719138"/>
          <p14:tracePt t="15184" x="7812088" y="690563"/>
          <p14:tracePt t="15186" x="7802563" y="690563"/>
          <p14:tracePt t="15200" x="7793038" y="681038"/>
          <p14:tracePt t="15540" x="7802563" y="681038"/>
          <p14:tracePt t="15567" x="7812088" y="681038"/>
          <p14:tracePt t="15578" x="7821613" y="681038"/>
          <p14:tracePt t="15585" x="7831138" y="681038"/>
          <p14:tracePt t="15599" x="7869238" y="681038"/>
          <p14:tracePt t="15600" x="7888288" y="681038"/>
          <p14:tracePt t="15603" x="7907338" y="690563"/>
          <p14:tracePt t="15605" x="7935913" y="700088"/>
          <p14:tracePt t="15607" x="7954963" y="700088"/>
          <p14:tracePt t="15609" x="7983538" y="709613"/>
          <p14:tracePt t="15611" x="8002588" y="709613"/>
          <p14:tracePt t="15613" x="8012113" y="719138"/>
          <p14:tracePt t="15614" x="8039100" y="719138"/>
          <p14:tracePt t="15632" x="8247063" y="803275"/>
          <p14:tracePt t="15634" x="8266113" y="803275"/>
          <p14:tracePt t="15636" x="8285163" y="812800"/>
          <p14:tracePt t="15638" x="8294688" y="822325"/>
          <p14:tracePt t="15640" x="8313738" y="822325"/>
          <p14:tracePt t="15649" x="8351838" y="841375"/>
          <p14:tracePt t="15651" x="8361363" y="841375"/>
          <p14:tracePt t="15652" x="8370888" y="841375"/>
          <p14:tracePt t="15665" x="8428038" y="860425"/>
          <p14:tracePt t="15666" x="8447088" y="869950"/>
          <p14:tracePt t="15667" x="8456613" y="869950"/>
          <p14:tracePt t="15668" x="8456613" y="879475"/>
          <p14:tracePt t="15683" x="8550275" y="908050"/>
          <p14:tracePt t="15684" x="8559800" y="908050"/>
          <p14:tracePt t="15686" x="8578850" y="908050"/>
          <p14:tracePt t="15688" x="8578850" y="917575"/>
          <p14:tracePt t="15699" x="8626475" y="917575"/>
          <p14:tracePt t="15715" x="8636000" y="917575"/>
          <p14:tracePt t="15787" x="8636000" y="927100"/>
          <p14:tracePt t="15909" x="8626475" y="927100"/>
          <p14:tracePt t="16588" x="8616950" y="927100"/>
          <p14:tracePt t="16599" x="8588375" y="917575"/>
          <p14:tracePt t="16614" x="8540750" y="879475"/>
          <p14:tracePt t="16615" x="8531225" y="869950"/>
          <p14:tracePt t="16617" x="8512175" y="860425"/>
          <p14:tracePt t="16631" x="8447088" y="822325"/>
          <p14:tracePt t="16633" x="8437563" y="812800"/>
          <p14:tracePt t="16634" x="8428038" y="812800"/>
          <p14:tracePt t="16648" x="8351838" y="785813"/>
          <p14:tracePt t="16650" x="8342313" y="776288"/>
          <p14:tracePt t="16652" x="8332788" y="776288"/>
          <p14:tracePt t="16663" x="8285163" y="766763"/>
          <p14:tracePt t="16681" x="8247063" y="757238"/>
          <p14:tracePt t="16697" x="8239125" y="757238"/>
          <p14:tracePt t="16699" x="8229600" y="757238"/>
          <p14:tracePt t="16713" x="8220075" y="747713"/>
          <p14:tracePt t="16731" x="8181975" y="747713"/>
          <p14:tracePt t="16747" x="8162925" y="738188"/>
          <p14:tracePt t="16763" x="8153400" y="738188"/>
          <p14:tracePt t="16797" x="8143875" y="747713"/>
          <p14:tracePt t="16813" x="8134350" y="785813"/>
          <p14:tracePt t="16830" x="8115300" y="879475"/>
          <p14:tracePt t="16831" x="8115300" y="898525"/>
          <p14:tracePt t="16832" x="8105775" y="908050"/>
          <p14:tracePt t="16833" x="8105775" y="917575"/>
          <p14:tracePt t="16834" x="8105775" y="927100"/>
          <p14:tracePt t="16848" x="8096250" y="1096963"/>
          <p14:tracePt t="16850" x="8096250" y="1154113"/>
          <p14:tracePt t="16852" x="8096250" y="1173163"/>
          <p14:tracePt t="16854" x="8086725" y="1201738"/>
          <p14:tracePt t="16855" x="8086725" y="1211263"/>
          <p14:tracePt t="16857" x="8086725" y="1239838"/>
          <p14:tracePt t="16858" x="8086725" y="1249363"/>
          <p14:tracePt t="16860" x="8086725" y="1266825"/>
          <p14:tracePt t="16861" x="8086725" y="1285875"/>
          <p14:tracePt t="16862" x="8086725" y="1295400"/>
          <p14:tracePt t="16869" x="8086725" y="1352550"/>
          <p14:tracePt t="16870" x="8086725" y="1371600"/>
          <p14:tracePt t="16881" x="8086725" y="1447800"/>
          <p14:tracePt t="16884" x="8086725" y="1466850"/>
          <p14:tracePt t="16885" x="8086725" y="1476375"/>
          <p14:tracePt t="16898" x="8086725" y="1512888"/>
          <p14:tracePt t="16900" x="8086725" y="1522413"/>
          <p14:tracePt t="16914" x="8086725" y="1598613"/>
          <p14:tracePt t="16916" x="8086725" y="1627188"/>
          <p14:tracePt t="16918" x="8086725" y="1646238"/>
          <p14:tracePt t="16920" x="8077200" y="1665288"/>
          <p14:tracePt t="16922" x="8077200" y="1693863"/>
          <p14:tracePt t="16924" x="8077200" y="1712913"/>
          <p14:tracePt t="16926" x="8077200" y="1730375"/>
          <p14:tracePt t="16928" x="8077200" y="1768475"/>
          <p14:tracePt t="16930" x="8077200" y="1797050"/>
          <p14:tracePt t="16933" x="8077200" y="1816100"/>
          <p14:tracePt t="16934" x="8077200" y="1844675"/>
          <p14:tracePt t="16936" x="8077200" y="1873250"/>
          <p14:tracePt t="16938" x="8077200" y="1882775"/>
          <p14:tracePt t="16939" x="8077200" y="1920875"/>
          <p14:tracePt t="16941" x="8077200" y="1947863"/>
          <p14:tracePt t="16942" x="8077200" y="1957388"/>
          <p14:tracePt t="16945" x="8077200" y="1985963"/>
          <p14:tracePt t="16946" x="8077200" y="1995488"/>
          <p14:tracePt t="16949" x="8077200" y="2033588"/>
          <p14:tracePt t="16950" x="8077200" y="2062163"/>
          <p14:tracePt t="16952" x="8077200" y="2081213"/>
          <p14:tracePt t="16954" x="8077200" y="2109788"/>
          <p14:tracePt t="16956" x="8077200" y="2128838"/>
          <p14:tracePt t="16958" x="8077200" y="2147888"/>
          <p14:tracePt t="16959" x="8077200" y="2157413"/>
          <p14:tracePt t="16961" x="8077200" y="2166938"/>
          <p14:tracePt t="16963" x="8077200" y="2174875"/>
          <p14:tracePt t="16964" x="8077200" y="2193925"/>
          <p14:tracePt t="16966" x="8077200" y="2203450"/>
          <p14:tracePt t="16967" x="8077200" y="2212975"/>
          <p14:tracePt t="16969" x="8067675" y="2222500"/>
          <p14:tracePt t="16971" x="8067675" y="2241550"/>
          <p14:tracePt t="16977" x="8067675" y="2279650"/>
          <p14:tracePt t="16979" x="8067675" y="2289175"/>
          <p14:tracePt t="16981" x="8067675" y="2298700"/>
          <p14:tracePt t="16983" x="8067675" y="2308225"/>
          <p14:tracePt t="16985" x="8067675" y="2317750"/>
          <p14:tracePt t="16986" x="8067675" y="2327275"/>
          <p14:tracePt t="16991" x="8067675" y="2346325"/>
          <p14:tracePt t="16992" x="8067675" y="2365375"/>
          <p14:tracePt t="16993" x="8067675" y="2374900"/>
          <p14:tracePt t="16994" x="8067675" y="2384425"/>
          <p14:tracePt t="17000" x="8067675" y="2439988"/>
          <p14:tracePt t="17003" x="8067675" y="2459038"/>
          <p14:tracePt t="17005" x="8067675" y="2497138"/>
          <p14:tracePt t="17014" x="8067675" y="2620963"/>
          <p14:tracePt t="17016" x="8077200" y="2667000"/>
          <p14:tracePt t="17017" x="8077200" y="2705100"/>
          <p14:tracePt t="17019" x="8086725" y="2724150"/>
          <p14:tracePt t="17021" x="8086725" y="2771775"/>
          <p14:tracePt t="17023" x="8096250" y="2809875"/>
          <p14:tracePt t="17024" x="8096250" y="2828925"/>
          <p14:tracePt t="17026" x="8096250" y="2857500"/>
          <p14:tracePt t="17028" x="8096250" y="2884488"/>
          <p14:tracePt t="17031" x="8096250" y="2922588"/>
          <p14:tracePt t="17034" x="8115300" y="2970213"/>
          <p14:tracePt t="17038" x="8115300" y="3008313"/>
          <p14:tracePt t="17041" x="8124825" y="3036888"/>
          <p14:tracePt t="17044" x="8124825" y="3065463"/>
          <p14:tracePt t="17046" x="8124825" y="3084513"/>
          <p14:tracePt t="17049" x="8124825" y="3111500"/>
          <p14:tracePt t="17052" x="8124825" y="3121025"/>
          <p14:tracePt t="17054" x="8124825" y="3130550"/>
          <p14:tracePt t="17056" x="8124825" y="3140075"/>
          <p14:tracePt t="17061" x="8124825" y="3159125"/>
          <p14:tracePt t="17067" x="8124825" y="3187700"/>
          <p14:tracePt t="17081" x="8134350" y="3197225"/>
          <p14:tracePt t="17097" x="8143875" y="3206750"/>
          <p14:tracePt t="17115" x="8153400" y="3206750"/>
          <p14:tracePt t="17116" x="8153400" y="3216275"/>
          <p14:tracePt t="17132" x="8172450" y="3225800"/>
          <p14:tracePt t="17134" x="8181975" y="3225800"/>
          <p14:tracePt t="17148" x="8210550" y="3235325"/>
          <p14:tracePt t="17165" x="8247063" y="3244850"/>
          <p14:tracePt t="17167" x="8256588" y="3244850"/>
          <p14:tracePt t="17169" x="8266113" y="3244850"/>
          <p14:tracePt t="17171" x="8275638" y="3254375"/>
          <p14:tracePt t="17182" x="8304213" y="3263900"/>
          <p14:tracePt t="17186" x="8332788" y="3273425"/>
          <p14:tracePt t="17190" x="8351838" y="3282950"/>
          <p14:tracePt t="17192" x="8361363" y="3292475"/>
          <p14:tracePt t="17199" x="8399463" y="3302000"/>
          <p14:tracePt t="17201" x="8408988" y="3302000"/>
          <p14:tracePt t="17215" x="8474075" y="3328988"/>
          <p14:tracePt t="17217" x="8483600" y="3338513"/>
          <p14:tracePt t="17219" x="8493125" y="3338513"/>
          <p14:tracePt t="17233" x="8512175" y="3348038"/>
          <p14:tracePt t="17301" x="8502650" y="3348038"/>
          <p14:tracePt t="17317" x="8483600" y="3319463"/>
          <p14:tracePt t="17320" x="8483600" y="3311525"/>
          <p14:tracePt t="17324" x="8466138" y="3311525"/>
          <p14:tracePt t="17328" x="8466138" y="3302000"/>
          <p14:tracePt t="17336" x="8456613" y="3292475"/>
          <p14:tracePt t="17347" x="8456613" y="3273425"/>
          <p14:tracePt t="17365" x="8456613" y="3235325"/>
          <p14:tracePt t="17367" x="8447088" y="3235325"/>
          <p14:tracePt t="17369" x="8447088" y="3225800"/>
          <p14:tracePt t="17382" x="8447088" y="3197225"/>
          <p14:tracePt t="17385" x="8447088" y="3178175"/>
          <p14:tracePt t="17387" x="8447088" y="3168650"/>
          <p14:tracePt t="17398" x="8447088" y="3149600"/>
          <p14:tracePt t="17416" x="8447088" y="3111500"/>
          <p14:tracePt t="17420" x="8447088" y="3101975"/>
          <p14:tracePt t="17432" x="8447088" y="3084513"/>
          <p14:tracePt t="17435" x="8447088" y="3074988"/>
          <p14:tracePt t="17449" x="8447088" y="3027363"/>
          <p14:tracePt t="17453" x="8447088" y="3017838"/>
          <p14:tracePt t="17455" x="8447088" y="3008313"/>
          <p14:tracePt t="17458" x="8456613" y="2998788"/>
          <p14:tracePt t="17460" x="8456613" y="2989263"/>
          <p14:tracePt t="17468" x="8456613" y="2970213"/>
          <p14:tracePt t="17482" x="8456613" y="2932113"/>
          <p14:tracePt t="17484" x="8456613" y="2913063"/>
          <p14:tracePt t="17514" x="8447088" y="2847975"/>
          <p14:tracePt t="17531" x="8447088" y="2800350"/>
          <p14:tracePt t="17533" x="8447088" y="2781300"/>
          <p14:tracePt t="17536" x="8447088" y="2771775"/>
          <p14:tracePt t="17538" x="8456613" y="2762250"/>
          <p14:tracePt t="17541" x="8456613" y="2752725"/>
          <p14:tracePt t="17547" x="8456613" y="2733675"/>
          <p14:tracePt t="17549" x="8456613" y="2724150"/>
          <p14:tracePt t="17552" x="8474075" y="2705100"/>
          <p14:tracePt t="17564" x="8474075" y="2657475"/>
          <p14:tracePt t="17567" x="8483600" y="2628900"/>
          <p14:tracePt t="17570" x="8483600" y="2620963"/>
          <p14:tracePt t="17572" x="8483600" y="2601913"/>
          <p14:tracePt t="17574" x="8483600" y="2592388"/>
          <p14:tracePt t="17576" x="8483600" y="2573338"/>
          <p14:tracePt t="17579" x="8483600" y="2563813"/>
          <p14:tracePt t="17581" x="8493125" y="2544763"/>
          <p14:tracePt t="17583" x="8493125" y="2525713"/>
          <p14:tracePt t="17585" x="8493125" y="2516188"/>
          <p14:tracePt t="17587" x="8493125" y="2497138"/>
          <p14:tracePt t="17589" x="8493125" y="2487613"/>
          <p14:tracePt t="17590" x="8493125" y="2478088"/>
          <p14:tracePt t="17592" x="8493125" y="2459038"/>
          <p14:tracePt t="17593" x="8493125" y="2449513"/>
          <p14:tracePt t="17600" x="8493125" y="2411413"/>
          <p14:tracePt t="17601" x="8493125" y="2393950"/>
          <p14:tracePt t="17603" x="8493125" y="2365375"/>
          <p14:tracePt t="17605" x="8493125" y="2346325"/>
          <p14:tracePt t="17607" x="8493125" y="2327275"/>
          <p14:tracePt t="17609" x="8493125" y="2308225"/>
          <p14:tracePt t="17612" x="8493125" y="2289175"/>
          <p14:tracePt t="17613" x="8493125" y="2279650"/>
          <p14:tracePt t="17615" x="8493125" y="2260600"/>
          <p14:tracePt t="17617" x="8493125" y="2251075"/>
          <p14:tracePt t="17618" x="8493125" y="2232025"/>
          <p14:tracePt t="17620" x="8493125" y="2212975"/>
          <p14:tracePt t="17621" x="8493125" y="2203450"/>
          <p14:tracePt t="17623" x="8493125" y="2184400"/>
          <p14:tracePt t="17625" x="8493125" y="2166938"/>
          <p14:tracePt t="17626" x="8493125" y="2157413"/>
          <p14:tracePt t="17628" x="8493125" y="2138363"/>
          <p14:tracePt t="17630" x="8483600" y="2119313"/>
          <p14:tracePt t="17633" x="8483600" y="2100263"/>
          <p14:tracePt t="17634" x="8483600" y="2090738"/>
          <p14:tracePt t="17635" x="8483600" y="2081213"/>
          <p14:tracePt t="17636" x="8466138" y="2062163"/>
          <p14:tracePt t="17638" x="8466138" y="2043113"/>
          <p14:tracePt t="17640" x="8466138" y="2024063"/>
          <p14:tracePt t="17646" x="8466138" y="1985963"/>
          <p14:tracePt t="17648" x="8456613" y="1957388"/>
          <p14:tracePt t="17651" x="8456613" y="1947863"/>
          <p14:tracePt t="17652" x="8456613" y="1930400"/>
          <p14:tracePt t="17654" x="8456613" y="1920875"/>
          <p14:tracePt t="17656" x="8456613" y="1911350"/>
          <p14:tracePt t="17658" x="8447088" y="1892300"/>
          <p14:tracePt t="17663" x="8447088" y="1863725"/>
          <p14:tracePt t="17666" x="8447088" y="1835150"/>
          <p14:tracePt t="17669" x="8437563" y="1816100"/>
          <p14:tracePt t="17680" x="8428038" y="1749425"/>
          <p14:tracePt t="17682" x="8418513" y="1730375"/>
          <p14:tracePt t="17698" x="8389938" y="1655763"/>
          <p14:tracePt t="17700" x="8389938" y="1646238"/>
          <p14:tracePt t="17715" x="8370888" y="1598613"/>
          <p14:tracePt t="17717" x="8361363" y="1589088"/>
          <p14:tracePt t="17748" x="8323263" y="1503363"/>
          <p14:tracePt t="17749" x="8323263" y="1493838"/>
          <p14:tracePt t="17764" x="8294688" y="1466850"/>
          <p14:tracePt t="17781" x="8256588" y="1419225"/>
          <p14:tracePt t="17797" x="8210550" y="1362075"/>
          <p14:tracePt t="17799" x="8210550" y="1352550"/>
          <p14:tracePt t="17801" x="8210550" y="1343025"/>
          <p14:tracePt t="17802" x="8201025" y="1333500"/>
          <p14:tracePt t="17814" x="8172450" y="1266825"/>
          <p14:tracePt t="17815" x="8172450" y="1249363"/>
          <p14:tracePt t="17817" x="8162925" y="1239838"/>
          <p14:tracePt t="17819" x="8162925" y="1230313"/>
          <p14:tracePt t="17820" x="8153400" y="1230313"/>
          <p14:tracePt t="17822" x="8153400" y="1211263"/>
          <p14:tracePt t="17824" x="8143875" y="1201738"/>
          <p14:tracePt t="17829" x="8134350" y="1163638"/>
          <p14:tracePt t="17831" x="8134350" y="1154113"/>
          <p14:tracePt t="17846" x="8105775" y="1087438"/>
          <p14:tracePt t="17863" x="8086725" y="1030288"/>
          <p14:tracePt t="17865" x="8086725" y="1022350"/>
          <p14:tracePt t="17880" x="8086725" y="1012825"/>
          <p14:tracePt t="17897" x="8086725" y="1003300"/>
          <p14:tracePt t="17937" x="8086725" y="1012825"/>
          <p14:tracePt t="17943" x="8086725" y="1022350"/>
          <p14:tracePt t="17948" x="8086725" y="1039813"/>
          <p14:tracePt t="17964" x="8086725" y="1116013"/>
          <p14:tracePt t="17965" x="8086725" y="1135063"/>
          <p14:tracePt t="17968" x="8086725" y="1182688"/>
          <p14:tracePt t="17969" x="8086725" y="1201738"/>
          <p14:tracePt t="17971" x="8086725" y="1230313"/>
          <p14:tracePt t="17972" x="8086725" y="1239838"/>
          <p14:tracePt t="17974" x="8086725" y="1266825"/>
          <p14:tracePt t="17976" x="8086725" y="1295400"/>
          <p14:tracePt t="17978" x="8086725" y="1333500"/>
          <p14:tracePt t="17980" x="8086725" y="1362075"/>
          <p14:tracePt t="17982" x="8086725" y="1400175"/>
          <p14:tracePt t="17984" x="8086725" y="1438275"/>
          <p14:tracePt t="17986" x="8086725" y="1466850"/>
          <p14:tracePt t="17987" x="8086725" y="1485900"/>
          <p14:tracePt t="17989" x="8086725" y="1512888"/>
          <p14:tracePt t="17991" x="8086725" y="1550988"/>
          <p14:tracePt t="17992" x="8086725" y="1570038"/>
          <p14:tracePt t="17993" x="8086725" y="1589088"/>
          <p14:tracePt t="17995" x="8086725" y="1598613"/>
          <p14:tracePt t="17997" x="8086725" y="1646238"/>
          <p14:tracePt t="17999" x="8086725" y="1684338"/>
          <p14:tracePt t="18001" x="8086725" y="1712913"/>
          <p14:tracePt t="18002" x="8086725" y="1720850"/>
          <p14:tracePt t="18004" x="8086725" y="1739900"/>
          <p14:tracePt t="18006" x="8086725" y="1768475"/>
          <p14:tracePt t="18007" x="8086725" y="1778000"/>
          <p14:tracePt t="18008" x="8086725" y="1797050"/>
          <p14:tracePt t="18010" x="8086725" y="1816100"/>
          <p14:tracePt t="18011" x="8086725" y="1825625"/>
          <p14:tracePt t="18012" x="8086725" y="1854200"/>
          <p14:tracePt t="18014" x="8086725" y="1873250"/>
          <p14:tracePt t="18016" x="8096250" y="1892300"/>
          <p14:tracePt t="18017" x="8096250" y="1901825"/>
          <p14:tracePt t="18019" x="8096250" y="1920875"/>
          <p14:tracePt t="18020" x="8105775" y="1939925"/>
          <p14:tracePt t="18026" x="8105775" y="2005013"/>
          <p14:tracePt t="18028" x="8115300" y="2024063"/>
          <p14:tracePt t="18030" x="8115300" y="2062163"/>
          <p14:tracePt t="18031" x="8115300" y="2071688"/>
          <p14:tracePt t="18033" x="8124825" y="2090738"/>
          <p14:tracePt t="18035" x="8134350" y="2119313"/>
          <p14:tracePt t="18037" x="8134350" y="2138363"/>
          <p14:tracePt t="18038" x="8134350" y="2157413"/>
          <p14:tracePt t="18040" x="8143875" y="2174875"/>
          <p14:tracePt t="18041" x="8143875" y="2184400"/>
          <p14:tracePt t="18042" x="8143875" y="2193925"/>
          <p14:tracePt t="18044" x="8153400" y="2212975"/>
          <p14:tracePt t="18050" x="8162925" y="2289175"/>
          <p14:tracePt t="18052" x="8162925" y="2308225"/>
          <p14:tracePt t="18053" x="8162925" y="2317750"/>
          <p14:tracePt t="18055" x="8162925" y="2346325"/>
          <p14:tracePt t="18056" x="8162925" y="2355850"/>
          <p14:tracePt t="18063" x="8172450" y="2430463"/>
          <p14:tracePt t="18064" x="8172450" y="2439988"/>
          <p14:tracePt t="18065" x="8172450" y="2449513"/>
          <p14:tracePt t="18079" x="8181975" y="2601913"/>
          <p14:tracePt t="18081" x="8191500" y="2620963"/>
          <p14:tracePt t="18082" x="8191500" y="2638425"/>
          <p14:tracePt t="18084" x="8191500" y="2657475"/>
          <p14:tracePt t="18086" x="8191500" y="2676525"/>
          <p14:tracePt t="18088" x="8191500" y="2686050"/>
          <p14:tracePt t="18089" x="8191500" y="2705100"/>
          <p14:tracePt t="18091" x="8201025" y="2714625"/>
          <p14:tracePt t="18093" x="8201025" y="2733675"/>
          <p14:tracePt t="18094" x="8201025" y="2743200"/>
          <p14:tracePt t="18101" x="8201025" y="2781300"/>
          <p14:tracePt t="18103" x="8210550" y="2800350"/>
          <p14:tracePt t="18104" x="8210550" y="2809875"/>
          <p14:tracePt t="18113" x="8229600" y="2874963"/>
          <p14:tracePt t="18115" x="8229600" y="2884488"/>
          <p14:tracePt t="18117" x="8229600" y="2894013"/>
          <p14:tracePt t="18119" x="8239125" y="2903538"/>
          <p14:tracePt t="18130" x="8247063" y="2922588"/>
          <p14:tracePt t="18131" x="8247063" y="2932113"/>
          <p14:tracePt t="18146" x="8247063" y="2951163"/>
          <p14:tracePt t="18163" x="8247063" y="2960688"/>
          <p14:tracePt t="18165" x="8247063" y="2970213"/>
          <p14:tracePt t="18214" x="8256588" y="2970213"/>
          <p14:tracePt t="18216" x="8256588" y="2979738"/>
          <p14:tracePt t="18231" x="8266113" y="3008313"/>
          <p14:tracePt t="18248" x="8266113" y="3027363"/>
          <p14:tracePt t="18250" x="8266113" y="3036888"/>
          <p14:tracePt t="18264" x="8266113" y="3046413"/>
          <p14:tracePt t="18434" x="8266113" y="3055938"/>
          <p14:tracePt t="18529" x="8266113" y="3065463"/>
          <p14:tracePt t="18558" x="8266113" y="3074988"/>
          <p14:tracePt t="18619" x="8275638" y="3074988"/>
          <p14:tracePt t="18638" x="8285163" y="3074988"/>
          <p14:tracePt t="18644" x="8294688" y="3065463"/>
          <p14:tracePt t="18649" x="8294688" y="3055938"/>
          <p14:tracePt t="18662" x="8313738" y="3017838"/>
          <p14:tracePt t="18664" x="8313738" y="3008313"/>
          <p14:tracePt t="18666" x="8313738" y="2998788"/>
          <p14:tracePt t="18667" x="8323263" y="2989263"/>
          <p14:tracePt t="18669" x="8323263" y="2979738"/>
          <p14:tracePt t="18670" x="8323263" y="2970213"/>
          <p14:tracePt t="18672" x="8332788" y="2960688"/>
          <p14:tracePt t="18673" x="8332788" y="2951163"/>
          <p14:tracePt t="18674" x="8332788" y="2941638"/>
          <p14:tracePt t="18680" x="8351838" y="2894013"/>
          <p14:tracePt t="18683" x="8351838" y="2857500"/>
          <p14:tracePt t="18685" x="8351838" y="2838450"/>
          <p14:tracePt t="18687" x="8361363" y="2819400"/>
          <p14:tracePt t="18689" x="8361363" y="2800350"/>
          <p14:tracePt t="18691" x="8361363" y="2781300"/>
          <p14:tracePt t="18693" x="8361363" y="2752725"/>
          <p14:tracePt t="18694" x="8361363" y="2743200"/>
          <p14:tracePt t="18696" x="8361363" y="2714625"/>
          <p14:tracePt t="18698" x="8361363" y="2686050"/>
          <p14:tracePt t="18700" x="8361363" y="2647950"/>
          <p14:tracePt t="18702" x="8361363" y="2611438"/>
          <p14:tracePt t="18704" x="8361363" y="2582863"/>
          <p14:tracePt t="18706" x="8361363" y="2535238"/>
          <p14:tracePt t="18708" x="8351838" y="2487613"/>
          <p14:tracePt t="18710" x="8351838" y="2439988"/>
          <p14:tracePt t="18711" x="8342313" y="2420938"/>
          <p14:tracePt t="18713" x="8323263" y="2365375"/>
          <p14:tracePt t="18715" x="8313738" y="2317750"/>
          <p14:tracePt t="18717" x="8304213" y="2260600"/>
          <p14:tracePt t="18719" x="8294688" y="2193925"/>
          <p14:tracePt t="18721" x="8266113" y="2138363"/>
          <p14:tracePt t="18722" x="8266113" y="2119313"/>
          <p14:tracePt t="18724" x="8239125" y="2043113"/>
          <p14:tracePt t="18726" x="8229600" y="1985963"/>
          <p14:tracePt t="18727" x="8220075" y="1957388"/>
          <p14:tracePt t="18734" x="8172450" y="1797050"/>
          <p14:tracePt t="18735" x="8143875" y="1749425"/>
          <p14:tracePt t="18746" x="8105775" y="1589088"/>
          <p14:tracePt t="18748" x="8086725" y="1531938"/>
          <p14:tracePt t="18750" x="8086725" y="1503363"/>
          <p14:tracePt t="18752" x="8077200" y="1485900"/>
          <p14:tracePt t="18754" x="8067675" y="1466850"/>
          <p14:tracePt t="18756" x="8067675" y="1447800"/>
          <p14:tracePt t="18757" x="8058150" y="1438275"/>
          <p14:tracePt t="18758" x="8058150" y="1428750"/>
          <p14:tracePt t="18760" x="8058150" y="1409700"/>
          <p14:tracePt t="18761" x="8048625" y="1400175"/>
          <p14:tracePt t="18762" x="8048625" y="1390650"/>
          <p14:tracePt t="18764" x="8048625" y="1371600"/>
          <p14:tracePt t="18766" x="8039100" y="1352550"/>
          <p14:tracePt t="18767" x="8039100" y="1343025"/>
          <p14:tracePt t="18769" x="8039100" y="1323975"/>
          <p14:tracePt t="18771" x="8020050" y="1314450"/>
          <p14:tracePt t="18772" x="8020050" y="1304925"/>
          <p14:tracePt t="18774" x="8020050" y="1285875"/>
          <p14:tracePt t="18775" x="8012113" y="1285875"/>
          <p14:tracePt t="18777" x="8012113" y="1266825"/>
          <p14:tracePt t="18779" x="8002588" y="1257300"/>
          <p14:tracePt t="18780" x="8002588" y="1249363"/>
          <p14:tracePt t="18782" x="8002588" y="1239838"/>
          <p14:tracePt t="18789" x="7993063" y="1182688"/>
          <p14:tracePt t="18790" x="7983538" y="1182688"/>
          <p14:tracePt t="18795" x="7983538" y="1163638"/>
          <p14:tracePt t="18797" x="7983538" y="1154113"/>
          <p14:tracePt t="18812" x="7964488" y="1087438"/>
          <p14:tracePt t="18814" x="7964488" y="1077913"/>
          <p14:tracePt t="18829" x="7954963" y="1039813"/>
          <p14:tracePt t="18831" x="7954963" y="1030288"/>
          <p14:tracePt t="18846" x="7954963" y="1003300"/>
          <p14:tracePt t="18863" x="7954963" y="993775"/>
          <p14:tracePt t="18913" x="7954963" y="974725"/>
          <p14:tracePt t="18930" x="7954963" y="946150"/>
          <p14:tracePt t="18947" x="7954963" y="927100"/>
          <p14:tracePt t="19006" x="7954963" y="936625"/>
          <p14:tracePt t="19013" x="7954963" y="946150"/>
          <p14:tracePt t="19029" x="7954963" y="1022350"/>
          <p14:tracePt t="19031" x="7954963" y="1030288"/>
          <p14:tracePt t="19033" x="7954963" y="1039813"/>
          <p14:tracePt t="19046" x="7974013" y="1182688"/>
          <p14:tracePt t="19049" x="7974013" y="1211263"/>
          <p14:tracePt t="19050" x="7993063" y="1230313"/>
          <p14:tracePt t="19052" x="8002588" y="1266825"/>
          <p14:tracePt t="19053" x="8002588" y="1285875"/>
          <p14:tracePt t="19054" x="8012113" y="1295400"/>
          <p14:tracePt t="19056" x="8012113" y="1343025"/>
          <p14:tracePt t="19058" x="8020050" y="1371600"/>
          <p14:tracePt t="19059" x="8029575" y="1400175"/>
          <p14:tracePt t="19061" x="8029575" y="1409700"/>
          <p14:tracePt t="19063" x="8039100" y="1476375"/>
          <p14:tracePt t="19065" x="8048625" y="1503363"/>
          <p14:tracePt t="19067" x="8058150" y="1550988"/>
          <p14:tracePt t="19068" x="8077200" y="1570038"/>
          <p14:tracePt t="19070" x="8086725" y="1598613"/>
          <p14:tracePt t="19071" x="8086725" y="1627188"/>
          <p14:tracePt t="19072" x="8086725" y="1646238"/>
          <p14:tracePt t="19074" x="8105775" y="1674813"/>
          <p14:tracePt t="19075" x="8105775" y="1703388"/>
          <p14:tracePt t="19081" x="8153400" y="1816100"/>
          <p14:tracePt t="19083" x="8162925" y="1854200"/>
          <p14:tracePt t="19084" x="8172450" y="1873250"/>
          <p14:tracePt t="19086" x="8181975" y="1901825"/>
          <p14:tracePt t="19087" x="8181975" y="1911350"/>
          <p14:tracePt t="19089" x="8191500" y="1947863"/>
          <p14:tracePt t="19090" x="8201025" y="1966913"/>
          <p14:tracePt t="19091" x="8210550" y="1976438"/>
          <p14:tracePt t="19100" x="8266113" y="2090738"/>
          <p14:tracePt t="19101" x="8285163" y="2109788"/>
          <p14:tracePt t="19103" x="8294688" y="2138363"/>
          <p14:tracePt t="19105" x="8304213" y="2157413"/>
          <p14:tracePt t="19107" x="8323263" y="2193925"/>
          <p14:tracePt t="19108" x="8323263" y="2203450"/>
          <p14:tracePt t="19110" x="8342313" y="2232025"/>
          <p14:tracePt t="19112" x="8351838" y="2260600"/>
          <p14:tracePt t="19114" x="8361363" y="2279650"/>
          <p14:tracePt t="19116" x="8389938" y="2308225"/>
          <p14:tracePt t="19118" x="8399463" y="2346325"/>
          <p14:tracePt t="19119" x="8408988" y="2355850"/>
          <p14:tracePt t="19121" x="8428038" y="2384425"/>
          <p14:tracePt t="19122" x="8428038" y="2393950"/>
          <p14:tracePt t="19123" x="8437563" y="2401888"/>
          <p14:tracePt t="19130" x="8493125" y="2487613"/>
          <p14:tracePt t="19131" x="8502650" y="2506663"/>
          <p14:tracePt t="19133" x="8521700" y="2525713"/>
          <p14:tracePt t="19134" x="8521700" y="2535238"/>
          <p14:tracePt t="19136" x="8540750" y="2554288"/>
          <p14:tracePt t="19137" x="8550275" y="2563813"/>
          <p14:tracePt t="19139" x="8569325" y="2573338"/>
          <p14:tracePt t="19140" x="8578850" y="2582863"/>
          <p14:tracePt t="19141" x="8588375" y="2592388"/>
          <p14:tracePt t="19143" x="8597900" y="2601913"/>
          <p14:tracePt t="19151" x="8655050" y="2638425"/>
          <p14:tracePt t="19153" x="8674100" y="2638425"/>
          <p14:tracePt t="19162" x="8720138" y="2657475"/>
          <p14:tracePt t="19178" x="8739188" y="2657475"/>
          <p14:tracePt t="19196" x="8758238" y="2657475"/>
          <p14:tracePt t="19212" x="8786813" y="2657475"/>
          <p14:tracePt t="19229" x="8815388" y="2657475"/>
          <p14:tracePt t="19245" x="8824913" y="2657475"/>
          <p14:tracePt t="19314" x="8824913" y="2647950"/>
          <p14:tracePt t="19330" x="8834438" y="2638425"/>
          <p14:tracePt t="19346" x="8843963" y="2628900"/>
          <p14:tracePt t="19348" x="8853488" y="2620963"/>
          <p14:tracePt t="19362" x="8891588" y="2601913"/>
          <p14:tracePt t="19380" x="8937625" y="2592388"/>
          <p14:tracePt t="19382" x="8956675" y="2592388"/>
          <p14:tracePt t="19384" x="8966200" y="2592388"/>
          <p14:tracePt t="19386" x="8975725" y="2592388"/>
          <p14:tracePt t="19395" x="9042400" y="2592388"/>
          <p14:tracePt t="19413" x="9183688" y="2592388"/>
          <p14:tracePt t="19415" x="9212263" y="2592388"/>
          <p14:tracePt t="19416" x="9221788" y="2592388"/>
          <p14:tracePt t="19418" x="9240838" y="2592388"/>
          <p14:tracePt t="19420" x="9269413" y="2592388"/>
          <p14:tracePt t="19421" x="9278938" y="2592388"/>
          <p14:tracePt t="19422" x="9288463" y="2582863"/>
          <p14:tracePt t="19423" x="9307513" y="2582863"/>
          <p14:tracePt t="19429" x="9391650" y="2582863"/>
          <p14:tracePt t="19431" x="9448800" y="2582863"/>
          <p14:tracePt t="19434" x="9477375" y="2582863"/>
          <p14:tracePt t="19435" x="9515475" y="2582863"/>
          <p14:tracePt t="19437" x="9553575" y="2582863"/>
          <p14:tracePt t="19438" x="9572625" y="2582863"/>
          <p14:tracePt t="19440" x="9609138" y="2582863"/>
          <p14:tracePt t="19442" x="9647238" y="2582863"/>
          <p14:tracePt t="19443" x="9666288" y="2582863"/>
          <p14:tracePt t="19449" x="9771063" y="2592388"/>
          <p14:tracePt t="19451" x="9799638" y="2601913"/>
          <p14:tracePt t="19453" x="9836150" y="2601913"/>
          <p14:tracePt t="19455" x="9864725" y="2601913"/>
          <p14:tracePt t="19457" x="9883775" y="2601913"/>
          <p14:tracePt t="19458" x="9893300" y="2601913"/>
          <p14:tracePt t="19460" x="9921875" y="2611438"/>
          <p14:tracePt t="19466" x="9959975" y="2611438"/>
          <p14:tracePt t="19467" x="9969500" y="2620963"/>
          <p14:tracePt t="19468" x="9979025" y="2620963"/>
          <p14:tracePt t="19478" x="9998075" y="2620963"/>
          <p14:tracePt t="19504" x="9998075" y="2628900"/>
          <p14:tracePt t="19521" x="9998075" y="2638425"/>
          <p14:tracePt t="19545" x="10026650" y="2676525"/>
          <p14:tracePt t="19562" x="10072688" y="2714625"/>
          <p14:tracePt t="19579" x="10120313" y="2733675"/>
          <p14:tracePt t="19581" x="10129838" y="2743200"/>
          <p14:tracePt t="19596" x="10215563" y="2762250"/>
          <p14:tracePt t="19598" x="10244138" y="2771775"/>
          <p14:tracePt t="19600" x="10263188" y="2771775"/>
          <p14:tracePt t="19611" x="10328275" y="2800350"/>
          <p14:tracePt t="19628" x="10394950" y="2809875"/>
          <p14:tracePt t="19630" x="10414000" y="2809875"/>
          <p14:tracePt t="19646" x="10461625" y="2819400"/>
          <p14:tracePt t="19662" x="10517188" y="2819400"/>
          <p14:tracePt t="19663" x="10526713" y="2819400"/>
          <p14:tracePt t="19665" x="10536238" y="2828925"/>
          <p14:tracePt t="19680" x="10593388" y="2847975"/>
          <p14:tracePt t="19682" x="10602913" y="2847975"/>
          <p14:tracePt t="19696" x="10631488" y="2857500"/>
          <p14:tracePt t="19713" x="10641013" y="2865438"/>
          <p14:tracePt t="19714" x="10650538" y="2874963"/>
          <p14:tracePt t="19729" x="10650538" y="2884488"/>
          <p14:tracePt t="19756" x="10650538" y="2894013"/>
          <p14:tracePt t="19864" x="10641013" y="2894013"/>
          <p14:tracePt t="19870" x="10631488" y="2894013"/>
          <p14:tracePt t="19879" x="10612438" y="2884488"/>
          <p14:tracePt t="19882" x="10593388" y="2874963"/>
          <p14:tracePt t="19896" x="10517188" y="2819400"/>
          <p14:tracePt t="19914" x="10366375" y="2705100"/>
          <p14:tracePt t="19918" x="10347325" y="2686050"/>
          <p14:tracePt t="19920" x="10328275" y="2667000"/>
          <p14:tracePt t="19922" x="10318750" y="2667000"/>
          <p14:tracePt t="19925" x="10309225" y="2657475"/>
          <p14:tracePt t="19928" x="10299700" y="2647950"/>
          <p14:tracePt t="19935" x="10290175" y="2638425"/>
          <p14:tracePt t="19946" x="10280650" y="2620963"/>
          <p14:tracePt t="19948" x="10272713" y="2611438"/>
          <p14:tracePt t="19962" x="10253663" y="2582863"/>
          <p14:tracePt t="19979" x="10215563" y="2525713"/>
          <p14:tracePt t="19982" x="10206038" y="2506663"/>
          <p14:tracePt t="19985" x="10186988" y="2487613"/>
          <p14:tracePt t="19990" x="10177463" y="2468563"/>
          <p14:tracePt t="19993" x="10158413" y="2449513"/>
          <p14:tracePt t="19996" x="10148888" y="2439988"/>
          <p14:tracePt t="20000" x="10129838" y="2411413"/>
          <p14:tracePt t="20002" x="10110788" y="2393950"/>
          <p14:tracePt t="20005" x="10101263" y="2365375"/>
          <p14:tracePt t="20008" x="10082213" y="2346325"/>
          <p14:tracePt t="20010" x="10072688" y="2336800"/>
          <p14:tracePt t="20019" x="10026650" y="2289175"/>
          <p14:tracePt t="20020" x="10026650" y="2279650"/>
          <p14:tracePt t="20022" x="10017125" y="2279650"/>
          <p14:tracePt t="20031" x="9998075" y="2251075"/>
          <p14:tracePt t="20046" x="9969500" y="2232025"/>
          <p14:tracePt t="20048" x="9969500" y="2222500"/>
          <p14:tracePt t="20078" x="9893300" y="2157413"/>
          <p14:tracePt t="20096" x="9836150" y="2109788"/>
          <p14:tracePt t="20098" x="9826625" y="2100263"/>
          <p14:tracePt t="20100" x="9826625" y="2090738"/>
          <p14:tracePt t="20112" x="9799638" y="2062163"/>
          <p14:tracePt t="20115" x="9790113" y="2062163"/>
          <p14:tracePt t="20117" x="9780588" y="2043113"/>
          <p14:tracePt t="20119" x="9771063" y="2043113"/>
          <p14:tracePt t="20122" x="9761538" y="2033588"/>
          <p14:tracePt t="20124" x="9752013" y="2024063"/>
          <p14:tracePt t="20127" x="9742488" y="2014538"/>
          <p14:tracePt t="20130" x="9723438" y="1995488"/>
          <p14:tracePt t="20133" x="9713913" y="1966913"/>
          <p14:tracePt t="20137" x="9694863" y="1947863"/>
          <p14:tracePt t="20140" x="9685338" y="1939925"/>
          <p14:tracePt t="20143" x="9675813" y="1920875"/>
          <p14:tracePt t="20147" x="9656763" y="1911350"/>
          <p14:tracePt t="20149" x="9628188" y="1892300"/>
          <p14:tracePt t="20151" x="9628188" y="1882775"/>
          <p14:tracePt t="20154" x="9618663" y="1873250"/>
          <p14:tracePt t="20156" x="9599613" y="1854200"/>
          <p14:tracePt t="20158" x="9591675" y="1835150"/>
          <p14:tracePt t="20162" x="9572625" y="1825625"/>
          <p14:tracePt t="20164" x="9563100" y="1806575"/>
          <p14:tracePt t="20173" x="9525000" y="1749425"/>
          <p14:tracePt t="20177" x="9515475" y="1739900"/>
          <p14:tracePt t="20180" x="9496425" y="1720850"/>
          <p14:tracePt t="20183" x="9496425" y="1712913"/>
          <p14:tracePt t="20186" x="9486900" y="1703388"/>
          <p14:tracePt t="20195" x="9486900" y="1693863"/>
          <p14:tracePt t="20232" x="9477375" y="1693863"/>
          <p14:tracePt t="20245" x="9467850" y="1720850"/>
          <p14:tracePt t="20247" x="9458325" y="1730375"/>
          <p14:tracePt t="20263" x="9429750" y="1806575"/>
          <p14:tracePt t="20266" x="9420225" y="1844675"/>
          <p14:tracePt t="20269" x="9420225" y="1873250"/>
          <p14:tracePt t="20273" x="9420225" y="1911350"/>
          <p14:tracePt t="20296" x="9420225" y="1995488"/>
          <p14:tracePt t="20298" x="9420225" y="2043113"/>
          <p14:tracePt t="20300" x="9420225" y="2081213"/>
          <p14:tracePt t="20303" x="9420225" y="2128838"/>
          <p14:tracePt t="20306" x="9420225" y="2166938"/>
          <p14:tracePt t="20309" x="9420225" y="2203450"/>
          <p14:tracePt t="20313" x="9420225" y="2232025"/>
          <p14:tracePt t="20316" x="9429750" y="2289175"/>
          <p14:tracePt t="20319" x="9429750" y="2308225"/>
          <p14:tracePt t="20321" x="9429750" y="2327275"/>
          <p14:tracePt t="20324" x="9439275" y="2346325"/>
          <p14:tracePt t="20326" x="9439275" y="2355850"/>
          <p14:tracePt t="20331" x="9448800" y="2384425"/>
          <p14:tracePt t="20333" x="9448800" y="2393950"/>
          <p14:tracePt t="20345" x="9458325" y="2411413"/>
          <p14:tracePt t="20362" x="9486900" y="2420938"/>
          <p14:tracePt t="20363" x="9496425" y="2430463"/>
          <p14:tracePt t="20366" x="9505950" y="2430463"/>
          <p14:tracePt t="20368" x="9515475" y="2439988"/>
          <p14:tracePt t="20370" x="9534525" y="2449513"/>
          <p14:tracePt t="20373" x="9544050" y="2449513"/>
          <p14:tracePt t="20375" x="9544050" y="2459038"/>
          <p14:tracePt t="20377" x="9553575" y="2459038"/>
          <p14:tracePt t="20380" x="9572625" y="2468563"/>
          <p14:tracePt t="20381" x="9582150" y="2468563"/>
          <p14:tracePt t="20384" x="9582150" y="2478088"/>
          <p14:tracePt t="20386" x="9599613" y="2478088"/>
          <p14:tracePt t="20392" x="9609138" y="2487613"/>
          <p14:tracePt t="20397" x="9618663" y="2487613"/>
          <p14:tracePt t="20412" x="9628188" y="2497138"/>
          <p14:tracePt t="20432" x="9637713" y="2497138"/>
          <p14:tracePt t="20445" x="9656763" y="2497138"/>
          <p14:tracePt t="20447" x="9666288" y="2497138"/>
          <p14:tracePt t="20462" x="9694863" y="2497138"/>
          <p14:tracePt t="20464" x="9694863" y="2487613"/>
          <p14:tracePt t="20466" x="9704388" y="2487613"/>
          <p14:tracePt t="20479" x="9732963" y="2449513"/>
          <p14:tracePt t="20481" x="9732963" y="2439988"/>
          <p14:tracePt t="20483" x="9732963" y="2430463"/>
          <p14:tracePt t="20486" x="9742488" y="2411413"/>
          <p14:tracePt t="20488" x="9742488" y="2401888"/>
          <p14:tracePt t="20490" x="9752013" y="2384425"/>
          <p14:tracePt t="20492" x="9752013" y="2374900"/>
          <p14:tracePt t="20500" x="9771063" y="2298700"/>
          <p14:tracePt t="20504" x="9771063" y="2260600"/>
          <p14:tracePt t="20507" x="9780588" y="2212975"/>
          <p14:tracePt t="20511" x="9780588" y="2184400"/>
          <p14:tracePt t="20514" x="9790113" y="2128838"/>
          <p14:tracePt t="20516" x="9790113" y="2081213"/>
          <p14:tracePt t="20519" x="9790113" y="2043113"/>
          <p14:tracePt t="20521" x="9790113" y="2014538"/>
          <p14:tracePt t="20524" x="9790113" y="1976438"/>
          <p14:tracePt t="20527" x="9790113" y="1920875"/>
          <p14:tracePt t="20530" x="9780588" y="1873250"/>
          <p14:tracePt t="20532" x="9771063" y="1844675"/>
          <p14:tracePt t="20535" x="9761538" y="1797050"/>
          <p14:tracePt t="20537" x="9761538" y="1768475"/>
          <p14:tracePt t="20540" x="9732963" y="1720850"/>
          <p14:tracePt t="20544" x="9723438" y="1703388"/>
          <p14:tracePt t="20547" x="9704388" y="1636713"/>
          <p14:tracePt t="20550" x="9694863" y="1608138"/>
          <p14:tracePt t="20553" x="9685338" y="1579563"/>
          <p14:tracePt t="20555" x="9675813" y="1560513"/>
          <p14:tracePt t="20558" x="9666288" y="1550988"/>
          <p14:tracePt t="20560" x="9666288" y="1541463"/>
          <p14:tracePt t="20562" x="9656763" y="1531938"/>
          <p14:tracePt t="20564" x="9656763" y="1522413"/>
          <p14:tracePt t="20567" x="9647238" y="1522413"/>
          <p14:tracePt t="20572" x="9637713" y="1522413"/>
          <p14:tracePt t="20579" x="9628188" y="1522413"/>
          <p14:tracePt t="20595" x="9582150" y="1531938"/>
          <p14:tracePt t="20599" x="9553575" y="1541463"/>
          <p14:tracePt t="20601" x="9534525" y="1550988"/>
          <p14:tracePt t="20604" x="9515475" y="1560513"/>
          <p14:tracePt t="20607" x="9486900" y="1579563"/>
          <p14:tracePt t="20610" x="9467850" y="1589088"/>
          <p14:tracePt t="20613" x="9439275" y="1608138"/>
          <p14:tracePt t="20616" x="9410700" y="1636713"/>
          <p14:tracePt t="20618" x="9382125" y="1655763"/>
          <p14:tracePt t="20621" x="9364663" y="1684338"/>
          <p14:tracePt t="20624" x="9345613" y="1703388"/>
          <p14:tracePt t="20626" x="9336088" y="1720850"/>
          <p14:tracePt t="20629" x="9326563" y="1730375"/>
          <p14:tracePt t="20673" x="9326563" y="1758950"/>
          <p14:tracePt t="20677" x="9336088" y="1787525"/>
          <p14:tracePt t="20681" x="9372600" y="1835150"/>
          <p14:tracePt t="20684" x="9420225" y="1873250"/>
          <p14:tracePt t="20688" x="9448800" y="1901825"/>
          <p14:tracePt t="20692" x="9486900" y="1930400"/>
          <p14:tracePt t="20696" x="9515475" y="1947863"/>
          <p14:tracePt t="20699" x="9534525" y="1947863"/>
          <p14:tracePt t="20702" x="9553575" y="1957388"/>
          <p14:tracePt t="20705" x="9572625" y="1966913"/>
          <p14:tracePt t="20707" x="9582150" y="1966913"/>
          <p14:tracePt t="20710" x="9599613" y="1976438"/>
          <p14:tracePt t="20714" x="9637713" y="1995488"/>
          <p14:tracePt t="20717" x="9666288" y="2005013"/>
          <p14:tracePt t="20719" x="9704388" y="2014538"/>
          <p14:tracePt t="20721" x="9723438" y="2024063"/>
          <p14:tracePt t="20723" x="9761538" y="2033588"/>
          <p14:tracePt t="20725" x="9790113" y="2043113"/>
          <p14:tracePt t="20728" x="9818688" y="2062163"/>
          <p14:tracePt t="20731" x="9883775" y="2081213"/>
          <p14:tracePt t="20734" x="9940925" y="2100263"/>
          <p14:tracePt t="20737" x="10007600" y="2128838"/>
          <p14:tracePt t="20740" x="10063163" y="2147888"/>
          <p14:tracePt t="20742" x="10110788" y="2166938"/>
          <p14:tracePt t="20746" x="10186988" y="2193925"/>
          <p14:tracePt t="20750" x="10263188" y="2212975"/>
          <p14:tracePt t="20754" x="10347325" y="2241550"/>
          <p14:tracePt t="20757" x="10433050" y="2270125"/>
          <p14:tracePt t="20760" x="10490200" y="2289175"/>
          <p14:tracePt t="20764" x="10564813" y="2317750"/>
          <p14:tracePt t="20767" x="10641013" y="2346325"/>
          <p14:tracePt t="20770" x="10679113" y="2365375"/>
          <p14:tracePt t="20773" x="10717213" y="2393950"/>
          <p14:tracePt t="20777" x="10763250" y="2401888"/>
          <p14:tracePt t="20782" x="10829925" y="2430463"/>
          <p14:tracePt t="20786" x="10868025" y="2449513"/>
          <p14:tracePt t="20789" x="10887075" y="2459038"/>
          <p14:tracePt t="20791" x="10915650" y="2478088"/>
          <p14:tracePt t="20794" x="10952163" y="2487613"/>
          <p14:tracePt t="20798" x="10961688" y="2497138"/>
          <p14:tracePt t="20800" x="10990263" y="2497138"/>
          <p14:tracePt t="20803" x="10999788" y="2506663"/>
          <p14:tracePt t="20806" x="11018838" y="2516188"/>
          <p14:tracePt t="20808" x="11028363" y="2516188"/>
          <p14:tracePt t="20811" x="11037888" y="2525713"/>
          <p14:tracePt t="20814" x="11047413" y="2535238"/>
          <p14:tracePt t="20831" x="11047413" y="2544763"/>
          <p14:tracePt t="20833" x="11047413" y="2554288"/>
          <p14:tracePt t="20847" x="11028363" y="2592388"/>
          <p14:tracePt t="20862" x="10990263" y="2647950"/>
          <p14:tracePt t="20865" x="10990263" y="2676525"/>
          <p14:tracePt t="20869" x="10971213" y="2686050"/>
          <p14:tracePt t="20872" x="10961688" y="2714625"/>
          <p14:tracePt t="20874" x="10952163" y="2733675"/>
          <p14:tracePt t="20876" x="10944225" y="2743200"/>
          <p14:tracePt t="20879" x="10934700" y="2762250"/>
          <p14:tracePt t="20881" x="10925175" y="2781300"/>
          <p14:tracePt t="20883" x="10915650" y="2790825"/>
          <p14:tracePt t="20885" x="10906125" y="2800350"/>
          <p14:tracePt t="20890" x="10858500" y="2838450"/>
          <p14:tracePt t="20891" x="10858500" y="2847975"/>
          <p14:tracePt t="20894" x="10839450" y="2865438"/>
          <p14:tracePt t="20897" x="10820400" y="2874963"/>
          <p14:tracePt t="20899" x="10810875" y="2894013"/>
          <p14:tracePt t="20902" x="10791825" y="2913063"/>
          <p14:tracePt t="20904" x="10782300" y="2922588"/>
          <p14:tracePt t="20906" x="10772775" y="2932113"/>
          <p14:tracePt t="20912" x="10725150" y="2970213"/>
          <p14:tracePt t="20914" x="10717213" y="2989263"/>
          <p14:tracePt t="20916" x="10707688" y="2998788"/>
          <p14:tracePt t="20918" x="10698163" y="3008313"/>
          <p14:tracePt t="20920" x="10679113" y="3017838"/>
          <p14:tracePt t="20922" x="10660063" y="3036888"/>
          <p14:tracePt t="20929" x="10612438" y="3074988"/>
          <p14:tracePt t="20931" x="10602913" y="3084513"/>
          <p14:tracePt t="20933" x="10583863" y="3092450"/>
          <p14:tracePt t="20935" x="10574338" y="3111500"/>
          <p14:tracePt t="20937" x="10564813" y="3121025"/>
          <p14:tracePt t="20938" x="10555288" y="3130550"/>
          <p14:tracePt t="20945" x="10517188" y="3159125"/>
          <p14:tracePt t="20947" x="10490200" y="3168650"/>
          <p14:tracePt t="20949" x="10480675" y="3178175"/>
          <p14:tracePt t="20961" x="10394950" y="3225800"/>
          <p14:tracePt t="20964" x="10385425" y="3235325"/>
          <p14:tracePt t="20966" x="10375900" y="3244850"/>
          <p14:tracePt t="20967" x="10366375" y="3244850"/>
          <p14:tracePt t="20977" x="10328275" y="3273425"/>
          <p14:tracePt t="20978" x="10318750" y="3273425"/>
          <p14:tracePt t="20994" x="10272713" y="3292475"/>
          <p14:tracePt t="21011" x="10244138" y="3302000"/>
          <p14:tracePt t="21027" x="10234613" y="3302000"/>
          <p14:tracePt t="21045" x="10215563" y="3302000"/>
          <p14:tracePt t="21047" x="10206038" y="3302000"/>
          <p14:tracePt t="21061" x="10196513" y="3302000"/>
          <p14:tracePt t="21078" x="10186988" y="3302000"/>
          <p14:tracePt t="21079" x="10177463" y="3302000"/>
          <p14:tracePt t="21096" x="10148888" y="3282950"/>
          <p14:tracePt t="21097" x="10148888" y="3273425"/>
          <p14:tracePt t="21099" x="10139363" y="3263900"/>
          <p14:tracePt t="21101" x="10139363" y="3254375"/>
          <p14:tracePt t="21102" x="10129838" y="3254375"/>
          <p14:tracePt t="21111" x="10101263" y="3216275"/>
          <p14:tracePt t="21113" x="10072688" y="3197225"/>
          <p14:tracePt t="21115" x="10053638" y="3187700"/>
          <p14:tracePt t="21117" x="10045700" y="3178175"/>
          <p14:tracePt t="21119" x="10026650" y="3159125"/>
          <p14:tracePt t="21121" x="10017125" y="3140075"/>
          <p14:tracePt t="21123" x="9998075" y="3121025"/>
          <p14:tracePt t="21125" x="9969500" y="3084513"/>
          <p14:tracePt t="21127" x="9950450" y="3065463"/>
          <p14:tracePt t="21129" x="9921875" y="3036888"/>
          <p14:tracePt t="21130" x="9902825" y="3017838"/>
          <p14:tracePt t="21132" x="9874250" y="2979738"/>
          <p14:tracePt t="21134" x="9845675" y="2970213"/>
          <p14:tracePt t="21135" x="9809163" y="2922588"/>
          <p14:tracePt t="21136" x="9790113" y="2903538"/>
          <p14:tracePt t="21137" x="9761538" y="2884488"/>
          <p14:tracePt t="21138" x="9742488" y="2857500"/>
          <p14:tracePt t="21146" x="9599613" y="2695575"/>
          <p14:tracePt t="21147" x="9553575" y="2638425"/>
          <p14:tracePt t="21149" x="9496425" y="2592388"/>
          <p14:tracePt t="21151" x="9477375" y="2554288"/>
          <p14:tracePt t="21152" x="9429750" y="2506663"/>
          <p14:tracePt t="21154" x="9401175" y="2487613"/>
          <p14:tracePt t="21155" x="9355138" y="2420938"/>
          <p14:tracePt t="21157" x="9307513" y="2374900"/>
          <p14:tracePt t="21159" x="9278938" y="2346325"/>
          <p14:tracePt t="21161" x="9231313" y="2289175"/>
          <p14:tracePt t="21163" x="9183688" y="2232025"/>
          <p14:tracePt t="21165" x="9145588" y="2174875"/>
          <p14:tracePt t="21166" x="9137650" y="2157413"/>
          <p14:tracePt t="21168" x="9118600" y="2138363"/>
          <p14:tracePt t="21170" x="9109075" y="2109788"/>
          <p14:tracePt t="21171" x="9099550" y="2081213"/>
          <p14:tracePt t="21173" x="9090025" y="2062163"/>
          <p14:tracePt t="21174" x="9090025" y="2052638"/>
          <p14:tracePt t="21176" x="9080500" y="2043113"/>
          <p14:tracePt t="21178" x="9080500" y="2014538"/>
          <p14:tracePt t="21180" x="9061450" y="1995488"/>
          <p14:tracePt t="21182" x="9061450" y="1976438"/>
          <p14:tracePt t="21184" x="9061450" y="1957388"/>
          <p14:tracePt t="21186" x="9061450" y="1947863"/>
          <p14:tracePt t="21188" x="9061450" y="1930400"/>
          <p14:tracePt t="21190" x="9061450" y="1911350"/>
          <p14:tracePt t="21191" x="9061450" y="1901825"/>
          <p14:tracePt t="21201" x="9080500" y="1806575"/>
          <p14:tracePt t="21203" x="9090025" y="1787525"/>
          <p14:tracePt t="21205" x="9099550" y="1768475"/>
          <p14:tracePt t="21207" x="9109075" y="1730375"/>
          <p14:tracePt t="21209" x="9118600" y="1712913"/>
          <p14:tracePt t="21210" x="9128125" y="1703388"/>
          <p14:tracePt t="21212" x="9137650" y="1684338"/>
          <p14:tracePt t="21214" x="9155113" y="1646238"/>
          <p14:tracePt t="21216" x="9193213" y="1608138"/>
          <p14:tracePt t="21218" x="9212263" y="1560513"/>
          <p14:tracePt t="21220" x="9250363" y="1531938"/>
          <p14:tracePt t="21222" x="9278938" y="1493838"/>
          <p14:tracePt t="21224" x="9326563" y="1447800"/>
          <p14:tracePt t="21226" x="9336088" y="1428750"/>
          <p14:tracePt t="21228" x="9410700" y="1362075"/>
          <p14:tracePt t="21230" x="9467850" y="1314450"/>
          <p14:tracePt t="21232" x="9525000" y="1266825"/>
          <p14:tracePt t="21234" x="9582150" y="1230313"/>
          <p14:tracePt t="21236" x="9647238" y="1182688"/>
          <p14:tracePt t="21237" x="9666288" y="1154113"/>
          <p14:tracePt t="21239" x="9732963" y="1106488"/>
          <p14:tracePt t="21240" x="9771063" y="1077913"/>
          <p14:tracePt t="21242" x="9826625" y="1039813"/>
          <p14:tracePt t="21244" x="9864725" y="1022350"/>
          <p14:tracePt t="21246" x="9950450" y="955675"/>
          <p14:tracePt t="21247" x="9988550" y="936625"/>
          <p14:tracePt t="21249" x="10053638" y="898525"/>
          <p14:tracePt t="21251" x="10129838" y="860425"/>
          <p14:tracePt t="21253" x="10148888" y="841375"/>
          <p14:tracePt t="21254" x="10215563" y="803275"/>
          <p14:tracePt t="21256" x="10272713" y="785813"/>
          <p14:tracePt t="21258" x="10318750" y="757238"/>
          <p14:tracePt t="21261" x="10394950" y="728663"/>
          <p14:tracePt t="21264" x="10442575" y="690563"/>
          <p14:tracePt t="21266" x="10480675" y="671513"/>
          <p14:tracePt t="21269" x="10498138" y="652463"/>
          <p14:tracePt t="21271" x="10536238" y="633413"/>
          <p14:tracePt t="21274" x="10555288" y="614363"/>
          <p14:tracePt t="21277" x="10564813" y="595313"/>
          <p14:tracePt t="21280" x="10574338" y="585788"/>
          <p14:tracePt t="21282" x="10574338" y="576263"/>
          <p14:tracePt t="21295" x="10574338" y="549275"/>
          <p14:tracePt t="21310" x="10442575" y="501650"/>
          <p14:tracePt t="21313" x="10347325" y="492125"/>
          <p14:tracePt t="21316" x="10290175" y="492125"/>
          <p14:tracePt t="21319" x="10206038" y="473075"/>
          <p14:tracePt t="21321" x="10129838" y="473075"/>
          <p14:tracePt t="21324" x="10045700" y="482600"/>
          <p14:tracePt t="21326" x="10007600" y="482600"/>
          <p14:tracePt t="21329" x="9931400" y="501650"/>
          <p14:tracePt t="21331" x="9845675" y="530225"/>
          <p14:tracePt t="21333" x="9799638" y="549275"/>
          <p14:tracePt t="21336" x="9713913" y="576263"/>
          <p14:tracePt t="21339" x="9656763" y="604838"/>
          <p14:tracePt t="21342" x="9618663" y="642938"/>
          <p14:tracePt t="21344" x="9563100" y="681038"/>
          <p14:tracePt t="21347" x="9534525" y="728663"/>
          <p14:tracePt t="21349" x="9496425" y="766763"/>
          <p14:tracePt t="21351" x="9486900" y="803275"/>
          <p14:tracePt t="21353" x="9467850" y="831850"/>
          <p14:tracePt t="21355" x="9458325" y="879475"/>
          <p14:tracePt t="21357" x="9439275" y="908050"/>
          <p14:tracePt t="21359" x="9439275" y="927100"/>
          <p14:tracePt t="21360" x="9429750" y="965200"/>
          <p14:tracePt t="21361" x="9429750" y="984250"/>
          <p14:tracePt t="21362" x="9410700" y="1003300"/>
          <p14:tracePt t="21363" x="9410700" y="1012825"/>
          <p14:tracePt t="21370" x="9401175" y="1144588"/>
          <p14:tracePt t="21372" x="9401175" y="1173163"/>
          <p14:tracePt t="21374" x="9401175" y="1201738"/>
          <p14:tracePt t="21376" x="9401175" y="1230313"/>
          <p14:tracePt t="21379" x="9401175" y="1285875"/>
          <p14:tracePt t="21380" x="9401175" y="1304925"/>
          <p14:tracePt t="21381" x="9410700" y="1333500"/>
          <p14:tracePt t="21383" x="9429750" y="1362075"/>
          <p14:tracePt t="21385" x="9439275" y="1390650"/>
          <p14:tracePt t="21388" x="9458325" y="1447800"/>
          <p14:tracePt t="21390" x="9467850" y="1485900"/>
          <p14:tracePt t="21392" x="9477375" y="1512888"/>
          <p14:tracePt t="21396" x="9534525" y="1598613"/>
          <p14:tracePt t="21398" x="9572625" y="1665288"/>
          <p14:tracePt t="21401" x="9637713" y="1739900"/>
          <p14:tracePt t="21403" x="9666288" y="1787525"/>
          <p14:tracePt t="21405" x="9704388" y="1835150"/>
          <p14:tracePt t="21407" x="9752013" y="1892300"/>
          <p14:tracePt t="21409" x="9780588" y="1920875"/>
          <p14:tracePt t="21411" x="9864725" y="1995488"/>
          <p14:tracePt t="21413" x="9931400" y="2052638"/>
          <p14:tracePt t="21415" x="9979025" y="2100263"/>
          <p14:tracePt t="21417" x="10045700" y="2166938"/>
          <p14:tracePt t="21419" x="10091738" y="2212975"/>
          <p14:tracePt t="21421" x="10139363" y="2251075"/>
          <p14:tracePt t="21423" x="10186988" y="2289175"/>
          <p14:tracePt t="21425" x="10234613" y="2327275"/>
          <p14:tracePt t="21427" x="10263188" y="2346325"/>
          <p14:tracePt t="21429" x="10299700" y="2365375"/>
          <p14:tracePt t="21431" x="10328275" y="2384425"/>
          <p14:tracePt t="21434" x="10356850" y="2411413"/>
          <p14:tracePt t="21436" x="10375900" y="2420938"/>
          <p14:tracePt t="21439" x="10404475" y="2430463"/>
          <p14:tracePt t="21441" x="10414000" y="2439988"/>
          <p14:tracePt t="21444" x="10442575" y="2459038"/>
          <p14:tracePt t="21446" x="10452100" y="2468563"/>
          <p14:tracePt t="21448" x="10461625" y="2478088"/>
          <p14:tracePt t="21460" x="10480675" y="2497138"/>
          <p14:tracePt t="21477" x="10480675" y="2506663"/>
          <p14:tracePt t="21494" x="10461625" y="2506663"/>
          <p14:tracePt t="21497" x="10442575" y="2506663"/>
          <p14:tracePt t="21499" x="10433050" y="2506663"/>
          <p14:tracePt t="21501" x="10423525" y="2506663"/>
          <p14:tracePt t="21511" x="10385425" y="2506663"/>
          <p14:tracePt t="21513" x="10356850" y="2506663"/>
          <p14:tracePt t="21516" x="10337800" y="2497138"/>
          <p14:tracePt t="21517" x="10328275" y="2497138"/>
          <p14:tracePt t="21519" x="10299700" y="2487613"/>
          <p14:tracePt t="21521" x="10280650" y="2478088"/>
          <p14:tracePt t="21523" x="10253663" y="2478088"/>
          <p14:tracePt t="21525" x="10215563" y="2459038"/>
          <p14:tracePt t="21528" x="10167938" y="2439988"/>
          <p14:tracePt t="21530" x="10129838" y="2430463"/>
          <p14:tracePt t="21532" x="10082213" y="2401888"/>
          <p14:tracePt t="21535" x="10053638" y="2393950"/>
          <p14:tracePt t="21537" x="10017125" y="2384425"/>
          <p14:tracePt t="21539" x="9979025" y="2374900"/>
          <p14:tracePt t="21543" x="9950450" y="2365375"/>
          <p14:tracePt t="21546" x="9912350" y="2355850"/>
          <p14:tracePt t="21548" x="9902825" y="2355850"/>
          <p14:tracePt t="21551" x="9893300" y="2355850"/>
          <p14:tracePt t="21553" x="9883775" y="2355850"/>
          <p14:tracePt t="21562" x="9864725" y="2346325"/>
          <p14:tracePt t="21564" x="9855200" y="2346325"/>
          <p14:tracePt t="21577" x="9826625" y="2346325"/>
          <p14:tracePt t="21594" x="9818688" y="2346325"/>
          <p14:tracePt t="21611" x="9809163" y="2346325"/>
          <p14:tracePt t="21628" x="9799638" y="2346325"/>
          <p14:tracePt t="21644" x="9790113" y="2346325"/>
          <p14:tracePt t="21647" x="9780588" y="2346325"/>
          <p14:tracePt t="21662" x="9771063" y="2346325"/>
          <p14:tracePt t="21678" x="9761538" y="2346325"/>
          <p14:tracePt t="21695" x="9752013" y="2346325"/>
          <p14:tracePt t="21712" x="9713913" y="2346325"/>
          <p14:tracePt t="21715" x="9704388" y="2346325"/>
          <p14:tracePt t="21718" x="9694863" y="2336800"/>
          <p14:tracePt t="21727" x="9675813" y="2327275"/>
          <p14:tracePt t="21745" x="9656763" y="2317750"/>
          <p14:tracePt t="21760" x="9637713" y="2317750"/>
          <p14:tracePt t="21762" x="9628188" y="2308225"/>
          <p14:tracePt t="21777" x="9618663" y="2308225"/>
          <p14:tracePt t="21793" x="9609138" y="2308225"/>
          <p14:tracePt t="21810" x="9599613" y="2298700"/>
          <p14:tracePt t="21890" x="9591675" y="2298700"/>
          <p14:tracePt t="21927" x="9582150" y="2298700"/>
          <p14:tracePt t="21940" x="9582150" y="2289175"/>
          <p14:tracePt t="21948" x="9572625" y="2289175"/>
          <p14:tracePt t="21961" x="9563100" y="2289175"/>
          <p14:tracePt t="21963" x="9553575" y="2289175"/>
          <p14:tracePt t="21978" x="9544050" y="2289175"/>
          <p14:tracePt t="21995" x="9525000" y="2289175"/>
          <p14:tracePt t="21997" x="9515475" y="2289175"/>
          <p14:tracePt t="22001" x="9505950" y="2289175"/>
          <p14:tracePt t="22002" x="9505950" y="2279650"/>
          <p14:tracePt t="22011" x="9496425" y="2279650"/>
          <p14:tracePt t="22013" x="9486900" y="2279650"/>
          <p14:tracePt t="22027" x="9467850" y="2279650"/>
          <p14:tracePt t="22045" x="9458325" y="2279650"/>
          <p14:tracePt t="22061" x="9448800" y="2279650"/>
          <p14:tracePt t="22078" x="9429750" y="2270125"/>
          <p14:tracePt t="22081" x="9420225" y="2270125"/>
          <p14:tracePt t="22094" x="9401175" y="2270125"/>
          <p14:tracePt t="22111" x="9382125" y="2260600"/>
          <p14:tracePt t="22127" x="9345613" y="2251075"/>
          <p14:tracePt t="22130" x="9336088" y="2251075"/>
          <p14:tracePt t="22132" x="9326563" y="2241550"/>
          <p14:tracePt t="22145" x="9297988" y="2232025"/>
          <p14:tracePt t="22161" x="9269413" y="2232025"/>
          <p14:tracePt t="22177" x="9250363" y="2232025"/>
          <p14:tracePt t="22193" x="9212263" y="2222500"/>
          <p14:tracePt t="22196" x="9202738" y="2222500"/>
          <p14:tracePt t="22211" x="9174163" y="2222500"/>
          <p14:tracePt t="22226" x="9164638" y="2222500"/>
          <p14:tracePt t="22244" x="9128125" y="2222500"/>
          <p14:tracePt t="22261" x="9118600" y="2222500"/>
          <p14:tracePt t="22276" x="9109075" y="2222500"/>
          <p14:tracePt t="22279" x="9099550" y="2222500"/>
          <p14:tracePt t="22294" x="9090025" y="2222500"/>
          <p14:tracePt t="22312" x="9080500" y="2222500"/>
          <p14:tracePt t="22315" x="9070975" y="2222500"/>
          <p14:tracePt t="22319" x="9061450" y="2222500"/>
          <p14:tracePt t="22329" x="9051925" y="2222500"/>
          <p14:tracePt t="22345" x="9042400" y="2222500"/>
          <p14:tracePt t="22363" x="9023350" y="2222500"/>
          <p14:tracePt t="22378" x="9004300" y="2222500"/>
          <p14:tracePt t="22394" x="8985250" y="2222500"/>
          <p14:tracePt t="22412" x="8975725" y="2222500"/>
          <p14:tracePt t="22428" x="8966200" y="2222500"/>
          <p14:tracePt t="22430" x="8956675" y="2222500"/>
          <p14:tracePt t="22444" x="8937625" y="2222500"/>
          <p14:tracePt t="22463" x="8918575" y="2222500"/>
          <p14:tracePt t="22479" x="8901113" y="2203450"/>
          <p14:tracePt t="22486" x="8891588" y="2203450"/>
          <p14:tracePt t="22488" x="8882063" y="2203450"/>
          <p14:tracePt t="22496" x="8872538" y="2203450"/>
          <p14:tracePt t="22511" x="8863013" y="2203450"/>
          <p14:tracePt t="22527" x="8843963" y="2203450"/>
          <p14:tracePt t="22546" x="8815388" y="2203450"/>
          <p14:tracePt t="22551" x="8805863" y="2203450"/>
          <p14:tracePt t="22560" x="8786813" y="2203450"/>
          <p14:tracePt t="22577" x="8767763" y="2203450"/>
          <p14:tracePt t="22593" x="8758238" y="2193925"/>
          <p14:tracePt t="22610" x="8739188" y="2193925"/>
          <p14:tracePt t="22626" x="8729663" y="2193925"/>
          <p14:tracePt t="22629" x="8720138" y="2193925"/>
          <p14:tracePt t="22645" x="8701088" y="2193925"/>
          <p14:tracePt t="22659" x="8693150" y="2193925"/>
          <p14:tracePt t="22678" x="8683625" y="2193925"/>
          <p14:tracePt t="22696" x="8674100" y="2193925"/>
          <p14:tracePt t="22727" x="8664575" y="2193925"/>
          <p14:tracePt t="22744" x="8655050" y="2193925"/>
          <p14:tracePt t="22747" x="8655050" y="2212975"/>
          <p14:tracePt t="22849" x="8645525" y="2212975"/>
          <p14:tracePt t="22908" x="8636000" y="2212975"/>
          <p14:tracePt t="22929" x="8626475" y="2212975"/>
          <p14:tracePt t="23009" x="8616950" y="2212975"/>
          <p14:tracePt t="23226" x="8607425" y="2212975"/>
          <p14:tracePt t="23265" x="8607425" y="2203450"/>
          <p14:tracePt t="23287" x="8597900" y="2203450"/>
          <p14:tracePt t="23306" x="8588375" y="2193925"/>
          <p14:tracePt t="23327" x="8578850" y="2184400"/>
          <p14:tracePt t="23330" x="8569325" y="2184400"/>
          <p14:tracePt t="23344" x="8559800" y="2174875"/>
          <p14:tracePt t="23347" x="8550275" y="2174875"/>
          <p14:tracePt t="23349" x="8540750" y="2174875"/>
          <p14:tracePt t="23352" x="8531225" y="2174875"/>
          <p14:tracePt t="23354" x="8521700" y="2166938"/>
          <p14:tracePt t="23364" x="8512175" y="2166938"/>
          <p14:tracePt t="23392" x="8502650" y="2166938"/>
          <p14:tracePt t="23411" x="8502650" y="2157413"/>
          <p14:tracePt t="23444" x="8493125" y="2157413"/>
          <p14:tracePt t="23503" x="8483600" y="2157413"/>
          <p14:tracePt t="23613" x="8474075" y="2157413"/>
          <p14:tracePt t="23660" x="8466138" y="2157413"/>
          <p14:tracePt t="23677" x="8447088" y="2166938"/>
          <p14:tracePt t="23682" x="8428038" y="2184400"/>
          <p14:tracePt t="23686" x="8418513" y="2193925"/>
          <p14:tracePt t="23694" x="8399463" y="2232025"/>
          <p14:tracePt t="23697" x="8399463" y="2241550"/>
          <p14:tracePt t="23700" x="8380413" y="2251075"/>
          <p14:tracePt t="23705" x="8361363" y="2279650"/>
          <p14:tracePt t="23711" x="8323263" y="2317750"/>
          <p14:tracePt t="23716" x="8294688" y="2355850"/>
          <p14:tracePt t="23719" x="8275638" y="2374900"/>
          <p14:tracePt t="23721" x="8266113" y="2384425"/>
          <p14:tracePt t="23724" x="8247063" y="2401888"/>
          <p14:tracePt t="23727" x="8220075" y="2439988"/>
          <p14:tracePt t="23730" x="8210550" y="2459038"/>
          <p14:tracePt t="23734" x="8172450" y="2497138"/>
          <p14:tracePt t="23736" x="8153400" y="2535238"/>
          <p14:tracePt t="23742" x="8115300" y="2601913"/>
          <p14:tracePt t="23747" x="8077200" y="2647950"/>
          <p14:tracePt t="23752" x="8012113" y="2733675"/>
          <p14:tracePt t="23757" x="7964488" y="2790825"/>
          <p14:tracePt t="23760" x="7916863" y="2857500"/>
          <p14:tracePt t="23761" x="7907338" y="2865438"/>
          <p14:tracePt t="23762" x="7888288" y="2894013"/>
          <p14:tracePt t="23763" x="7869238" y="2903538"/>
          <p14:tracePt t="23774" x="7747000" y="3046413"/>
          <p14:tracePt t="23777" x="7699375" y="3101975"/>
          <p14:tracePt t="23780" x="7642225" y="3168650"/>
          <p14:tracePt t="23784" x="7585075" y="3235325"/>
          <p14:tracePt t="23790" x="7500938" y="3319463"/>
          <p14:tracePt t="23795" x="7443788" y="3376613"/>
          <p14:tracePt t="23800" x="7377113" y="3424238"/>
          <p14:tracePt t="23807" x="7321550" y="3471863"/>
          <p14:tracePt t="23812" x="7273925" y="3529013"/>
          <p14:tracePt t="23815" x="7254875" y="3529013"/>
          <p14:tracePt t="23819" x="7245350" y="3538538"/>
          <p14:tracePt t="23822" x="7245350" y="3546475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958AA-64BF-644C-6636-691E251E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04C53-4E61-5176-677D-FF0D500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7303-2AEF-B111-EA35-1947EC04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 dirty="0"/>
              <a:t>MLP classifier – Wavelet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0DA1003-4FB6-04FE-5594-C90763727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CD70-A730-77A8-CD68-810FF9C5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0" y="3204876"/>
            <a:ext cx="11399322" cy="20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8"/>
    </mc:Choice>
    <mc:Fallback>
      <p:transition spd="slow" advTm="6858"/>
    </mc:Fallback>
  </mc:AlternateContent>
  <p:extLst>
    <p:ext uri="{3A86A75C-4F4B-4683-9AE1-C65F6400EC91}">
      <p14:laserTraceLst xmlns:p14="http://schemas.microsoft.com/office/powerpoint/2010/main">
        <p14:tracePtLst>
          <p14:tracePt t="31" x="7226300" y="3546475"/>
          <p14:tracePt t="179" x="7235825" y="3556000"/>
          <p14:tracePt t="184" x="7245350" y="3565525"/>
          <p14:tracePt t="187" x="7264400" y="3594100"/>
          <p14:tracePt t="192" x="7283450" y="3622675"/>
          <p14:tracePt t="195" x="7283450" y="3641725"/>
          <p14:tracePt t="198" x="7292975" y="3660775"/>
          <p14:tracePt t="200" x="7312025" y="3689350"/>
          <p14:tracePt t="216" x="7367588" y="3821113"/>
          <p14:tracePt t="219" x="7377113" y="3840163"/>
          <p14:tracePt t="221" x="7377113" y="3859213"/>
          <p14:tracePt t="224" x="7386638" y="3878263"/>
          <p14:tracePt t="225" x="7386638" y="3887788"/>
          <p14:tracePt t="227" x="7386638" y="3906838"/>
          <p14:tracePt t="228" x="7396163" y="3916363"/>
          <p14:tracePt t="231" x="7405688" y="3935413"/>
          <p14:tracePt t="233" x="7405688" y="3963988"/>
          <p14:tracePt t="236" x="7415213" y="3992563"/>
          <p14:tracePt t="238" x="7415213" y="4000500"/>
          <p14:tracePt t="241" x="7424738" y="4029075"/>
          <p14:tracePt t="243" x="7424738" y="4048125"/>
          <p14:tracePt t="245" x="7424738" y="4057650"/>
          <p14:tracePt t="247" x="7424738" y="4076700"/>
          <p14:tracePt t="249" x="7424738" y="4086225"/>
          <p14:tracePt t="250" x="7424738" y="4095750"/>
          <p14:tracePt t="252" x="7424738" y="4105275"/>
          <p14:tracePt t="253" x="7424738" y="4124325"/>
          <p14:tracePt t="258" x="7424738" y="4143375"/>
          <p14:tracePt t="264" x="7424738" y="4181475"/>
          <p14:tracePt t="267" x="7415213" y="4200525"/>
          <p14:tracePt t="268" x="7405688" y="4210050"/>
          <p14:tracePt t="279" x="7367588" y="4265613"/>
          <p14:tracePt t="282" x="7348538" y="4284663"/>
          <p14:tracePt t="283" x="7331075" y="4303713"/>
          <p14:tracePt t="284" x="7321550" y="4313238"/>
          <p14:tracePt t="289" x="7292975" y="4341813"/>
          <p14:tracePt t="291" x="7264400" y="4370388"/>
          <p14:tracePt t="293" x="7245350" y="4379913"/>
          <p14:tracePt t="295" x="7235825" y="4389438"/>
          <p14:tracePt t="299" x="7188200" y="4427538"/>
          <p14:tracePt t="301" x="7169150" y="4446588"/>
          <p14:tracePt t="305" x="7121525" y="4473575"/>
          <p14:tracePt t="307" x="7094538" y="4492625"/>
          <p14:tracePt t="310" x="7046913" y="4521200"/>
          <p14:tracePt t="313" x="6999288" y="4540250"/>
          <p14:tracePt t="316" x="6961188" y="4568825"/>
          <p14:tracePt t="319" x="6913563" y="4587875"/>
          <p14:tracePt t="321" x="6877050" y="4597400"/>
          <p14:tracePt t="323" x="6829425" y="4616450"/>
          <p14:tracePt t="326" x="6781800" y="4645025"/>
          <p14:tracePt t="329" x="6724650" y="4654550"/>
          <p14:tracePt t="332" x="6659563" y="4664075"/>
          <p14:tracePt t="335" x="6611938" y="4673600"/>
          <p14:tracePt t="337" x="6564313" y="4683125"/>
          <p14:tracePt t="340" x="6497638" y="4683125"/>
          <p14:tracePt t="343" x="6432550" y="4691063"/>
          <p14:tracePt t="345" x="6375400" y="4691063"/>
          <p14:tracePt t="348" x="6289675" y="4691063"/>
          <p14:tracePt t="349" x="6232525" y="4691063"/>
          <p14:tracePt t="351" x="6196013" y="4691063"/>
          <p14:tracePt t="353" x="6138863" y="4691063"/>
          <p14:tracePt t="355" x="6062663" y="4683125"/>
          <p14:tracePt t="356" x="5986463" y="4673600"/>
          <p14:tracePt t="358" x="5949950" y="4654550"/>
          <p14:tracePt t="359" x="5883275" y="4645025"/>
          <p14:tracePt t="361" x="5845175" y="4635500"/>
          <p14:tracePt t="363" x="5768975" y="4616450"/>
          <p14:tracePt t="364" x="5732463" y="4606925"/>
          <p14:tracePt t="366" x="5656263" y="4578350"/>
          <p14:tracePt t="367" x="5618163" y="4568825"/>
          <p14:tracePt t="369" x="5532438" y="4540250"/>
          <p14:tracePt t="371" x="5457825" y="4521200"/>
          <p14:tracePt t="373" x="5362575" y="4492625"/>
          <p14:tracePt t="375" x="5278438" y="4483100"/>
          <p14:tracePt t="377" x="5183188" y="4456113"/>
          <p14:tracePt t="379" x="5080000" y="4427538"/>
          <p14:tracePt t="382" x="4956175" y="4379913"/>
          <p14:tracePt t="383" x="4860925" y="4351338"/>
          <p14:tracePt t="385" x="4824413" y="4341813"/>
          <p14:tracePt t="387" x="4719638" y="4294188"/>
          <p14:tracePt t="388" x="4633913" y="4275138"/>
          <p14:tracePt t="390" x="4540250" y="4246563"/>
          <p14:tracePt t="392" x="4492625" y="4237038"/>
          <p14:tracePt t="394" x="4398963" y="4210050"/>
          <p14:tracePt t="397" x="4275138" y="4171950"/>
          <p14:tracePt t="399" x="4179888" y="4143375"/>
          <p14:tracePt t="401" x="4095750" y="4133850"/>
          <p14:tracePt t="404" x="3962400" y="4095750"/>
          <p14:tracePt t="406" x="3887788" y="4067175"/>
          <p14:tracePt t="407" x="3802063" y="4029075"/>
          <p14:tracePt t="409" x="3763963" y="4019550"/>
          <p14:tracePt t="410" x="3725863" y="4010025"/>
          <p14:tracePt t="412" x="3651250" y="3983038"/>
          <p14:tracePt t="414" x="3575050" y="3954463"/>
          <p14:tracePt t="415" x="3498850" y="3935413"/>
          <p14:tracePt t="418" x="3443288" y="3906838"/>
          <p14:tracePt t="420" x="3367088" y="3878263"/>
          <p14:tracePt t="422" x="3273425" y="3830638"/>
          <p14:tracePt t="425" x="3197225" y="3792538"/>
          <p14:tracePt t="427" x="3149600" y="3773488"/>
          <p14:tracePt t="430" x="3046413" y="3708400"/>
          <p14:tracePt t="433" x="2998788" y="3670300"/>
          <p14:tracePt t="435" x="2903538" y="3622675"/>
          <p14:tracePt t="437" x="2846388" y="3575050"/>
          <p14:tracePt t="439" x="2800350" y="3538538"/>
          <p14:tracePt t="440" x="2752725" y="3500438"/>
          <p14:tracePt t="442" x="2724150" y="3471863"/>
          <p14:tracePt t="444" x="2705100" y="3452813"/>
          <p14:tracePt t="446" x="2667000" y="3414713"/>
          <p14:tracePt t="447" x="2647950" y="3395663"/>
          <p14:tracePt t="449" x="2619375" y="3357563"/>
          <p14:tracePt t="450" x="2600325" y="3328988"/>
          <p14:tracePt t="452" x="2573338" y="3292475"/>
          <p14:tracePt t="454" x="2554288" y="3263900"/>
          <p14:tracePt t="456" x="2544763" y="3235325"/>
          <p14:tracePt t="458" x="2544763" y="3216275"/>
          <p14:tracePt t="459" x="2535238" y="3197225"/>
          <p14:tracePt t="461" x="2535238" y="3178175"/>
          <p14:tracePt t="463" x="2525713" y="3159125"/>
          <p14:tracePt t="466" x="2525713" y="3111500"/>
          <p14:tracePt t="468" x="2506663" y="3084513"/>
          <p14:tracePt t="470" x="2506663" y="3055938"/>
          <p14:tracePt t="472" x="2506663" y="3027363"/>
          <p14:tracePt t="474" x="2506663" y="2989263"/>
          <p14:tracePt t="476" x="2506663" y="2960688"/>
          <p14:tracePt t="477" x="2506663" y="2941638"/>
          <p14:tracePt t="480" x="2506663" y="2903538"/>
          <p14:tracePt t="482" x="2506663" y="2874963"/>
          <p14:tracePt t="484" x="2525713" y="2838450"/>
          <p14:tracePt t="486" x="2535238" y="2800350"/>
          <p14:tracePt t="488" x="2544763" y="2762250"/>
          <p14:tracePt t="489" x="2544763" y="2743200"/>
          <p14:tracePt t="490" x="2554288" y="2724150"/>
          <p14:tracePt t="493" x="2563813" y="2667000"/>
          <p14:tracePt t="495" x="2592388" y="2620963"/>
          <p14:tracePt t="497" x="2600325" y="2573338"/>
          <p14:tracePt t="499" x="2609850" y="2544763"/>
          <p14:tracePt t="500" x="2619375" y="2525713"/>
          <p14:tracePt t="502" x="2638425" y="2487613"/>
          <p14:tracePt t="504" x="2657475" y="2459038"/>
          <p14:tracePt t="505" x="2667000" y="2439988"/>
          <p14:tracePt t="507" x="2686050" y="2401888"/>
          <p14:tracePt t="508" x="2695575" y="2393950"/>
          <p14:tracePt t="510" x="2714625" y="2365375"/>
          <p14:tracePt t="514" x="2752725" y="2317750"/>
          <p14:tracePt t="516" x="2790825" y="2279650"/>
          <p14:tracePt t="518" x="2819400" y="2251075"/>
          <p14:tracePt t="521" x="2865438" y="2203450"/>
          <p14:tracePt t="523" x="2913063" y="2184400"/>
          <p14:tracePt t="526" x="2960688" y="2147888"/>
          <p14:tracePt t="528" x="2989263" y="2128838"/>
          <p14:tracePt t="531" x="3082925" y="2081213"/>
          <p14:tracePt t="533" x="3130550" y="2043113"/>
          <p14:tracePt t="535" x="3178175" y="2024063"/>
          <p14:tracePt t="536" x="3225800" y="1985963"/>
          <p14:tracePt t="538" x="3263900" y="1976438"/>
          <p14:tracePt t="539" x="3281363" y="1957388"/>
          <p14:tracePt t="541" x="3348038" y="1930400"/>
          <p14:tracePt t="542" x="3405188" y="1892300"/>
          <p14:tracePt t="545" x="3471863" y="1854200"/>
          <p14:tracePt t="547" x="3527425" y="1816100"/>
          <p14:tracePt t="548" x="3594100" y="1778000"/>
          <p14:tracePt t="551" x="3670300" y="1720850"/>
          <p14:tracePt t="553" x="3725863" y="1703388"/>
          <p14:tracePt t="555" x="3802063" y="1665288"/>
          <p14:tracePt t="556" x="3897313" y="1627188"/>
          <p14:tracePt t="559" x="3971925" y="1598613"/>
          <p14:tracePt t="561" x="4010025" y="1589088"/>
          <p14:tracePt t="564" x="4162425" y="1522413"/>
          <p14:tracePt t="567" x="4265613" y="1485900"/>
          <p14:tracePt t="569" x="4341813" y="1447800"/>
          <p14:tracePt t="570" x="4406900" y="1428750"/>
          <p14:tracePt t="573" x="4483100" y="1400175"/>
          <p14:tracePt t="575" x="4540250" y="1362075"/>
          <p14:tracePt t="577" x="4606925" y="1333500"/>
          <p14:tracePt t="579" x="4681538" y="1314450"/>
          <p14:tracePt t="580" x="4738688" y="1285875"/>
          <p14:tracePt t="583" x="4805363" y="1249363"/>
          <p14:tracePt t="585" x="4860925" y="1230313"/>
          <p14:tracePt t="587" x="4908550" y="1201738"/>
          <p14:tracePt t="589" x="4965700" y="1182688"/>
          <p14:tracePt t="591" x="5013325" y="1154113"/>
          <p14:tracePt t="592" x="5051425" y="1144588"/>
          <p14:tracePt t="595" x="5126038" y="1106488"/>
          <p14:tracePt t="597" x="5164138" y="1087438"/>
          <p14:tracePt t="598" x="5211763" y="1058863"/>
          <p14:tracePt t="600" x="5240338" y="1049338"/>
          <p14:tracePt t="601" x="5287963" y="1012825"/>
          <p14:tracePt t="604" x="5334000" y="1003300"/>
          <p14:tracePt t="606" x="5362575" y="984250"/>
          <p14:tracePt t="608" x="5410200" y="965200"/>
          <p14:tracePt t="610" x="5438775" y="936625"/>
          <p14:tracePt t="612" x="5476875" y="908050"/>
          <p14:tracePt t="615" x="5514975" y="879475"/>
          <p14:tracePt t="617" x="5532438" y="860425"/>
          <p14:tracePt t="618" x="5561013" y="850900"/>
          <p14:tracePt t="620" x="5580063" y="822325"/>
          <p14:tracePt t="622" x="5589588" y="812800"/>
          <p14:tracePt t="624" x="5599113" y="812800"/>
          <p14:tracePt t="626" x="5618163" y="795338"/>
          <p14:tracePt t="627" x="5627688" y="785813"/>
          <p14:tracePt t="630" x="5656263" y="776288"/>
          <p14:tracePt t="631" x="5665788" y="776288"/>
          <p14:tracePt t="658" x="5694363" y="738188"/>
          <p14:tracePt t="701" x="5703888" y="738188"/>
          <p14:tracePt t="712" x="5713413" y="747713"/>
          <p14:tracePt t="730" x="5759450" y="757238"/>
          <p14:tracePt t="732" x="5768975" y="757238"/>
          <p14:tracePt t="746" x="5845175" y="747713"/>
          <p14:tracePt t="749" x="5883275" y="738188"/>
          <p14:tracePt t="751" x="5892800" y="728663"/>
          <p14:tracePt t="753" x="5902325" y="728663"/>
          <p14:tracePt t="762" x="5940425" y="709613"/>
          <p14:tracePt t="779" x="5969000" y="681038"/>
          <p14:tracePt t="819" x="5959475" y="681038"/>
          <p14:tracePt t="829" x="5940425" y="681038"/>
          <p14:tracePt t="846" x="5921375" y="709613"/>
          <p14:tracePt t="848" x="5911850" y="709613"/>
          <p14:tracePt t="863" x="5902325" y="719138"/>
          <p14:tracePt t="880" x="5892800" y="719138"/>
          <p14:tracePt t="913" x="5864225" y="709613"/>
          <p14:tracePt t="929" x="5807075" y="681038"/>
          <p14:tracePt t="932" x="5788025" y="671513"/>
          <p14:tracePt t="934" x="5768975" y="671513"/>
          <p14:tracePt t="936" x="5759450" y="661988"/>
          <p14:tracePt t="937" x="5751513" y="661988"/>
          <p14:tracePt t="945" x="5684838" y="642938"/>
          <p14:tracePt t="947" x="5665788" y="633413"/>
          <p14:tracePt t="949" x="5656263" y="623888"/>
          <p14:tracePt t="951" x="5646738" y="623888"/>
          <p14:tracePt t="952" x="5618163" y="614363"/>
          <p14:tracePt t="954" x="5608638" y="604838"/>
          <p14:tracePt t="955" x="5580063" y="595313"/>
          <p14:tracePt t="957" x="5570538" y="595313"/>
          <p14:tracePt t="963" x="5505450" y="568325"/>
          <p14:tracePt t="965" x="5486400" y="568325"/>
          <p14:tracePt t="966" x="5467350" y="558800"/>
          <p14:tracePt t="968" x="5438775" y="549275"/>
          <p14:tracePt t="969" x="5429250" y="549275"/>
          <p14:tracePt t="971" x="5410200" y="539750"/>
          <p14:tracePt t="972" x="5400675" y="539750"/>
          <p14:tracePt t="974" x="5391150" y="539750"/>
          <p14:tracePt t="980" x="5353050" y="539750"/>
          <p14:tracePt t="982" x="5343525" y="539750"/>
          <p14:tracePt t="995" x="5305425" y="539750"/>
          <p14:tracePt t="996" x="5287963" y="539750"/>
          <p14:tracePt t="998" x="5287963" y="549275"/>
          <p14:tracePt t="1000" x="5278438" y="549275"/>
          <p14:tracePt t="1001" x="5268913" y="549275"/>
          <p14:tracePt t="1011" x="5240338" y="568325"/>
          <p14:tracePt t="1014" x="5221288" y="585788"/>
          <p14:tracePt t="1016" x="5211763" y="585788"/>
          <p14:tracePt t="1028" x="5164138" y="623888"/>
          <p14:tracePt t="1045" x="5126038" y="652463"/>
          <p14:tracePt t="1063" x="5106988" y="690563"/>
          <p14:tracePt t="1065" x="5106988" y="700088"/>
          <p14:tracePt t="1067" x="5097463" y="709613"/>
          <p14:tracePt t="1069" x="5097463" y="719138"/>
          <p14:tracePt t="1078" x="5080000" y="757238"/>
          <p14:tracePt t="1079" x="5070475" y="766763"/>
          <p14:tracePt t="1096" x="5013325" y="898525"/>
          <p14:tracePt t="1098" x="5003800" y="936625"/>
          <p14:tracePt t="1100" x="4994275" y="955675"/>
          <p14:tracePt t="1102" x="4994275" y="974725"/>
          <p14:tracePt t="1103" x="4984750" y="993775"/>
          <p14:tracePt t="1105" x="4984750" y="1003300"/>
          <p14:tracePt t="1107" x="4975225" y="1030288"/>
          <p14:tracePt t="1109" x="4975225" y="1049338"/>
          <p14:tracePt t="1110" x="4975225" y="1068388"/>
          <p14:tracePt t="1117" x="4965700" y="1163638"/>
          <p14:tracePt t="1119" x="4965700" y="1182688"/>
          <p14:tracePt t="1121" x="4965700" y="1201738"/>
          <p14:tracePt t="1123" x="4965700" y="1230313"/>
          <p14:tracePt t="1125" x="4965700" y="1249363"/>
          <p14:tracePt t="1127" x="4965700" y="1257300"/>
          <p14:tracePt t="1134" x="4965700" y="1266825"/>
          <p14:tracePt t="1150" x="4965700" y="1276350"/>
          <p14:tracePt t="1163" x="4965700" y="1285875"/>
          <p14:tracePt t="1195" x="4965700" y="1295400"/>
          <p14:tracePt t="1213" x="5003800" y="1314450"/>
          <p14:tracePt t="1215" x="5013325" y="1323975"/>
          <p14:tracePt t="1217" x="5022850" y="1333500"/>
          <p14:tracePt t="1219" x="5041900" y="1352550"/>
          <p14:tracePt t="1221" x="5051425" y="1352550"/>
          <p14:tracePt t="1223" x="5060950" y="1362075"/>
          <p14:tracePt t="1224" x="5060950" y="1371600"/>
          <p14:tracePt t="1227" x="5087938" y="1390650"/>
          <p14:tracePt t="1229" x="5097463" y="1400175"/>
          <p14:tracePt t="1231" x="5116513" y="1409700"/>
          <p14:tracePt t="1234" x="5145088" y="1428750"/>
          <p14:tracePt t="1237" x="5183188" y="1447800"/>
          <p14:tracePt t="1239" x="5211763" y="1466850"/>
          <p14:tracePt t="1242" x="5240338" y="1485900"/>
          <p14:tracePt t="1244" x="5249863" y="1485900"/>
          <p14:tracePt t="1247" x="5297488" y="1503363"/>
          <p14:tracePt t="1250" x="5314950" y="1512888"/>
          <p14:tracePt t="1253" x="5343525" y="1531938"/>
          <p14:tracePt t="1256" x="5391150" y="1550988"/>
          <p14:tracePt t="1259" x="5419725" y="1560513"/>
          <p14:tracePt t="1262" x="5438775" y="1560513"/>
          <p14:tracePt t="1265" x="5486400" y="1560513"/>
          <p14:tracePt t="1268" x="5524500" y="1579563"/>
          <p14:tracePt t="1271" x="5551488" y="1589088"/>
          <p14:tracePt t="1274" x="5561013" y="1589088"/>
          <p14:tracePt t="1298" x="5580063" y="1589088"/>
          <p14:tracePt t="1301" x="5637213" y="1598613"/>
          <p14:tracePt t="1305" x="5656263" y="1598613"/>
          <p14:tracePt t="1346" x="5722938" y="1598613"/>
          <p14:tracePt t="1348" x="5807075" y="1608138"/>
          <p14:tracePt t="1352" x="6034088" y="1608138"/>
          <p14:tracePt t="1354" x="6138863" y="1608138"/>
          <p14:tracePt t="1357" x="6289675" y="1608138"/>
          <p14:tracePt t="1362" x="6478588" y="1608138"/>
          <p14:tracePt t="1366" x="6705600" y="1608138"/>
          <p14:tracePt t="1370" x="6894513" y="1608138"/>
          <p14:tracePt t="1374" x="7085013" y="1608138"/>
          <p14:tracePt t="1379" x="7273925" y="1608138"/>
          <p14:tracePt t="1383" x="7443788" y="1617663"/>
          <p14:tracePt t="1386" x="7623175" y="1636713"/>
          <p14:tracePt t="1389" x="7747000" y="1646238"/>
          <p14:tracePt t="1392" x="7859713" y="1655763"/>
          <p14:tracePt t="1396" x="8002588" y="1674813"/>
          <p14:tracePt t="1400" x="8096250" y="1674813"/>
          <p14:tracePt t="1404" x="8220075" y="1674813"/>
          <p14:tracePt t="1408" x="8285163" y="1674813"/>
          <p14:tracePt t="1413" x="8342313" y="1674813"/>
          <p14:tracePt t="1416" x="8380413" y="1665288"/>
          <p14:tracePt t="1419" x="8399463" y="1665288"/>
          <p14:tracePt t="1423" x="8428038" y="1655763"/>
          <p14:tracePt t="1426" x="8466138" y="1646238"/>
          <p14:tracePt t="1429" x="8483600" y="1627188"/>
          <p14:tracePt t="1433" x="8512175" y="1617663"/>
          <p14:tracePt t="1436" x="8531225" y="1608138"/>
          <p14:tracePt t="1438" x="8540750" y="1598613"/>
          <p14:tracePt t="1439" x="8550275" y="1598613"/>
          <p14:tracePt t="1448" x="8597900" y="1570038"/>
          <p14:tracePt t="1451" x="8607425" y="1560513"/>
          <p14:tracePt t="1453" x="8616950" y="1550988"/>
          <p14:tracePt t="1456" x="8626475" y="1541463"/>
          <p14:tracePt t="1466" x="8655050" y="1503363"/>
          <p14:tracePt t="1479" x="8664575" y="1493838"/>
          <p14:tracePt t="1481" x="8664575" y="1485900"/>
          <p14:tracePt t="1497" x="8664575" y="1457325"/>
          <p14:tracePt t="1499" x="8664575" y="1447800"/>
          <p14:tracePt t="1513" x="8664575" y="1438275"/>
          <p14:tracePt t="1517" x="8683625" y="1428750"/>
          <p14:tracePt t="1519" x="8693150" y="1428750"/>
          <p14:tracePt t="1521" x="8701088" y="1419225"/>
          <p14:tracePt t="1524" x="8729663" y="1419225"/>
          <p14:tracePt t="1528" x="8739188" y="1419225"/>
          <p14:tracePt t="1581" x="8758238" y="1409700"/>
          <p14:tracePt t="1585" x="8824913" y="1400175"/>
          <p14:tracePt t="1589" x="8918575" y="1381125"/>
          <p14:tracePt t="1593" x="8966200" y="1371600"/>
          <p14:tracePt t="1594" x="8975725" y="1362075"/>
          <p14:tracePt t="1595" x="9023350" y="1362075"/>
          <p14:tracePt t="1602" x="9145588" y="1343025"/>
          <p14:tracePt t="1605" x="9202738" y="1323975"/>
          <p14:tracePt t="1607" x="9231313" y="1314450"/>
          <p14:tracePt t="1609" x="9269413" y="1314450"/>
          <p14:tracePt t="1611" x="9317038" y="1304925"/>
          <p14:tracePt t="1613" x="9382125" y="1295400"/>
          <p14:tracePt t="1615" x="9458325" y="1285875"/>
          <p14:tracePt t="1617" x="9496425" y="1285875"/>
          <p14:tracePt t="1619" x="9553575" y="1285875"/>
          <p14:tracePt t="1620" x="9628188" y="1285875"/>
          <p14:tracePt t="1622" x="9647238" y="1285875"/>
          <p14:tracePt t="1624" x="9732963" y="1285875"/>
          <p14:tracePt t="1625" x="9809163" y="1285875"/>
          <p14:tracePt t="1628" x="9893300" y="1285875"/>
          <p14:tracePt t="1629" x="9931400" y="1285875"/>
          <p14:tracePt t="1630" x="10036175" y="1285875"/>
          <p14:tracePt t="1632" x="10072688" y="1285875"/>
          <p14:tracePt t="1639" x="10452100" y="1343025"/>
          <p14:tracePt t="1641" x="10507663" y="1352550"/>
          <p14:tracePt t="1642" x="10612438" y="1362075"/>
          <p14:tracePt t="1643" x="10660063" y="1362075"/>
          <p14:tracePt t="1645" x="10763250" y="1381125"/>
          <p14:tracePt t="1647" x="10868025" y="1381125"/>
          <p14:tracePt t="1648" x="10915650" y="1390650"/>
          <p14:tracePt t="1650" x="11037888" y="1400175"/>
          <p14:tracePt t="1652" x="11142663" y="1419225"/>
          <p14:tracePt t="1654" x="11245850" y="1428750"/>
          <p14:tracePt t="1655" x="11331575" y="1447800"/>
          <p14:tracePt t="1657" x="11388725" y="1447800"/>
          <p14:tracePt t="1658" x="11472863" y="1457325"/>
          <p14:tracePt t="1660" x="11520488" y="1457325"/>
          <p14:tracePt t="1662" x="11596688" y="1466850"/>
          <p14:tracePt t="1663" x="11671300" y="1466850"/>
          <p14:tracePt t="1665" x="11709400" y="1485900"/>
          <p14:tracePt t="1666" x="11766550" y="1485900"/>
          <p14:tracePt t="1668" x="11804650" y="1485900"/>
          <p14:tracePt t="1669" x="11842750" y="1485900"/>
          <p14:tracePt t="1670" x="11898313" y="1485900"/>
          <p14:tracePt t="1672" x="11917363" y="1485900"/>
          <p14:tracePt t="1673" x="11964988" y="1493838"/>
          <p14:tracePt t="1675" x="11984038" y="1493838"/>
          <p14:tracePt t="1676" x="12012613" y="1493838"/>
          <p14:tracePt t="1684" x="12106275" y="1493838"/>
          <p14:tracePt t="1712" x="12134850" y="1493838"/>
          <p14:tracePt t="1789" x="12125325" y="1493838"/>
          <p14:tracePt t="1800" x="12125325" y="1485900"/>
          <p14:tracePt t="1812" x="12115800" y="1476375"/>
          <p14:tracePt t="1829" x="12069763" y="1457325"/>
          <p14:tracePt t="1831" x="12060238" y="1457325"/>
          <p14:tracePt t="1844" x="12041188" y="1447800"/>
          <p14:tracePt t="1863" x="12031663" y="1447800"/>
          <p14:tracePt t="1866" x="12022138" y="1447800"/>
          <p14:tracePt t="1878" x="11993563" y="1447800"/>
          <p14:tracePt t="1879" x="11984038" y="1447800"/>
          <p14:tracePt t="1895" x="11907838" y="1447800"/>
          <p14:tracePt t="1898" x="11888788" y="1447800"/>
          <p14:tracePt t="1900" x="11869738" y="1447800"/>
          <p14:tracePt t="1902" x="11852275" y="1447800"/>
          <p14:tracePt t="1904" x="11823700" y="1447800"/>
          <p14:tracePt t="1905" x="11804650" y="1447800"/>
          <p14:tracePt t="1907" x="11795125" y="1447800"/>
          <p14:tracePt t="1908" x="11766550" y="1447800"/>
          <p14:tracePt t="1916" x="11680825" y="1428750"/>
          <p14:tracePt t="1918" x="11652250" y="1428750"/>
          <p14:tracePt t="1920" x="11615738" y="1409700"/>
          <p14:tracePt t="1922" x="11577638" y="1409700"/>
          <p14:tracePt t="1924" x="11539538" y="1400175"/>
          <p14:tracePt t="1926" x="11501438" y="1400175"/>
          <p14:tracePt t="1933" x="11369675" y="1381125"/>
          <p14:tracePt t="1935" x="11322050" y="1371600"/>
          <p14:tracePt t="1937" x="11283950" y="1352550"/>
          <p14:tracePt t="1939" x="11245850" y="1343025"/>
          <p14:tracePt t="1940" x="11207750" y="1343025"/>
          <p14:tracePt t="1942" x="11198225" y="1333500"/>
          <p14:tracePt t="1943" x="11179175" y="1333500"/>
          <p14:tracePt t="1949" x="11085513" y="1314450"/>
          <p14:tracePt t="1951" x="11056938" y="1304925"/>
          <p14:tracePt t="1953" x="11037888" y="1304925"/>
          <p14:tracePt t="1955" x="10999788" y="1295400"/>
          <p14:tracePt t="1956" x="10990263" y="1295400"/>
          <p14:tracePt t="1958" x="10971213" y="1285875"/>
          <p14:tracePt t="1959" x="10952163" y="1285875"/>
          <p14:tracePt t="1961" x="10934700" y="1285875"/>
          <p14:tracePt t="1962" x="10925175" y="1276350"/>
          <p14:tracePt t="1964" x="10896600" y="1276350"/>
          <p14:tracePt t="1966" x="10877550" y="1266825"/>
          <p14:tracePt t="1967" x="10858500" y="1266825"/>
          <p14:tracePt t="1975" x="10772775" y="1249363"/>
          <p14:tracePt t="1977" x="10753725" y="1239838"/>
          <p14:tracePt t="1979" x="10725150" y="1230313"/>
          <p14:tracePt t="1981" x="10698163" y="1230313"/>
          <p14:tracePt t="1983" x="10679113" y="1220788"/>
          <p14:tracePt t="1984" x="10660063" y="1220788"/>
          <p14:tracePt t="1986" x="10631488" y="1211263"/>
          <p14:tracePt t="1988" x="10602913" y="1211263"/>
          <p14:tracePt t="1989" x="10583863" y="1192213"/>
          <p14:tracePt t="1991" x="10574338" y="1192213"/>
          <p14:tracePt t="1993" x="10555288" y="1182688"/>
          <p14:tracePt t="1995" x="10536238" y="1182688"/>
          <p14:tracePt t="1997" x="10507663" y="1173163"/>
          <p14:tracePt t="1998" x="10490200" y="1173163"/>
          <p14:tracePt t="2000" x="10480675" y="1163638"/>
          <p14:tracePt t="2002" x="10461625" y="1163638"/>
          <p14:tracePt t="2004" x="10442575" y="1154113"/>
          <p14:tracePt t="2005" x="10433050" y="1154113"/>
          <p14:tracePt t="2007" x="10404475" y="1144588"/>
          <p14:tracePt t="2009" x="10375900" y="1144588"/>
          <p14:tracePt t="2028" x="10206038" y="1096963"/>
          <p14:tracePt t="2030" x="10196513" y="1096963"/>
          <p14:tracePt t="2044" x="10082213" y="1068388"/>
          <p14:tracePt t="2046" x="10072688" y="1068388"/>
          <p14:tracePt t="2062" x="9950450" y="1049338"/>
          <p14:tracePt t="2064" x="9931400" y="1039813"/>
          <p14:tracePt t="2065" x="9912350" y="1039813"/>
          <p14:tracePt t="2078" x="9771063" y="1012825"/>
          <p14:tracePt t="2080" x="9742488" y="1012825"/>
          <p14:tracePt t="2082" x="9723438" y="1003300"/>
          <p14:tracePt t="2083" x="9704388" y="1003300"/>
          <p14:tracePt t="2085" x="9685338" y="1003300"/>
          <p14:tracePt t="2086" x="9666288" y="993775"/>
          <p14:tracePt t="2088" x="9628188" y="993775"/>
          <p14:tracePt t="2089" x="9618663" y="984250"/>
          <p14:tracePt t="2091" x="9591675" y="984250"/>
          <p14:tracePt t="2092" x="9572625" y="984250"/>
          <p14:tracePt t="2094" x="9544050" y="974725"/>
          <p14:tracePt t="2096" x="9515475" y="965200"/>
          <p14:tracePt t="2097" x="9505950" y="965200"/>
          <p14:tracePt t="2099" x="9458325" y="946150"/>
          <p14:tracePt t="2100" x="9448800" y="946150"/>
          <p14:tracePt t="2102" x="9420225" y="936625"/>
          <p14:tracePt t="2104" x="9391650" y="936625"/>
          <p14:tracePt t="2106" x="9345613" y="927100"/>
          <p14:tracePt t="2107" x="9317038" y="927100"/>
          <p14:tracePt t="2109" x="9288463" y="927100"/>
          <p14:tracePt t="2111" x="9278938" y="917575"/>
          <p14:tracePt t="2112" x="9240838" y="908050"/>
          <p14:tracePt t="2114" x="9193213" y="898525"/>
          <p14:tracePt t="2116" x="9145588" y="898525"/>
          <p14:tracePt t="2118" x="9109075" y="879475"/>
          <p14:tracePt t="2120" x="9061450" y="869950"/>
          <p14:tracePt t="2121" x="9013825" y="869950"/>
          <p14:tracePt t="2123" x="8994775" y="869950"/>
          <p14:tracePt t="2125" x="8937625" y="860425"/>
          <p14:tracePt t="2126" x="8910638" y="860425"/>
          <p14:tracePt t="2128" x="8853488" y="850900"/>
          <p14:tracePt t="2129" x="8834438" y="831850"/>
          <p14:tracePt t="2130" x="8796338" y="831850"/>
          <p14:tracePt t="2132" x="8748713" y="822325"/>
          <p14:tracePt t="2133" x="8693150" y="812800"/>
          <p14:tracePt t="2135" x="8655050" y="803275"/>
          <p14:tracePt t="2141" x="8466138" y="776288"/>
          <p14:tracePt t="2142" x="8399463" y="766763"/>
          <p14:tracePt t="2144" x="8361363" y="747713"/>
          <p14:tracePt t="2146" x="8294688" y="747713"/>
          <p14:tracePt t="2147" x="8256588" y="738188"/>
          <p14:tracePt t="2149" x="8181975" y="738188"/>
          <p14:tracePt t="2151" x="8124825" y="728663"/>
          <p14:tracePt t="2152" x="8067675" y="728663"/>
          <p14:tracePt t="2154" x="8012113" y="728663"/>
          <p14:tracePt t="2156" x="7926388" y="728663"/>
          <p14:tracePt t="2157" x="7888288" y="728663"/>
          <p14:tracePt t="2158" x="7850188" y="728663"/>
          <p14:tracePt t="2159" x="7812088" y="728663"/>
          <p14:tracePt t="2168" x="7462838" y="709613"/>
          <p14:tracePt t="2170" x="7386638" y="709613"/>
          <p14:tracePt t="2172" x="7312025" y="709613"/>
          <p14:tracePt t="2173" x="7245350" y="709613"/>
          <p14:tracePt t="2175" x="7207250" y="709613"/>
          <p14:tracePt t="2176" x="7169150" y="709613"/>
          <p14:tracePt t="2182" x="6980238" y="709613"/>
          <p14:tracePt t="2184" x="6923088" y="709613"/>
          <p14:tracePt t="2185" x="6867525" y="709613"/>
          <p14:tracePt t="2187" x="6829425" y="709613"/>
          <p14:tracePt t="2188" x="6772275" y="709613"/>
          <p14:tracePt t="2190" x="6743700" y="709613"/>
          <p14:tracePt t="2191" x="6724650" y="709613"/>
          <p14:tracePt t="2193" x="6705600" y="709613"/>
          <p14:tracePt t="2195" x="6640513" y="709613"/>
          <p14:tracePt t="2196" x="6592888" y="709613"/>
          <p14:tracePt t="2198" x="6573838" y="709613"/>
          <p14:tracePt t="2199" x="6526213" y="709613"/>
          <p14:tracePt t="2201" x="6507163" y="709613"/>
          <p14:tracePt t="2203" x="6478588" y="709613"/>
          <p14:tracePt t="2205" x="6440488" y="709613"/>
          <p14:tracePt t="2206" x="6423025" y="709613"/>
          <p14:tracePt t="2208" x="6394450" y="709613"/>
          <p14:tracePt t="2209" x="6384925" y="709613"/>
          <p14:tracePt t="2214" x="6308725" y="719138"/>
          <p14:tracePt t="2216" x="6289675" y="719138"/>
          <p14:tracePt t="2217" x="6280150" y="719138"/>
          <p14:tracePt t="2218" x="6261100" y="719138"/>
          <p14:tracePt t="2220" x="6251575" y="728663"/>
          <p14:tracePt t="2221" x="6242050" y="728663"/>
          <p14:tracePt t="2223" x="6223000" y="728663"/>
          <p14:tracePt t="2224" x="6213475" y="728663"/>
          <p14:tracePt t="2226" x="6196013" y="728663"/>
          <p14:tracePt t="2228" x="6176963" y="738188"/>
          <p14:tracePt t="2229" x="6167438" y="738188"/>
          <p14:tracePt t="2234" x="6138863" y="747713"/>
          <p14:tracePt t="2236" x="6119813" y="747713"/>
          <p14:tracePt t="2244" x="6072188" y="766763"/>
          <p14:tracePt t="2261" x="5969000" y="785813"/>
          <p14:tracePt t="2263" x="5949950" y="785813"/>
          <p14:tracePt t="2265" x="5940425" y="795338"/>
          <p14:tracePt t="2278" x="5826125" y="812800"/>
          <p14:tracePt t="2279" x="5816600" y="812800"/>
          <p14:tracePt t="2296" x="5703888" y="850900"/>
          <p14:tracePt t="2298" x="5684838" y="850900"/>
          <p14:tracePt t="2300" x="5675313" y="860425"/>
          <p14:tracePt t="2302" x="5665788" y="860425"/>
          <p14:tracePt t="2311" x="5618163" y="869950"/>
          <p14:tracePt t="2312" x="5608638" y="869950"/>
          <p14:tracePt t="2314" x="5608638" y="879475"/>
          <p14:tracePt t="2316" x="5599113" y="879475"/>
          <p14:tracePt t="2329" x="5570538" y="889000"/>
          <p14:tracePt t="2345" x="5570538" y="898525"/>
          <p14:tracePt t="2362" x="5551488" y="965200"/>
          <p14:tracePt t="2364" x="5551488" y="984250"/>
          <p14:tracePt t="2366" x="5541963" y="993775"/>
          <p14:tracePt t="2368" x="5541963" y="1012825"/>
          <p14:tracePt t="2369" x="5532438" y="1030288"/>
          <p14:tracePt t="2371" x="5532438" y="1039813"/>
          <p14:tracePt t="2378" x="5524500" y="1106488"/>
          <p14:tracePt t="2380" x="5524500" y="1125538"/>
          <p14:tracePt t="2382" x="5505450" y="1144588"/>
          <p14:tracePt t="2384" x="5495925" y="1173163"/>
          <p14:tracePt t="2387" x="5495925" y="1192213"/>
          <p14:tracePt t="2389" x="5486400" y="1220788"/>
          <p14:tracePt t="2393" x="5476875" y="1257300"/>
          <p14:tracePt t="2395" x="5467350" y="1304925"/>
          <p14:tracePt t="2397" x="5467350" y="1323975"/>
          <p14:tracePt t="2399" x="5457825" y="1352550"/>
          <p14:tracePt t="2401" x="5448300" y="1381125"/>
          <p14:tracePt t="2403" x="5438775" y="1400175"/>
          <p14:tracePt t="2405" x="5429250" y="1438275"/>
          <p14:tracePt t="2407" x="5429250" y="1457325"/>
          <p14:tracePt t="2409" x="5419725" y="1485900"/>
          <p14:tracePt t="2411" x="5410200" y="1512888"/>
          <p14:tracePt t="2413" x="5400675" y="1531938"/>
          <p14:tracePt t="2415" x="5391150" y="1560513"/>
          <p14:tracePt t="2416" x="5381625" y="1579563"/>
          <p14:tracePt t="2418" x="5372100" y="1598613"/>
          <p14:tracePt t="2419" x="5362575" y="1617663"/>
          <p14:tracePt t="2421" x="5362575" y="1646238"/>
          <p14:tracePt t="2423" x="5353050" y="1665288"/>
          <p14:tracePt t="2425" x="5343525" y="1693863"/>
          <p14:tracePt t="2426" x="5343525" y="1703388"/>
          <p14:tracePt t="2429" x="5314950" y="1739900"/>
          <p14:tracePt t="2432" x="5305425" y="1768475"/>
          <p14:tracePt t="2434" x="5297488" y="1787525"/>
          <p14:tracePt t="2436" x="5297488" y="1806575"/>
          <p14:tracePt t="2438" x="5287963" y="1844675"/>
          <p14:tracePt t="2440" x="5278438" y="1863725"/>
          <p14:tracePt t="2442" x="5278438" y="1882775"/>
          <p14:tracePt t="2444" x="5268913" y="1901825"/>
          <p14:tracePt t="2446" x="5268913" y="1920875"/>
          <p14:tracePt t="2447" x="5259388" y="1930400"/>
          <p14:tracePt t="2449" x="5259388" y="1939925"/>
          <p14:tracePt t="2451" x="5259388" y="1957388"/>
          <p14:tracePt t="2452" x="5249863" y="1976438"/>
          <p14:tracePt t="2454" x="5240338" y="1995488"/>
          <p14:tracePt t="2456" x="5240338" y="2005013"/>
          <p14:tracePt t="2457" x="5230813" y="2014538"/>
          <p14:tracePt t="2459" x="5230813" y="2033588"/>
          <p14:tracePt t="2461" x="5221288" y="2052638"/>
          <p14:tracePt t="2463" x="5211763" y="2081213"/>
          <p14:tracePt t="2465" x="5202238" y="2100263"/>
          <p14:tracePt t="2468" x="5192713" y="2109788"/>
          <p14:tracePt t="2470" x="5183188" y="2147888"/>
          <p14:tracePt t="2473" x="5173663" y="2166938"/>
          <p14:tracePt t="2476" x="5154613" y="2193925"/>
          <p14:tracePt t="2479" x="5135563" y="2222500"/>
          <p14:tracePt t="2482" x="5116513" y="2251075"/>
          <p14:tracePt t="2485" x="5087938" y="2289175"/>
          <p14:tracePt t="2488" x="5070475" y="2317750"/>
          <p14:tracePt t="2491" x="5041900" y="2346325"/>
          <p14:tracePt t="2494" x="5003800" y="2393950"/>
          <p14:tracePt t="2497" x="4965700" y="2430463"/>
          <p14:tracePt t="2499" x="4946650" y="2459038"/>
          <p14:tracePt t="2501" x="4908550" y="2497138"/>
          <p14:tracePt t="2503" x="4870450" y="2535238"/>
          <p14:tracePt t="2505" x="4852988" y="2563813"/>
          <p14:tracePt t="2507" x="4824413" y="2592388"/>
          <p14:tracePt t="2509" x="4776788" y="2638425"/>
          <p14:tracePt t="2511" x="4738688" y="2676525"/>
          <p14:tracePt t="2513" x="4691063" y="2724150"/>
          <p14:tracePt t="2515" x="4643438" y="2762250"/>
          <p14:tracePt t="2517" x="4597400" y="2809875"/>
          <p14:tracePt t="2519" x="4549775" y="2857500"/>
          <p14:tracePt t="2522" x="4473575" y="2932113"/>
          <p14:tracePt t="2524" x="4425950" y="2979738"/>
          <p14:tracePt t="2527" x="4379913" y="3036888"/>
          <p14:tracePt t="2529" x="4294188" y="3111500"/>
          <p14:tracePt t="2531" x="4246563" y="3159125"/>
          <p14:tracePt t="2533" x="4179888" y="3206750"/>
          <p14:tracePt t="2535" x="4133850" y="3273425"/>
          <p14:tracePt t="2537" x="4086225" y="3319463"/>
          <p14:tracePt t="2539" x="4019550" y="3367088"/>
          <p14:tracePt t="2540" x="3952875" y="3433763"/>
          <p14:tracePt t="2543" x="3935413" y="3462338"/>
          <p14:tracePt t="2545" x="3849688" y="3538538"/>
          <p14:tracePt t="2546" x="3802063" y="3565525"/>
          <p14:tracePt t="2548" x="3773488" y="3594100"/>
          <p14:tracePt t="2550" x="3717925" y="3641725"/>
          <p14:tracePt t="2553" x="3622675" y="3708400"/>
          <p14:tracePt t="2555" x="3575050" y="3736975"/>
          <p14:tracePt t="2557" x="3536950" y="3765550"/>
          <p14:tracePt t="2558" x="3490913" y="3802063"/>
          <p14:tracePt t="2561" x="3424238" y="3821113"/>
          <p14:tracePt t="2563" x="3376613" y="3859213"/>
          <p14:tracePt t="2564" x="3319463" y="3887788"/>
          <p14:tracePt t="2567" x="3254375" y="3906838"/>
          <p14:tracePt t="2569" x="3206750" y="3935413"/>
          <p14:tracePt t="2571" x="3149600" y="3954463"/>
          <p14:tracePt t="2573" x="3101975" y="3963988"/>
          <p14:tracePt t="2575" x="3054350" y="3983038"/>
          <p14:tracePt t="2577" x="3027363" y="4000500"/>
          <p14:tracePt t="2579" x="2979738" y="4010025"/>
          <p14:tracePt t="2581" x="2932113" y="4029075"/>
          <p14:tracePt t="2583" x="2903538" y="4048125"/>
          <p14:tracePt t="2585" x="2874963" y="4067175"/>
          <p14:tracePt t="2587" x="2846388" y="4076700"/>
          <p14:tracePt t="2588" x="2819400" y="4086225"/>
          <p14:tracePt t="2590" x="2790825" y="4095750"/>
          <p14:tracePt t="2591" x="2771775" y="4105275"/>
          <p14:tracePt t="2594" x="2743200" y="4114800"/>
          <p14:tracePt t="2595" x="2705100" y="4133850"/>
          <p14:tracePt t="2597" x="2686050" y="4143375"/>
          <p14:tracePt t="2599" x="2676525" y="4143375"/>
          <p14:tracePt t="2601" x="2657475" y="4152900"/>
          <p14:tracePt t="2603" x="2638425" y="4162425"/>
          <p14:tracePt t="2605" x="2609850" y="4171950"/>
          <p14:tracePt t="2606" x="2600325" y="4181475"/>
          <p14:tracePt t="2608" x="2592388" y="4181475"/>
          <p14:tracePt t="2610" x="2573338" y="4210050"/>
          <p14:tracePt t="2612" x="2554288" y="4219575"/>
          <p14:tracePt t="2614" x="2544763" y="4219575"/>
          <p14:tracePt t="2616" x="2535238" y="4219575"/>
          <p14:tracePt t="2635" x="2459038" y="4303713"/>
          <p14:tracePt t="2654" x="2373313" y="4370388"/>
          <p14:tracePt t="2656" x="2373313" y="4379913"/>
          <p14:tracePt t="2663" x="2365375" y="4379913"/>
          <p14:tracePt t="2678" x="2327275" y="4408488"/>
          <p14:tracePt t="2680" x="2317750" y="4408488"/>
          <p14:tracePt t="2695" x="2289175" y="4418013"/>
          <p14:tracePt t="2711" x="2232025" y="4437063"/>
          <p14:tracePt t="2713" x="2222500" y="4437063"/>
          <p14:tracePt t="2728" x="2184400" y="4446588"/>
          <p14:tracePt t="2730" x="2174875" y="4446588"/>
          <p14:tracePt t="2733" x="2165350" y="4446588"/>
          <p14:tracePt t="2735" x="2155825" y="4446588"/>
          <p14:tracePt t="2744" x="2146300" y="4456113"/>
          <p14:tracePt t="2761" x="2138363" y="4456113"/>
          <p14:tracePt t="2778" x="2128838" y="4456113"/>
          <p14:tracePt t="2795" x="2119313" y="4456113"/>
          <p14:tracePt t="2811" x="2109788" y="4456113"/>
          <p14:tracePt t="2827" x="2090738" y="4456113"/>
          <p14:tracePt t="2846" x="2071688" y="4473575"/>
          <p14:tracePt t="2849" x="2062163" y="4473575"/>
          <p14:tracePt t="2853" x="2052638" y="4473575"/>
          <p14:tracePt t="2862" x="2033588" y="4473575"/>
          <p14:tracePt t="2864" x="2014538" y="4483100"/>
          <p14:tracePt t="2866" x="2005013" y="4483100"/>
          <p14:tracePt t="2868" x="1995488" y="4492625"/>
          <p14:tracePt t="2871" x="1985963" y="4502150"/>
          <p14:tracePt t="2879" x="1966913" y="4502150"/>
          <p14:tracePt t="2882" x="1966913" y="4511675"/>
          <p14:tracePt t="2895" x="1938338" y="4530725"/>
          <p14:tracePt t="2911" x="1928813" y="4549775"/>
          <p14:tracePt t="2927" x="1928813" y="4559300"/>
          <p14:tracePt t="2945" x="1938338" y="4578350"/>
          <p14:tracePt t="2961" x="1995488" y="4578350"/>
          <p14:tracePt t="2964" x="2024063" y="4578350"/>
          <p14:tracePt t="2966" x="2033588" y="4578350"/>
          <p14:tracePt t="2968" x="2043113" y="4578350"/>
          <p14:tracePt t="2977" x="2128838" y="4568825"/>
          <p14:tracePt t="2980" x="2165350" y="4568825"/>
          <p14:tracePt t="2983" x="2222500" y="4559300"/>
          <p14:tracePt t="2985" x="2251075" y="4559300"/>
          <p14:tracePt t="2988" x="2327275" y="4549775"/>
          <p14:tracePt t="2991" x="2420938" y="4540250"/>
          <p14:tracePt t="2995" x="2554288" y="4521200"/>
          <p14:tracePt t="2997" x="2676525" y="4521200"/>
          <p14:tracePt t="2998" x="2714625" y="4521200"/>
          <p14:tracePt t="3000" x="2809875" y="4521200"/>
          <p14:tracePt t="3002" x="2913063" y="4521200"/>
          <p14:tracePt t="3003" x="2998788" y="4511675"/>
          <p14:tracePt t="3005" x="3054350" y="4511675"/>
          <p14:tracePt t="3006" x="3159125" y="4511675"/>
          <p14:tracePt t="3008" x="3206750" y="4502150"/>
          <p14:tracePt t="3010" x="3328988" y="4502150"/>
          <p14:tracePt t="3012" x="3433763" y="4502150"/>
          <p14:tracePt t="3014" x="3546475" y="4483100"/>
          <p14:tracePt t="3016" x="3670300" y="4473575"/>
          <p14:tracePt t="3018" x="3792538" y="4456113"/>
          <p14:tracePt t="3020" x="3916363" y="4446588"/>
          <p14:tracePt t="3022" x="4038600" y="4437063"/>
          <p14:tracePt t="3025" x="4256088" y="4398963"/>
          <p14:tracePt t="3028" x="4483100" y="4341813"/>
          <p14:tracePt t="3029" x="4625975" y="4313238"/>
          <p14:tracePt t="3031" x="4700588" y="4294188"/>
          <p14:tracePt t="3034" x="4852988" y="4265613"/>
          <p14:tracePt t="3037" x="5145088" y="4229100"/>
          <p14:tracePt t="3039" x="5268913" y="4200525"/>
          <p14:tracePt t="3041" x="5391150" y="4171950"/>
          <p14:tracePt t="3044" x="5589588" y="4143375"/>
          <p14:tracePt t="3046" x="5713413" y="4124325"/>
          <p14:tracePt t="3048" x="5883275" y="4095750"/>
          <p14:tracePt t="3050" x="5940425" y="4095750"/>
          <p14:tracePt t="3052" x="6062663" y="4067175"/>
          <p14:tracePt t="3054" x="6167438" y="4057650"/>
          <p14:tracePt t="3056" x="6261100" y="4048125"/>
          <p14:tracePt t="3057" x="6270625" y="4048125"/>
          <p14:tracePt t="3067" x="6327775" y="4038600"/>
          <p14:tracePt t="3077" x="6346825" y="4038600"/>
          <p14:tracePt t="3128" x="6423025" y="3983038"/>
          <p14:tracePt t="3130" x="6432550" y="3973513"/>
          <p14:tracePt t="3143" x="6432550" y="3963988"/>
          <p14:tracePt t="3162" x="6365875" y="3916363"/>
          <p14:tracePt t="3164" x="6337300" y="3906838"/>
          <p14:tracePt t="3166" x="6318250" y="3906838"/>
          <p14:tracePt t="3168" x="6299200" y="3897313"/>
          <p14:tracePt t="3171" x="6251575" y="3887788"/>
          <p14:tracePt t="3175" x="6196013" y="3878263"/>
          <p14:tracePt t="3177" x="6129338" y="3859213"/>
          <p14:tracePt t="3180" x="6062663" y="3840163"/>
          <p14:tracePt t="3183" x="5978525" y="3821113"/>
          <p14:tracePt t="3186" x="5892800" y="3811588"/>
          <p14:tracePt t="3190" x="5788025" y="3783013"/>
          <p14:tracePt t="3193" x="5732463" y="3783013"/>
          <p14:tracePt t="3196" x="5646738" y="3773488"/>
          <p14:tracePt t="3198" x="5618163" y="3765550"/>
          <p14:tracePt t="3216" x="5599113" y="3765550"/>
          <p14:tracePt t="3219" x="5532438" y="3765550"/>
          <p14:tracePt t="3222" x="5400675" y="3765550"/>
          <p14:tracePt t="3225" x="5278438" y="3746500"/>
          <p14:tracePt t="3229" x="5135563" y="3736975"/>
          <p14:tracePt t="3232" x="4975225" y="3736975"/>
          <p14:tracePt t="3236" x="4833938" y="3736975"/>
          <p14:tracePt t="3239" x="4719638" y="3736975"/>
          <p14:tracePt t="3243" x="4643438" y="3736975"/>
          <p14:tracePt t="3246" x="4483100" y="3736975"/>
          <p14:tracePt t="3249" x="4389438" y="3736975"/>
          <p14:tracePt t="3252" x="4303713" y="3736975"/>
          <p14:tracePt t="3255" x="4227513" y="3756025"/>
          <p14:tracePt t="3258" x="4162425" y="3756025"/>
          <p14:tracePt t="3261" x="4095750" y="3765550"/>
          <p14:tracePt t="3264" x="4029075" y="3765550"/>
          <p14:tracePt t="3267" x="3971925" y="3773488"/>
          <p14:tracePt t="3270" x="3925888" y="3773488"/>
          <p14:tracePt t="3273" x="3878263" y="3773488"/>
          <p14:tracePt t="3277" x="3840163" y="3783013"/>
          <p14:tracePt t="3281" x="3792538" y="3783013"/>
          <p14:tracePt t="3284" x="3744913" y="3783013"/>
          <p14:tracePt t="3287" x="3708400" y="3783013"/>
          <p14:tracePt t="3290" x="3679825" y="3783013"/>
          <p14:tracePt t="3292" x="3670300" y="3783013"/>
          <p14:tracePt t="3295" x="3632200" y="3792538"/>
          <p14:tracePt t="3299" x="3594100" y="3792538"/>
          <p14:tracePt t="3302" x="3565525" y="3792538"/>
          <p14:tracePt t="3306" x="3517900" y="3802063"/>
          <p14:tracePt t="3308" x="3498850" y="3802063"/>
          <p14:tracePt t="3312" x="3462338" y="3802063"/>
          <p14:tracePt t="3316" x="3395663" y="3802063"/>
          <p14:tracePt t="3319" x="3338513" y="3811588"/>
          <p14:tracePt t="3321" x="3300413" y="3811588"/>
          <p14:tracePt t="3322" x="3281363" y="3811588"/>
          <p14:tracePt t="3323" x="3273425" y="3811588"/>
          <p14:tracePt t="3326" x="3235325" y="3821113"/>
          <p14:tracePt t="3329" x="3178175" y="3821113"/>
          <p14:tracePt t="3332" x="3101975" y="3830638"/>
          <p14:tracePt t="3336" x="3027363" y="3840163"/>
          <p14:tracePt t="3339" x="2960688" y="3859213"/>
          <p14:tracePt t="3343" x="2894013" y="3868738"/>
          <p14:tracePt t="3347" x="2800350" y="3878263"/>
          <p14:tracePt t="3351" x="2724150" y="3887788"/>
          <p14:tracePt t="3354" x="2676525" y="3897313"/>
          <p14:tracePt t="3357" x="2600325" y="3897313"/>
          <p14:tracePt t="3361" x="2544763" y="3897313"/>
          <p14:tracePt t="3363" x="2497138" y="3897313"/>
          <p14:tracePt t="3367" x="2449513" y="3897313"/>
          <p14:tracePt t="3370" x="2411413" y="3897313"/>
          <p14:tracePt t="3373" x="2365375" y="3897313"/>
          <p14:tracePt t="3376" x="2317750" y="3897313"/>
          <p14:tracePt t="3379" x="2279650" y="3897313"/>
          <p14:tracePt t="3382" x="2241550" y="3887788"/>
          <p14:tracePt t="3385" x="2212975" y="3887788"/>
          <p14:tracePt t="3387" x="2193925" y="3878263"/>
          <p14:tracePt t="3390" x="2165350" y="3878263"/>
          <p14:tracePt t="3393" x="2138363" y="3868738"/>
          <p14:tracePt t="3396" x="2109788" y="3868738"/>
          <p14:tracePt t="3398" x="2100263" y="3868738"/>
          <p14:tracePt t="3402" x="2052638" y="3859213"/>
          <p14:tracePt t="3404" x="2033588" y="3849688"/>
          <p14:tracePt t="3407" x="2005013" y="3849688"/>
          <p14:tracePt t="3410" x="1985963" y="3849688"/>
          <p14:tracePt t="3413" x="1957388" y="3849688"/>
          <p14:tracePt t="3416" x="1938338" y="3849688"/>
          <p14:tracePt t="3418" x="1911350" y="3840163"/>
          <p14:tracePt t="3420" x="1892300" y="3840163"/>
          <p14:tracePt t="3422" x="1873250" y="3830638"/>
          <p14:tracePt t="3424" x="1863725" y="3830638"/>
          <p14:tracePt t="3426" x="1854200" y="3821113"/>
          <p14:tracePt t="3428" x="1825625" y="3811588"/>
          <p14:tracePt t="3430" x="1806575" y="3811588"/>
          <p14:tracePt t="3431" x="1797050" y="3811588"/>
          <p14:tracePt t="3439" x="1739900" y="3802063"/>
          <p14:tracePt t="3447" x="1701800" y="3792538"/>
          <p14:tracePt t="3449" x="1674813" y="3792538"/>
          <p14:tracePt t="3461" x="1617663" y="3773488"/>
          <p14:tracePt t="3463" x="1608138" y="3773488"/>
          <p14:tracePt t="3465" x="1598613" y="3773488"/>
          <p14:tracePt t="3467" x="1589088" y="3765550"/>
          <p14:tracePt t="3469" x="1579563" y="3765550"/>
          <p14:tracePt t="3477" x="1560513" y="3756025"/>
          <p14:tracePt t="3494" x="1531938" y="3765550"/>
          <p14:tracePt t="3495" x="1531938" y="3773488"/>
          <p14:tracePt t="3511" x="1531938" y="3830638"/>
          <p14:tracePt t="3513" x="1531938" y="3849688"/>
          <p14:tracePt t="3516" x="1522413" y="3887788"/>
          <p14:tracePt t="3518" x="1522413" y="3906838"/>
          <p14:tracePt t="3520" x="1512888" y="3916363"/>
          <p14:tracePt t="3522" x="1512888" y="3935413"/>
          <p14:tracePt t="3524" x="1503363" y="3954463"/>
          <p14:tracePt t="3527" x="1503363" y="3973513"/>
          <p14:tracePt t="3532" x="1503363" y="3992563"/>
          <p14:tracePt t="3544" x="1503363" y="4038600"/>
          <p14:tracePt t="3546" x="1503363" y="4048125"/>
          <p14:tracePt t="3561" x="1493838" y="4076700"/>
          <p14:tracePt t="3563" x="1493838" y="4095750"/>
          <p14:tracePt t="3565" x="1484313" y="4114800"/>
          <p14:tracePt t="3568" x="1484313" y="4133850"/>
          <p14:tracePt t="3572" x="1474788" y="4143375"/>
          <p14:tracePt t="3575" x="1474788" y="4152900"/>
          <p14:tracePt t="3577" x="1474788" y="4162425"/>
          <p14:tracePt t="3581" x="1474788" y="4191000"/>
          <p14:tracePt t="3582" x="1474788" y="4200525"/>
          <p14:tracePt t="3587" x="1474788" y="4229100"/>
          <p14:tracePt t="3589" x="1474788" y="4237038"/>
          <p14:tracePt t="3591" x="1474788" y="4256088"/>
          <p14:tracePt t="3594" x="1474788" y="4275138"/>
          <p14:tracePt t="3597" x="1484313" y="4294188"/>
          <p14:tracePt t="3600" x="1484313" y="4322763"/>
          <p14:tracePt t="3602" x="1493838" y="4351338"/>
          <p14:tracePt t="3608" x="1503363" y="4398963"/>
          <p14:tracePt t="3611" x="1512888" y="4427538"/>
          <p14:tracePt t="3613" x="1512888" y="4437063"/>
          <p14:tracePt t="3615" x="1522413" y="4456113"/>
          <p14:tracePt t="3617" x="1522413" y="4473575"/>
          <p14:tracePt t="3619" x="1531938" y="4492625"/>
          <p14:tracePt t="3621" x="1541463" y="4511675"/>
          <p14:tracePt t="3623" x="1550988" y="4530725"/>
          <p14:tracePt t="3626" x="1560513" y="4549775"/>
          <p14:tracePt t="3628" x="1570038" y="4559300"/>
          <p14:tracePt t="3630" x="1579563" y="4578350"/>
          <p14:tracePt t="3632" x="1598613" y="4587875"/>
          <p14:tracePt t="3634" x="1608138" y="4606925"/>
          <p14:tracePt t="3636" x="1608138" y="4625975"/>
          <p14:tracePt t="3637" x="1617663" y="4625975"/>
          <p14:tracePt t="3646" x="1665288" y="4683125"/>
          <p14:tracePt t="3648" x="1684338" y="4691063"/>
          <p14:tracePt t="3651" x="1701800" y="4700588"/>
          <p14:tracePt t="3653" x="1701800" y="4710113"/>
          <p14:tracePt t="3655" x="1701800" y="4719638"/>
          <p14:tracePt t="3662" x="1730375" y="4748213"/>
          <p14:tracePt t="3665" x="1730375" y="4757738"/>
          <p14:tracePt t="3677" x="1749425" y="4776788"/>
          <p14:tracePt t="3694" x="1758950" y="4776788"/>
          <p14:tracePt t="3710" x="1778000" y="4786313"/>
          <p14:tracePt t="3728" x="1825625" y="4805363"/>
          <p14:tracePt t="3730" x="1844675" y="4805363"/>
          <p14:tracePt t="3734" x="1854200" y="4805363"/>
          <p14:tracePt t="3737" x="1873250" y="4824413"/>
          <p14:tracePt t="3742" x="1901825" y="4843463"/>
          <p14:tracePt t="3746" x="1947863" y="4862513"/>
          <p14:tracePt t="3749" x="1966913" y="4872038"/>
          <p14:tracePt t="3753" x="1995488" y="4891088"/>
          <p14:tracePt t="3754" x="2014538" y="4891088"/>
          <p14:tracePt t="3759" x="2043113" y="4910138"/>
          <p14:tracePt t="3764" x="2119313" y="4927600"/>
          <p14:tracePt t="3766" x="2174875" y="4946650"/>
          <p14:tracePt t="3769" x="2222500" y="4956175"/>
          <p14:tracePt t="3770" x="2251075" y="4975225"/>
          <p14:tracePt t="3773" x="2298700" y="4984750"/>
          <p14:tracePt t="3775" x="2317750" y="4994275"/>
          <p14:tracePt t="3777" x="2392363" y="5013325"/>
          <p14:tracePt t="3779" x="2449513" y="5032375"/>
          <p14:tracePt t="3782" x="2544763" y="5041900"/>
          <p14:tracePt t="3785" x="2638425" y="5060950"/>
          <p14:tracePt t="3788" x="2752725" y="5080000"/>
          <p14:tracePt t="3790" x="2827338" y="5089525"/>
          <p14:tracePt t="3792" x="2865438" y="5089525"/>
          <p14:tracePt t="3795" x="3036888" y="5118100"/>
          <p14:tracePt t="3798" x="3178175" y="5127625"/>
          <p14:tracePt t="3800" x="3263900" y="5127625"/>
          <p14:tracePt t="3802" x="3367088" y="5127625"/>
          <p14:tracePt t="3804" x="3471863" y="5145088"/>
          <p14:tracePt t="3805" x="3517900" y="5145088"/>
          <p14:tracePt t="3807" x="3622675" y="5145088"/>
          <p14:tracePt t="3808" x="3744913" y="5145088"/>
          <p14:tracePt t="3811" x="3840163" y="5145088"/>
          <p14:tracePt t="3814" x="4010025" y="5145088"/>
          <p14:tracePt t="3816" x="4114800" y="5145088"/>
          <p14:tracePt t="3818" x="4237038" y="5145088"/>
          <p14:tracePt t="3820" x="4341813" y="5137150"/>
          <p14:tracePt t="3822" x="4454525" y="5137150"/>
          <p14:tracePt t="3824" x="4578350" y="5137150"/>
          <p14:tracePt t="3827" x="4691063" y="5137150"/>
          <p14:tracePt t="3830" x="4956175" y="5137150"/>
          <p14:tracePt t="3833" x="5173663" y="5154613"/>
          <p14:tracePt t="3836" x="5381625" y="5154613"/>
          <p14:tracePt t="3840" x="5684838" y="5154613"/>
          <p14:tracePt t="3842" x="5751513" y="5154613"/>
          <p14:tracePt t="3845" x="6053138" y="5154613"/>
          <p14:tracePt t="3847" x="6223000" y="5154613"/>
          <p14:tracePt t="3849" x="6384925" y="5154613"/>
          <p14:tracePt t="3851" x="6545263" y="5154613"/>
          <p14:tracePt t="3853" x="6829425" y="5118100"/>
          <p14:tracePt t="3855" x="6999288" y="5089525"/>
          <p14:tracePt t="3857" x="7094538" y="5070475"/>
          <p14:tracePt t="3859" x="7264400" y="5060950"/>
          <p14:tracePt t="3861" x="7424738" y="5041900"/>
          <p14:tracePt t="3863" x="7594600" y="5013325"/>
          <p14:tracePt t="3865" x="7785100" y="4994275"/>
          <p14:tracePt t="3867" x="7954963" y="4984750"/>
          <p14:tracePt t="3868" x="8124825" y="4946650"/>
          <p14:tracePt t="3870" x="8220075" y="4937125"/>
          <p14:tracePt t="3872" x="8361363" y="4918075"/>
          <p14:tracePt t="3873" x="8437563" y="4900613"/>
          <p14:tracePt t="3877" x="8710613" y="4900613"/>
          <p14:tracePt t="3880" x="8901113" y="4900613"/>
          <p14:tracePt t="3883" x="9070975" y="4891088"/>
          <p14:tracePt t="3886" x="9212263" y="4891088"/>
          <p14:tracePt t="3888" x="9297988" y="4881563"/>
          <p14:tracePt t="3891" x="9429750" y="4881563"/>
          <p14:tracePt t="3894" x="9515475" y="4881563"/>
          <p14:tracePt t="3897" x="9618663" y="4862513"/>
          <p14:tracePt t="3900" x="9685338" y="4862513"/>
          <p14:tracePt t="3903" x="9732963" y="4862513"/>
          <p14:tracePt t="3905" x="9761538" y="4852988"/>
          <p14:tracePt t="3909" x="9790113" y="4852988"/>
          <p14:tracePt t="3911" x="9809163" y="4843463"/>
          <p14:tracePt t="3914" x="9818688" y="4843463"/>
          <p14:tracePt t="3925" x="9818688" y="4833938"/>
          <p14:tracePt t="3935" x="9818688" y="4824413"/>
          <p14:tracePt t="3943" x="9790113" y="4814888"/>
          <p14:tracePt t="3946" x="9771063" y="4805363"/>
          <p14:tracePt t="3949" x="9742488" y="4805363"/>
          <p14:tracePt t="3952" x="9723438" y="4795838"/>
          <p14:tracePt t="3954" x="9713913" y="4795838"/>
          <p14:tracePt t="3956" x="9694863" y="4786313"/>
          <p14:tracePt t="3958" x="9675813" y="4786313"/>
          <p14:tracePt t="3960" x="9666288" y="4786313"/>
          <p14:tracePt t="3963" x="9637713" y="4776788"/>
          <p14:tracePt t="3968" x="9609138" y="4776788"/>
          <p14:tracePt t="3970" x="9599613" y="4776788"/>
          <p14:tracePt t="3972" x="9591675" y="4776788"/>
          <p14:tracePt t="3979" x="9572625" y="4776788"/>
          <p14:tracePt t="3993" x="9534525" y="4776788"/>
          <p14:tracePt t="3994" x="9525000" y="4776788"/>
          <p14:tracePt t="4010" x="9505950" y="4786313"/>
          <p14:tracePt t="4027" x="9496425" y="4786313"/>
          <p14:tracePt t="4061" x="9448800" y="4738688"/>
          <p14:tracePt t="4065" x="9420225" y="4710113"/>
          <p14:tracePt t="4068" x="9401175" y="4683125"/>
          <p14:tracePt t="4074" x="9345613" y="4597400"/>
          <p14:tracePt t="4077" x="9317038" y="4568825"/>
          <p14:tracePt t="4080" x="9240838" y="4483100"/>
          <p14:tracePt t="4085" x="9145588" y="4370388"/>
          <p14:tracePt t="4087" x="9099550" y="4322763"/>
          <p14:tracePt t="4089" x="9061450" y="4256088"/>
          <p14:tracePt t="4090" x="9013825" y="4210050"/>
          <p14:tracePt t="4093" x="8966200" y="4162425"/>
          <p14:tracePt t="4095" x="8901113" y="4095750"/>
          <p14:tracePt t="4097" x="8853488" y="4048125"/>
          <p14:tracePt t="4099" x="8786813" y="3973513"/>
          <p14:tracePt t="4100" x="8720138" y="3906838"/>
          <p14:tracePt t="4103" x="8664575" y="3849688"/>
          <p14:tracePt t="4104" x="8626475" y="3802063"/>
          <p14:tracePt t="4105" x="8540750" y="3727450"/>
          <p14:tracePt t="4107" x="8521700" y="3698875"/>
          <p14:tracePt t="4110" x="8437563" y="3622675"/>
          <p14:tracePt t="4113" x="8285163" y="3462338"/>
          <p14:tracePt t="4115" x="8220075" y="3386138"/>
          <p14:tracePt t="4117" x="8124825" y="3292475"/>
          <p14:tracePt t="4119" x="8058150" y="3216275"/>
          <p14:tracePt t="4121" x="7974013" y="3140075"/>
          <p14:tracePt t="4123" x="7897813" y="3055938"/>
          <p14:tracePt t="4125" x="7859713" y="3027363"/>
          <p14:tracePt t="4127" x="7756525" y="2913063"/>
          <p14:tracePt t="4128" x="7689850" y="2838450"/>
          <p14:tracePt t="4130" x="7651750" y="2800350"/>
          <p14:tracePt t="4132" x="7594600" y="2752725"/>
          <p14:tracePt t="4134" x="7529513" y="2686050"/>
          <p14:tracePt t="4136" x="7481888" y="2620963"/>
          <p14:tracePt t="4137" x="7415213" y="2563813"/>
          <p14:tracePt t="4139" x="7367588" y="2497138"/>
          <p14:tracePt t="4142" x="7339013" y="2468563"/>
          <p14:tracePt t="4144" x="7254875" y="2401888"/>
          <p14:tracePt t="4146" x="7207250" y="2336800"/>
          <p14:tracePt t="4147" x="7159625" y="2298700"/>
          <p14:tracePt t="4149" x="7131050" y="2260600"/>
          <p14:tracePt t="4151" x="7085013" y="2222500"/>
          <p14:tracePt t="4153" x="7018338" y="2174875"/>
          <p14:tracePt t="4155" x="6980238" y="2138363"/>
          <p14:tracePt t="4157" x="6932613" y="2109788"/>
          <p14:tracePt t="4159" x="6886575" y="2071688"/>
          <p14:tracePt t="4161" x="6838950" y="2033588"/>
          <p14:tracePt t="4163" x="6810375" y="2014538"/>
          <p14:tracePt t="4166" x="6753225" y="1976438"/>
          <p14:tracePt t="4168" x="6724650" y="1957388"/>
          <p14:tracePt t="4170" x="6696075" y="1947863"/>
          <p14:tracePt t="4173" x="6650038" y="1930400"/>
          <p14:tracePt t="4175" x="6630988" y="1930400"/>
          <p14:tracePt t="4177" x="6573838" y="1911350"/>
          <p14:tracePt t="4180" x="6554788" y="1901825"/>
          <p14:tracePt t="4182" x="6526213" y="1901825"/>
          <p14:tracePt t="4185" x="6469063" y="1901825"/>
          <p14:tracePt t="4186" x="6459538" y="1892300"/>
          <p14:tracePt t="4187" x="6440488" y="1892300"/>
          <p14:tracePt t="4188" x="6432550" y="1892300"/>
          <p14:tracePt t="4196" x="6261100" y="1892300"/>
          <p14:tracePt t="4198" x="6213475" y="1901825"/>
          <p14:tracePt t="4200" x="6167438" y="1901825"/>
          <p14:tracePt t="4202" x="6091238" y="1930400"/>
          <p14:tracePt t="4205" x="6015038" y="1939925"/>
          <p14:tracePt t="4207" x="5949950" y="1966913"/>
          <p14:tracePt t="4210" x="5845175" y="1985963"/>
          <p14:tracePt t="4213" x="5732463" y="2014538"/>
          <p14:tracePt t="4215" x="5637213" y="2043113"/>
          <p14:tracePt t="4218" x="5495925" y="2081213"/>
          <p14:tracePt t="4220" x="5410200" y="2100263"/>
          <p14:tracePt t="4222" x="5305425" y="2128838"/>
          <p14:tracePt t="4224" x="5173663" y="2157413"/>
          <p14:tracePt t="4226" x="5051425" y="2184400"/>
          <p14:tracePt t="4228" x="4927600" y="2212975"/>
          <p14:tracePt t="4229" x="4776788" y="2260600"/>
          <p14:tracePt t="4231" x="4700588" y="2270125"/>
          <p14:tracePt t="4234" x="4454525" y="2336800"/>
          <p14:tracePt t="4236" x="4284663" y="2365375"/>
          <p14:tracePt t="4237" x="4114800" y="2393950"/>
          <p14:tracePt t="4239" x="4019550" y="2411413"/>
          <p14:tracePt t="4240" x="3849688" y="2439988"/>
          <p14:tracePt t="4242" x="3773488" y="2459038"/>
          <p14:tracePt t="4244" x="3603625" y="2487613"/>
          <p14:tracePt t="4245" x="3433763" y="2535238"/>
          <p14:tracePt t="4248" x="3263900" y="2563813"/>
          <p14:tracePt t="4250" x="3027363" y="2601913"/>
          <p14:tracePt t="4252" x="2960688" y="2601913"/>
          <p14:tracePt t="4254" x="2809875" y="2628900"/>
          <p14:tracePt t="4256" x="2686050" y="2638425"/>
          <p14:tracePt t="4258" x="2544763" y="2657475"/>
          <p14:tracePt t="4260" x="2392363" y="2667000"/>
          <p14:tracePt t="4262" x="2279650" y="2686050"/>
          <p14:tracePt t="4264" x="2155825" y="2695575"/>
          <p14:tracePt t="4267" x="1938338" y="2714625"/>
          <p14:tracePt t="4269" x="1768475" y="2714625"/>
          <p14:tracePt t="4272" x="1646238" y="2714625"/>
          <p14:tracePt t="4274" x="1531938" y="2714625"/>
          <p14:tracePt t="4276" x="1428750" y="2714625"/>
          <p14:tracePt t="4278" x="1304925" y="2724150"/>
          <p14:tracePt t="4281" x="1201738" y="2724150"/>
          <p14:tracePt t="4284" x="1012825" y="2724150"/>
          <p14:tracePt t="4287" x="860425" y="2724150"/>
          <p14:tracePt t="4288" x="822325" y="2724150"/>
          <p14:tracePt t="4290" x="728663" y="2724150"/>
          <p14:tracePt t="4292" x="633413" y="2724150"/>
          <p14:tracePt t="4294" x="549275" y="2705100"/>
          <p14:tracePt t="4297" x="463550" y="2695575"/>
          <p14:tracePt t="4299" x="331788" y="2676525"/>
          <p14:tracePt t="4301" x="265113" y="2667000"/>
          <p14:tracePt t="4304" x="131763" y="2638425"/>
          <p14:tracePt t="4306" x="57150" y="2628900"/>
          <p14:tracePt t="4308" x="19050" y="2620963"/>
          <p14:tracePt t="4740" x="104775" y="5514975"/>
          <p14:tracePt t="4742" x="169863" y="5514975"/>
          <p14:tracePt t="4744" x="207963" y="5514975"/>
          <p14:tracePt t="4745" x="322263" y="5514975"/>
          <p14:tracePt t="4747" x="349250" y="5514975"/>
          <p14:tracePt t="4749" x="425450" y="5514975"/>
          <p14:tracePt t="4751" x="501650" y="5514975"/>
          <p14:tracePt t="4753" x="558800" y="5514975"/>
          <p14:tracePt t="4754" x="633413" y="5505450"/>
          <p14:tracePt t="4756" x="671513" y="5486400"/>
          <p14:tracePt t="4758" x="709613" y="5486400"/>
          <p14:tracePt t="4759" x="747713" y="5486400"/>
          <p14:tracePt t="4761" x="812800" y="5476875"/>
          <p14:tracePt t="4762" x="879475" y="5467350"/>
          <p14:tracePt t="4764" x="908050" y="5467350"/>
          <p14:tracePt t="4766" x="965200" y="5457825"/>
          <p14:tracePt t="4767" x="1020763" y="5438775"/>
          <p14:tracePt t="4769" x="1058863" y="5429250"/>
          <p14:tracePt t="4771" x="1125538" y="5419725"/>
          <p14:tracePt t="4773" x="1182688" y="5410200"/>
          <p14:tracePt t="4775" x="1201738" y="5391150"/>
          <p14:tracePt t="4777" x="1285875" y="5381625"/>
          <p14:tracePt t="4778" x="1343025" y="5372100"/>
          <p14:tracePt t="4780" x="1362075" y="5372100"/>
          <p14:tracePt t="4782" x="1428750" y="5354638"/>
          <p14:tracePt t="4783" x="1466850" y="5354638"/>
          <p14:tracePt t="4785" x="1503363" y="5345113"/>
          <p14:tracePt t="4787" x="1550988" y="5345113"/>
          <p14:tracePt t="4788" x="1589088" y="5335588"/>
          <p14:tracePt t="4790" x="1636713" y="5326063"/>
          <p14:tracePt t="4795" x="1768475" y="5307013"/>
          <p14:tracePt t="4797" x="1835150" y="5297488"/>
          <p14:tracePt t="4798" x="1873250" y="5287963"/>
          <p14:tracePt t="4800" x="1901825" y="5287963"/>
          <p14:tracePt t="4801" x="1938338" y="5287963"/>
          <p14:tracePt t="4803" x="1976438" y="5278438"/>
          <p14:tracePt t="4804" x="2014538" y="5278438"/>
          <p14:tracePt t="4805" x="2062163" y="5259388"/>
          <p14:tracePt t="4807" x="2100263" y="5259388"/>
          <p14:tracePt t="4808" x="2119313" y="5259388"/>
          <p14:tracePt t="4809" x="2165350" y="5249863"/>
          <p14:tracePt t="4811" x="2184400" y="5249863"/>
          <p14:tracePt t="4812" x="2203450" y="5249863"/>
          <p14:tracePt t="4814" x="2251075" y="5240338"/>
          <p14:tracePt t="4816" x="2289175" y="5240338"/>
          <p14:tracePt t="4817" x="2327275" y="5240338"/>
          <p14:tracePt t="4819" x="2346325" y="5240338"/>
          <p14:tracePt t="4821" x="2382838" y="5240338"/>
          <p14:tracePt t="4822" x="2392363" y="5240338"/>
          <p14:tracePt t="4828" x="2459038" y="5230813"/>
          <p14:tracePt t="4828" x="2468563" y="5230813"/>
          <p14:tracePt t="4830" x="2487613" y="5230813"/>
          <p14:tracePt t="4832" x="2506663" y="5230813"/>
          <p14:tracePt t="4834" x="2525713" y="5230813"/>
          <p14:tracePt t="4836" x="2544763" y="5230813"/>
          <p14:tracePt t="4837" x="2554288" y="5230813"/>
          <p14:tracePt t="4844" x="2592388" y="5230813"/>
          <p14:tracePt t="4846" x="2609850" y="5230813"/>
          <p14:tracePt t="4847" x="2619375" y="5230813"/>
          <p14:tracePt t="4858" x="2705100" y="5259388"/>
          <p14:tracePt t="4860" x="2733675" y="5268913"/>
          <p14:tracePt t="4861" x="2752725" y="5278438"/>
          <p14:tracePt t="4876" x="2989263" y="5345113"/>
          <p14:tracePt t="4878" x="3046413" y="5364163"/>
          <p14:tracePt t="4879" x="3092450" y="5372100"/>
          <p14:tracePt t="4881" x="3111500" y="5372100"/>
          <p14:tracePt t="4883" x="3159125" y="5381625"/>
          <p14:tracePt t="4884" x="3178175" y="5400675"/>
          <p14:tracePt t="4894" x="3376613" y="5429250"/>
          <p14:tracePt t="4896" x="3414713" y="5438775"/>
          <p14:tracePt t="4898" x="3452813" y="5438775"/>
          <p14:tracePt t="4899" x="3490913" y="5438775"/>
          <p14:tracePt t="4901" x="3508375" y="5438775"/>
          <p14:tracePt t="4903" x="3546475" y="5438775"/>
          <p14:tracePt t="4904" x="3575050" y="5438775"/>
          <p14:tracePt t="4906" x="3594100" y="5438775"/>
          <p14:tracePt t="4908" x="3613150" y="5438775"/>
          <p14:tracePt t="4909" x="3651250" y="5438775"/>
          <p14:tracePt t="4910" x="3670300" y="5438775"/>
          <p14:tracePt t="4912" x="3725863" y="5438775"/>
          <p14:tracePt t="4914" x="3773488" y="5438775"/>
          <p14:tracePt t="4916" x="3811588" y="5438775"/>
          <p14:tracePt t="4918" x="3878263" y="5438775"/>
          <p14:tracePt t="4919" x="3897313" y="5438775"/>
          <p14:tracePt t="4921" x="3952875" y="5438775"/>
          <p14:tracePt t="4923" x="4029075" y="5438775"/>
          <p14:tracePt t="4931" x="4313238" y="5438775"/>
          <p14:tracePt t="4933" x="4406900" y="5438775"/>
          <p14:tracePt t="4934" x="4502150" y="5438775"/>
          <p14:tracePt t="4936" x="4559300" y="5438775"/>
          <p14:tracePt t="4937" x="4606925" y="5457825"/>
          <p14:tracePt t="4938" x="4710113" y="5457825"/>
          <p14:tracePt t="4940" x="4767263" y="5467350"/>
          <p14:tracePt t="4946" x="5106988" y="5476875"/>
          <p14:tracePt t="4947" x="5173663" y="5495925"/>
          <p14:tracePt t="4948" x="5297488" y="5495925"/>
          <p14:tracePt t="4950" x="5343525" y="5495925"/>
          <p14:tracePt t="4951" x="5410200" y="5505450"/>
          <p14:tracePt t="4953" x="5514975" y="5505450"/>
          <p14:tracePt t="4954" x="5580063" y="5505450"/>
          <p14:tracePt t="4956" x="5684838" y="5524500"/>
          <p14:tracePt t="4958" x="5759450" y="5534025"/>
          <p14:tracePt t="4960" x="5930900" y="5562600"/>
          <p14:tracePt t="4962" x="6072188" y="5581650"/>
          <p14:tracePt t="4964" x="6176963" y="5591175"/>
          <p14:tracePt t="4966" x="6280150" y="5600700"/>
          <p14:tracePt t="4968" x="6403975" y="5618163"/>
          <p14:tracePt t="4969" x="6488113" y="5627688"/>
          <p14:tracePt t="4971" x="6545263" y="5646738"/>
          <p14:tracePt t="4974" x="6650038" y="5646738"/>
          <p14:tracePt t="4975" x="6734175" y="5656263"/>
          <p14:tracePt t="4977" x="6819900" y="5665788"/>
          <p14:tracePt t="4978" x="6923088" y="5665788"/>
          <p14:tracePt t="4980" x="6961188" y="5665788"/>
          <p14:tracePt t="4981" x="6999288" y="5665788"/>
          <p14:tracePt t="4983" x="7037388" y="5665788"/>
          <p14:tracePt t="4984" x="7056438" y="5665788"/>
          <p14:tracePt t="5037" x="7056438" y="5646738"/>
          <p14:tracePt t="5039" x="7056438" y="5627688"/>
          <p14:tracePt t="5042" x="7056438" y="5600700"/>
          <p14:tracePt t="5044" x="7056438" y="5581650"/>
          <p14:tracePt t="5046" x="7056438" y="5562600"/>
          <p14:tracePt t="5048" x="7056438" y="5543550"/>
          <p14:tracePt t="5050" x="7056438" y="5524500"/>
          <p14:tracePt t="5052" x="7056438" y="5505450"/>
          <p14:tracePt t="5053" x="7056438" y="5495925"/>
          <p14:tracePt t="5055" x="7046913" y="5486400"/>
          <p14:tracePt t="5060" x="7046913" y="5467350"/>
          <p14:tracePt t="5076" x="7046913" y="5429250"/>
          <p14:tracePt t="5092" x="7046913" y="5391150"/>
          <p14:tracePt t="5094" x="7056438" y="5372100"/>
          <p14:tracePt t="5108" x="7065963" y="5335588"/>
          <p14:tracePt t="5110" x="7065963" y="5326063"/>
          <p14:tracePt t="5111" x="7065963" y="5316538"/>
          <p14:tracePt t="5126" x="7075488" y="5211763"/>
          <p14:tracePt t="5128" x="7075488" y="5183188"/>
          <p14:tracePt t="5129" x="7075488" y="5164138"/>
          <p14:tracePt t="5131" x="7075488" y="5154613"/>
          <p14:tracePt t="5133" x="7075488" y="5127625"/>
          <p14:tracePt t="5134" x="7075488" y="5118100"/>
          <p14:tracePt t="5135" x="7075488" y="5099050"/>
          <p14:tracePt t="5137" x="7075488" y="5070475"/>
          <p14:tracePt t="5138" x="7065963" y="5060950"/>
          <p14:tracePt t="5143" x="7046913" y="5013325"/>
          <p14:tracePt t="5144" x="7037388" y="4984750"/>
          <p14:tracePt t="5146" x="7027863" y="4956175"/>
          <p14:tracePt t="5148" x="7008813" y="4918075"/>
          <p14:tracePt t="5149" x="6999288" y="4900613"/>
          <p14:tracePt t="5151" x="6980238" y="4872038"/>
          <p14:tracePt t="5152" x="6961188" y="4843463"/>
          <p14:tracePt t="5154" x="6932613" y="4795838"/>
          <p14:tracePt t="5155" x="6923088" y="4786313"/>
          <p14:tracePt t="5157" x="6886575" y="4738688"/>
          <p14:tracePt t="5159" x="6838950" y="4691063"/>
          <p14:tracePt t="5161" x="6791325" y="4645025"/>
          <p14:tracePt t="5162" x="6762750" y="4625975"/>
          <p14:tracePt t="5167" x="6602413" y="4483100"/>
          <p14:tracePt t="5169" x="6583363" y="4464050"/>
          <p14:tracePt t="5170" x="6545263" y="4437063"/>
          <p14:tracePt t="5172" x="6478588" y="4389438"/>
          <p14:tracePt t="5173" x="6440488" y="4360863"/>
          <p14:tracePt t="5179" x="6261100" y="4265613"/>
          <p14:tracePt t="5180" x="6223000" y="4256088"/>
          <p14:tracePt t="5182" x="6157913" y="4219575"/>
          <p14:tracePt t="5183" x="6119813" y="4191000"/>
          <p14:tracePt t="5191" x="5902325" y="4095750"/>
          <p14:tracePt t="5194" x="5778500" y="4029075"/>
          <p14:tracePt t="5196" x="5732463" y="4010025"/>
          <p14:tracePt t="5197" x="5713413" y="3992563"/>
          <p14:tracePt t="5199" x="5665788" y="3973513"/>
          <p14:tracePt t="5200" x="5646738" y="3973513"/>
          <p14:tracePt t="5202" x="5608638" y="3954463"/>
          <p14:tracePt t="5204" x="5580063" y="3935413"/>
          <p14:tracePt t="5205" x="5570538" y="3935413"/>
          <p14:tracePt t="5207" x="5551488" y="3925888"/>
          <p14:tracePt t="5208" x="5541963" y="3916363"/>
          <p14:tracePt t="5214" x="5524500" y="3906838"/>
          <p14:tracePt t="5225" x="5524500" y="3897313"/>
          <p14:tracePt t="5242" x="5514975" y="3859213"/>
          <p14:tracePt t="5243" x="5514975" y="3849688"/>
          <p14:tracePt t="5258" x="5486400" y="3792538"/>
          <p14:tracePt t="5260" x="5486400" y="3783013"/>
          <p14:tracePt t="5276" x="5400675" y="3689350"/>
          <p14:tracePt t="5278" x="5362575" y="3660775"/>
          <p14:tracePt t="5280" x="5343525" y="3641725"/>
          <p14:tracePt t="5281" x="5334000" y="3641725"/>
          <p14:tracePt t="5283" x="5314950" y="3622675"/>
          <p14:tracePt t="5285" x="5287963" y="3603625"/>
          <p14:tracePt t="5286" x="5278438" y="3594100"/>
          <p14:tracePt t="5287" x="5268913" y="3584575"/>
          <p14:tracePt t="5288" x="5259388" y="3575050"/>
          <p14:tracePt t="5293" x="5202238" y="3538538"/>
          <p14:tracePt t="5295" x="5192713" y="3538538"/>
          <p14:tracePt t="5325" x="5080000" y="3500438"/>
          <p14:tracePt t="5327" x="5051425" y="3490913"/>
          <p14:tracePt t="5329" x="5032375" y="3490913"/>
          <p14:tracePt t="5331" x="4994275" y="3481388"/>
          <p14:tracePt t="5333" x="4965700" y="3481388"/>
          <p14:tracePt t="5335" x="4946650" y="3471863"/>
          <p14:tracePt t="5337" x="4918075" y="3471863"/>
          <p14:tracePt t="5339" x="4899025" y="3471863"/>
          <p14:tracePt t="5340" x="4889500" y="3462338"/>
          <p14:tracePt t="5343" x="4860925" y="3462338"/>
          <p14:tracePt t="5345" x="4833938" y="3462338"/>
          <p14:tracePt t="5346" x="4814888" y="3462338"/>
          <p14:tracePt t="5348" x="4795838" y="3462338"/>
          <p14:tracePt t="5349" x="4786313" y="3462338"/>
          <p14:tracePt t="5351" x="4767263" y="3462338"/>
          <p14:tracePt t="5353" x="4748213" y="3462338"/>
          <p14:tracePt t="5354" x="4738688" y="3462338"/>
          <p14:tracePt t="5356" x="4719638" y="3462338"/>
          <p14:tracePt t="5357" x="4710113" y="3462338"/>
          <p14:tracePt t="5359" x="4681538" y="3462338"/>
          <p14:tracePt t="5365" x="4643438" y="3462338"/>
          <p14:tracePt t="5366" x="4633913" y="3462338"/>
          <p14:tracePt t="5367" x="4625975" y="3462338"/>
          <p14:tracePt t="5374" x="4587875" y="3462338"/>
          <p14:tracePt t="5375" x="4568825" y="3462338"/>
          <p14:tracePt t="5377" x="4559300" y="3462338"/>
          <p14:tracePt t="5379" x="4540250" y="3462338"/>
          <p14:tracePt t="5380" x="4521200" y="3462338"/>
          <p14:tracePt t="5382" x="4511675" y="3462338"/>
          <p14:tracePt t="5391" x="4416425" y="3462338"/>
          <p14:tracePt t="5394" x="4379913" y="3452813"/>
          <p14:tracePt t="5396" x="4360863" y="3452813"/>
          <p14:tracePt t="5397" x="4341813" y="3452813"/>
          <p14:tracePt t="5399" x="4322763" y="3443288"/>
          <p14:tracePt t="5400" x="4303713" y="3443288"/>
          <p14:tracePt t="5402" x="4265613" y="3443288"/>
          <p14:tracePt t="5403" x="4237038" y="3433763"/>
          <p14:tracePt t="5405" x="4217988" y="3433763"/>
          <p14:tracePt t="5406" x="4208463" y="3424238"/>
          <p14:tracePt t="5407" x="4162425" y="3424238"/>
          <p14:tracePt t="5409" x="4143375" y="3424238"/>
          <p14:tracePt t="5410" x="4105275" y="3414713"/>
          <p14:tracePt t="5411" x="4057650" y="3405188"/>
          <p14:tracePt t="5413" x="4038600" y="3405188"/>
          <p14:tracePt t="5414" x="4019550" y="3386138"/>
          <p14:tracePt t="5416" x="3971925" y="3376613"/>
          <p14:tracePt t="5417" x="3952875" y="3376613"/>
          <p14:tracePt t="5418" x="3887788" y="3367088"/>
          <p14:tracePt t="5420" x="3868738" y="3367088"/>
          <p14:tracePt t="5422" x="3811588" y="3357563"/>
          <p14:tracePt t="5423" x="3773488" y="3338513"/>
          <p14:tracePt t="5426" x="3689350" y="3319463"/>
          <p14:tracePt t="5427" x="3613150" y="3302000"/>
          <p14:tracePt t="5429" x="3594100" y="3292475"/>
          <p14:tracePt t="5431" x="3517900" y="3282950"/>
          <p14:tracePt t="5433" x="3462338" y="3273425"/>
          <p14:tracePt t="5434" x="3424238" y="3273425"/>
          <p14:tracePt t="5439" x="3263900" y="3244850"/>
          <p14:tracePt t="5441" x="3197225" y="3244850"/>
          <p14:tracePt t="5442" x="3130550" y="3235325"/>
          <p14:tracePt t="5444" x="3101975" y="3235325"/>
          <p14:tracePt t="5445" x="3036888" y="3235325"/>
          <p14:tracePt t="5447" x="3008313" y="3235325"/>
          <p14:tracePt t="5448" x="2932113" y="3235325"/>
          <p14:tracePt t="5449" x="2894013" y="3235325"/>
          <p14:tracePt t="5451" x="2874963" y="3235325"/>
          <p14:tracePt t="5458" x="2619375" y="3235325"/>
          <p14:tracePt t="5460" x="2544763" y="3244850"/>
          <p14:tracePt t="5462" x="2468563" y="3244850"/>
          <p14:tracePt t="5463" x="2430463" y="3263900"/>
          <p14:tracePt t="5464" x="2373313" y="3263900"/>
          <p14:tracePt t="5466" x="2336800" y="3263900"/>
          <p14:tracePt t="5475" x="2071688" y="3282950"/>
          <p14:tracePt t="5477" x="1995488" y="3282950"/>
          <p14:tracePt t="5479" x="1938338" y="3282950"/>
          <p14:tracePt t="5480" x="1892300" y="3282950"/>
          <p14:tracePt t="5482" x="1873250" y="3282950"/>
          <p14:tracePt t="5483" x="1854200" y="3282950"/>
          <p14:tracePt t="5484" x="1806575" y="3282950"/>
          <p14:tracePt t="5486" x="1787525" y="3282950"/>
          <p14:tracePt t="5487" x="1758950" y="3282950"/>
          <p14:tracePt t="5488" x="1720850" y="3282950"/>
          <p14:tracePt t="5490" x="1693863" y="3282950"/>
          <p14:tracePt t="5491" x="1684338" y="3282950"/>
          <p14:tracePt t="5493" x="1646238" y="3282950"/>
          <p14:tracePt t="5494" x="1636713" y="3282950"/>
          <p14:tracePt t="5495" x="1589088" y="3282950"/>
          <p14:tracePt t="5497" x="1579563" y="3282950"/>
          <p14:tracePt t="5498" x="1550988" y="3282950"/>
          <p14:tracePt t="5500" x="1531938" y="3282950"/>
          <p14:tracePt t="5501" x="1522413" y="3282950"/>
          <p14:tracePt t="5503" x="1484313" y="3282950"/>
          <p14:tracePt t="5505" x="1474788" y="3282950"/>
          <p14:tracePt t="5508" x="1466850" y="3282950"/>
          <p14:tracePt t="5509" x="1428750" y="3282950"/>
          <p14:tracePt t="5511" x="1419225" y="3282950"/>
          <p14:tracePt t="5512" x="1409700" y="3282950"/>
          <p14:tracePt t="5513" x="1400175" y="3282950"/>
          <p14:tracePt t="5519" x="1333500" y="3263900"/>
          <p14:tracePt t="5522" x="1304925" y="3263900"/>
          <p14:tracePt t="5528" x="1266825" y="3254375"/>
          <p14:tracePt t="5541" x="1211263" y="3235325"/>
          <p14:tracePt t="5558" x="1173163" y="3235325"/>
          <p14:tracePt t="5629" x="1163638" y="3235325"/>
          <p14:tracePt t="5663" x="1163638" y="3244850"/>
          <p14:tracePt t="5670" x="1163638" y="3254375"/>
          <p14:tracePt t="5677" x="1163638" y="3273425"/>
          <p14:tracePt t="5679" x="1163638" y="3282950"/>
          <p14:tracePt t="5692" x="1163638" y="3311525"/>
          <p14:tracePt t="5696" x="1154113" y="3328988"/>
          <p14:tracePt t="5699" x="1154113" y="3348038"/>
          <p14:tracePt t="5702" x="1154113" y="3357563"/>
          <p14:tracePt t="5706" x="1144588" y="3367088"/>
          <p14:tracePt t="5710" x="1144588" y="3386138"/>
          <p14:tracePt t="5714" x="1135063" y="3414713"/>
          <p14:tracePt t="5718" x="1125538" y="3452813"/>
          <p14:tracePt t="5721" x="1116013" y="3481388"/>
          <p14:tracePt t="5722" x="1116013" y="3500438"/>
          <p14:tracePt t="5723" x="1116013" y="3509963"/>
          <p14:tracePt t="5728" x="1116013" y="3575050"/>
          <p14:tracePt t="5732" x="1116013" y="3651250"/>
          <p14:tracePt t="5736" x="1116013" y="3736975"/>
          <p14:tracePt t="5739" x="1125538" y="3792538"/>
          <p14:tracePt t="5744" x="1154113" y="3906838"/>
          <p14:tracePt t="5748" x="1163638" y="3992563"/>
          <p14:tracePt t="5752" x="1182688" y="4086225"/>
          <p14:tracePt t="5757" x="1201738" y="4162425"/>
          <p14:tracePt t="5762" x="1220788" y="4275138"/>
          <p14:tracePt t="5769" x="1247775" y="4408488"/>
          <p14:tracePt t="5775" x="1266825" y="4473575"/>
          <p14:tracePt t="5780" x="1266825" y="4521200"/>
          <p14:tracePt t="5783" x="1276350" y="4549775"/>
          <p14:tracePt t="5787" x="1276350" y="4578350"/>
          <p14:tracePt t="5791" x="1276350" y="4597400"/>
          <p14:tracePt t="5795" x="1276350" y="4616450"/>
          <p14:tracePt t="5800" x="1285875" y="4635500"/>
          <p14:tracePt t="5808" x="1285875" y="4645025"/>
          <p14:tracePt t="5847" x="1285875" y="4664075"/>
          <p14:tracePt t="5858" x="1285875" y="4673600"/>
          <p14:tracePt t="5861" x="1285875" y="4691063"/>
          <p14:tracePt t="5865" x="1285875" y="4710113"/>
          <p14:tracePt t="5869" x="1285875" y="4719638"/>
          <p14:tracePt t="5877" x="1285875" y="4757738"/>
          <p14:tracePt t="5880" x="1285875" y="4776788"/>
          <p14:tracePt t="5884" x="1285875" y="4795838"/>
          <p14:tracePt t="5887" x="1285875" y="4805363"/>
          <p14:tracePt t="5895" x="1285875" y="4843463"/>
          <p14:tracePt t="5911" x="1285875" y="4918075"/>
          <p14:tracePt t="5915" x="1285875" y="4927600"/>
          <p14:tracePt t="5918" x="1285875" y="4946650"/>
          <p14:tracePt t="5921" x="1285875" y="4965700"/>
          <p14:tracePt t="5927" x="1285875" y="5003800"/>
          <p14:tracePt t="5929" x="1285875" y="5013325"/>
          <p14:tracePt t="5931" x="1285875" y="5032375"/>
          <p14:tracePt t="5933" x="1285875" y="5041900"/>
          <p14:tracePt t="5935" x="1285875" y="5070475"/>
          <p14:tracePt t="5937" x="1285875" y="5080000"/>
          <p14:tracePt t="5938" x="1276350" y="5089525"/>
          <p14:tracePt t="5940" x="1276350" y="5099050"/>
          <p14:tracePt t="5941" x="1276350" y="5108575"/>
          <p14:tracePt t="5942" x="1276350" y="5118100"/>
          <p14:tracePt t="5944" x="1276350" y="5137150"/>
          <p14:tracePt t="5949" x="1276350" y="5173663"/>
          <p14:tracePt t="5951" x="1276350" y="5192713"/>
          <p14:tracePt t="5954" x="1276350" y="5211763"/>
          <p14:tracePt t="5956" x="1276350" y="5230813"/>
          <p14:tracePt t="5958" x="1276350" y="5240338"/>
          <p14:tracePt t="5960" x="1276350" y="5259388"/>
          <p14:tracePt t="5962" x="1276350" y="5278438"/>
          <p14:tracePt t="5964" x="1276350" y="5287963"/>
          <p14:tracePt t="5966" x="1276350" y="5307013"/>
          <p14:tracePt t="5967" x="1276350" y="5316538"/>
          <p14:tracePt t="5968" x="1276350" y="5326063"/>
          <p14:tracePt t="5972" x="1276350" y="5354638"/>
          <p14:tracePt t="5991" x="1362075" y="5476875"/>
          <p14:tracePt t="5993" x="1371600" y="5476875"/>
          <p14:tracePt t="5995" x="1400175" y="5486400"/>
          <p14:tracePt t="5997" x="1428750" y="5486400"/>
          <p14:tracePt t="5999" x="1457325" y="5495925"/>
          <p14:tracePt t="6000" x="1466850" y="5495925"/>
          <p14:tracePt t="6003" x="1522413" y="5505450"/>
          <p14:tracePt t="6005" x="1560513" y="5505450"/>
          <p14:tracePt t="6007" x="1579563" y="5505450"/>
          <p14:tracePt t="6009" x="1674813" y="5505450"/>
          <p14:tracePt t="6011" x="1739900" y="5514975"/>
          <p14:tracePt t="6013" x="1806575" y="5514975"/>
          <p14:tracePt t="6014" x="1882775" y="5514975"/>
          <p14:tracePt t="6016" x="1928813" y="5514975"/>
          <p14:tracePt t="6017" x="2024063" y="5514975"/>
          <p14:tracePt t="6018" x="2062163" y="5514975"/>
          <p14:tracePt t="6020" x="2128838" y="5534025"/>
          <p14:tracePt t="6021" x="2165350" y="5534025"/>
          <p14:tracePt t="6023" x="2279650" y="5534025"/>
          <p14:tracePt t="6024" x="2336800" y="5534025"/>
          <p14:tracePt t="6026" x="2459038" y="5543550"/>
          <p14:tracePt t="6028" x="2573338" y="5543550"/>
          <p14:tracePt t="6030" x="2714625" y="5543550"/>
          <p14:tracePt t="6032" x="2855913" y="5553075"/>
          <p14:tracePt t="6034" x="3008313" y="5572125"/>
          <p14:tracePt t="6035" x="3092450" y="5572125"/>
          <p14:tracePt t="6037" x="3263900" y="5600700"/>
          <p14:tracePt t="6038" x="3433763" y="5618163"/>
          <p14:tracePt t="6042" x="3689350" y="5618163"/>
          <p14:tracePt t="6043" x="3868738" y="5618163"/>
          <p14:tracePt t="6045" x="3962400" y="5618163"/>
          <p14:tracePt t="6046" x="4124325" y="5618163"/>
          <p14:tracePt t="6048" x="4217988" y="5618163"/>
          <p14:tracePt t="6049" x="4313238" y="5618163"/>
          <p14:tracePt t="6050" x="4473575" y="5618163"/>
          <p14:tracePt t="6052" x="4540250" y="5618163"/>
          <p14:tracePt t="6053" x="4729163" y="5608638"/>
          <p14:tracePt t="6055" x="4805363" y="5608638"/>
          <p14:tracePt t="6057" x="4965700" y="5600700"/>
          <p14:tracePt t="6058" x="5135563" y="5581650"/>
          <p14:tracePt t="6060" x="5230813" y="5562600"/>
          <p14:tracePt t="6065" x="5732463" y="5486400"/>
          <p14:tracePt t="6067" x="5807075" y="5467350"/>
          <p14:tracePt t="6068" x="5883275" y="5457825"/>
          <p14:tracePt t="6070" x="6043613" y="5438775"/>
          <p14:tracePt t="6071" x="6119813" y="5429250"/>
          <p14:tracePt t="6074" x="6196013" y="5410200"/>
          <p14:tracePt t="6076" x="6413500" y="5372100"/>
          <p14:tracePt t="6078" x="6630988" y="5335588"/>
          <p14:tracePt t="6080" x="6762750" y="5326063"/>
          <p14:tracePt t="6082" x="6894513" y="5307013"/>
          <p14:tracePt t="6084" x="6999288" y="5297488"/>
          <p14:tracePt t="6086" x="7121525" y="5268913"/>
          <p14:tracePt t="6088" x="7226300" y="5259388"/>
          <p14:tracePt t="6090" x="7283450" y="5240338"/>
          <p14:tracePt t="6092" x="7386638" y="5230813"/>
          <p14:tracePt t="6093" x="7462838" y="5202238"/>
          <p14:tracePt t="6095" x="7548563" y="5192713"/>
          <p14:tracePt t="6097" x="7623175" y="5183188"/>
          <p14:tracePt t="6098" x="7661275" y="5164138"/>
          <p14:tracePt t="6100" x="7699375" y="5154613"/>
          <p14:tracePt t="6102" x="7766050" y="5145088"/>
          <p14:tracePt t="6103" x="7793038" y="5137150"/>
          <p14:tracePt t="6105" x="7812088" y="5137150"/>
          <p14:tracePt t="6106" x="7840663" y="5127625"/>
          <p14:tracePt t="6108" x="7869238" y="5118100"/>
          <p14:tracePt t="6109" x="7888288" y="5118100"/>
          <p14:tracePt t="6111" x="7897813" y="5099050"/>
          <p14:tracePt t="6112" x="7916863" y="5099050"/>
          <p14:tracePt t="6114" x="7926388" y="5089525"/>
          <p14:tracePt t="6115" x="7935913" y="5089525"/>
          <p14:tracePt t="6125" x="7954963" y="5080000"/>
          <p14:tracePt t="6158" x="7945438" y="5080000"/>
          <p14:tracePt t="6175" x="7897813" y="5089525"/>
          <p14:tracePt t="6177" x="7888288" y="5089525"/>
          <p14:tracePt t="6191" x="7840663" y="5118100"/>
          <p14:tracePt t="6193" x="7831138" y="5118100"/>
          <p14:tracePt t="6208" x="7793038" y="5127625"/>
          <p14:tracePt t="6224" x="7775575" y="5137150"/>
          <p14:tracePt t="6225" x="7766050" y="5137150"/>
          <p14:tracePt t="6228" x="7766050" y="5145088"/>
          <p14:tracePt t="6259" x="7708900" y="5145088"/>
          <p14:tracePt t="6275" x="7680325" y="5145088"/>
          <p14:tracePt t="6293" x="7651750" y="5137150"/>
          <p14:tracePt t="6309" x="7632700" y="5137150"/>
          <p14:tracePt t="6325" x="7613650" y="5127625"/>
          <p14:tracePt t="6327" x="7604125" y="5118100"/>
          <p14:tracePt t="6342" x="7566025" y="5089525"/>
          <p14:tracePt t="6343" x="7558088" y="5089525"/>
          <p14:tracePt t="6359" x="7529513" y="5089525"/>
          <p14:tracePt t="6361" x="7529513" y="5080000"/>
          <p14:tracePt t="6374" x="7510463" y="5080000"/>
          <p14:tracePt t="6376" x="7500938" y="5080000"/>
          <p14:tracePt t="6391" x="7472363" y="5080000"/>
          <p14:tracePt t="6425" x="7462838" y="5080000"/>
          <p14:tracePt t="6458" x="7453313" y="5080000"/>
          <p14:tracePt t="6636" x="7453313" y="5070475"/>
          <p14:tracePt t="6642" x="7453313" y="5060950"/>
          <p14:tracePt t="6644" x="7453313" y="5051425"/>
          <p14:tracePt t="6658" x="7453313" y="4975225"/>
          <p14:tracePt t="6661" x="7453313" y="4956175"/>
          <p14:tracePt t="6664" x="7453313" y="4918075"/>
          <p14:tracePt t="6668" x="7453313" y="4891088"/>
          <p14:tracePt t="6671" x="7453313" y="4843463"/>
          <p14:tracePt t="6674" x="7453313" y="4795838"/>
          <p14:tracePt t="6678" x="7453313" y="4748213"/>
          <p14:tracePt t="6681" x="7443788" y="4719638"/>
          <p14:tracePt t="6684" x="7424738" y="4673600"/>
          <p14:tracePt t="6687" x="7415213" y="4625975"/>
          <p14:tracePt t="6690" x="7415213" y="4606925"/>
          <p14:tracePt t="6693" x="7405688" y="4578350"/>
          <p14:tracePt t="6696" x="7396163" y="4549775"/>
          <p14:tracePt t="6700" x="7396163" y="4540250"/>
          <p14:tracePt t="6703" x="7386638" y="4530725"/>
          <p14:tracePt t="6705" x="7386638" y="4521200"/>
          <p14:tracePt t="6713" x="7386638" y="4502150"/>
          <p14:tracePt t="6726" x="7386638" y="4483100"/>
          <p14:tracePt t="6728" x="7377113" y="448310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1115-68D9-86D9-0C7D-D8BC5829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228477-55BF-26A2-91FF-69585FDD7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D88A3-74D3-94C3-039A-DC73787F2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5100" dirty="0"/>
              <a:t>MLP classifier – Wavelet domain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4209421-2A4E-245F-8FCA-9DC79074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8B504-C563-620D-D58E-B4CAABFC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8" y="2648775"/>
            <a:ext cx="11866185" cy="2707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47505-E14A-CA53-5CCD-3099BF86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30" y="5780936"/>
            <a:ext cx="6897340" cy="7337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43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47"/>
    </mc:Choice>
    <mc:Fallback>
      <p:transition spd="slow" advTm="13447"/>
    </mc:Fallback>
  </mc:AlternateContent>
  <p:extLst>
    <p:ext uri="{3A86A75C-4F4B-4683-9AE1-C65F6400EC91}">
      <p14:laserTraceLst xmlns:p14="http://schemas.microsoft.com/office/powerpoint/2010/main">
        <p14:tracePtLst>
          <p14:tracePt t="54" x="7367588" y="4502150"/>
          <p14:tracePt t="56" x="7367588" y="4511675"/>
          <p14:tracePt t="72" x="7358063" y="4549775"/>
          <p14:tracePt t="76" x="7348538" y="4549775"/>
          <p14:tracePt t="78" x="7348538" y="4559300"/>
          <p14:tracePt t="122" x="7302500" y="4616450"/>
          <p14:tracePt t="130" x="7292975" y="4625975"/>
          <p14:tracePt t="132" x="7283450" y="4625975"/>
          <p14:tracePt t="134" x="7283450" y="4635500"/>
          <p14:tracePt t="144" x="7235825" y="4673600"/>
          <p14:tracePt t="146" x="7226300" y="4683125"/>
          <p14:tracePt t="148" x="7226300" y="4691063"/>
          <p14:tracePt t="150" x="7216775" y="4700588"/>
          <p14:tracePt t="152" x="7207250" y="4710113"/>
          <p14:tracePt t="154" x="7197725" y="4719638"/>
          <p14:tracePt t="157" x="7178675" y="4738688"/>
          <p14:tracePt t="160" x="7169150" y="4748213"/>
          <p14:tracePt t="161" x="7159625" y="4757738"/>
          <p14:tracePt t="164" x="7150100" y="4767263"/>
          <p14:tracePt t="166" x="7140575" y="4776788"/>
          <p14:tracePt t="168" x="7131050" y="4795838"/>
          <p14:tracePt t="170" x="7121525" y="4805363"/>
          <p14:tracePt t="172" x="7112000" y="4814888"/>
          <p14:tracePt t="174" x="7104063" y="4824413"/>
          <p14:tracePt t="181" x="7075488" y="4862513"/>
          <p14:tracePt t="183" x="7065963" y="4872038"/>
          <p14:tracePt t="191" x="7046913" y="4891088"/>
          <p14:tracePt t="204" x="7008813" y="4927600"/>
          <p14:tracePt t="221" x="7008813" y="4937125"/>
          <p14:tracePt t="271" x="6999288" y="4937125"/>
          <p14:tracePt t="289" x="6989763" y="4946650"/>
          <p14:tracePt t="293" x="6970713" y="4965700"/>
          <p14:tracePt t="296" x="6961188" y="4975225"/>
          <p14:tracePt t="299" x="6951663" y="4984750"/>
          <p14:tracePt t="304" x="6932613" y="5003800"/>
          <p14:tracePt t="308" x="6923088" y="5013325"/>
          <p14:tracePt t="313" x="6894513" y="5060950"/>
          <p14:tracePt t="316" x="6877050" y="5070475"/>
          <p14:tracePt t="318" x="6858000" y="5080000"/>
          <p14:tracePt t="322" x="6838950" y="5099050"/>
          <p14:tracePt t="324" x="6819900" y="5127625"/>
          <p14:tracePt t="326" x="6810375" y="5137150"/>
          <p14:tracePt t="332" x="6772275" y="5173663"/>
          <p14:tracePt t="333" x="6762750" y="5192713"/>
          <p14:tracePt t="335" x="6753225" y="5192713"/>
          <p14:tracePt t="338" x="6734175" y="5211763"/>
          <p14:tracePt t="341" x="6715125" y="5230813"/>
          <p14:tracePt t="342" x="6696075" y="5249863"/>
          <p14:tracePt t="345" x="6677025" y="5259388"/>
          <p14:tracePt t="348" x="6667500" y="5268913"/>
          <p14:tracePt t="358" x="6621463" y="5316538"/>
          <p14:tracePt t="362" x="6611938" y="5326063"/>
          <p14:tracePt t="366" x="6602413" y="5326063"/>
          <p14:tracePt t="368" x="6602413" y="5335588"/>
          <p14:tracePt t="374" x="6592888" y="5345113"/>
          <p14:tracePt t="387" x="6583363" y="5354638"/>
          <p14:tracePt t="389" x="6573838" y="5354638"/>
          <p14:tracePt t="404" x="6573838" y="5364163"/>
          <p14:tracePt t="422" x="6545263" y="5364163"/>
          <p14:tracePt t="426" x="6526213" y="5364163"/>
          <p14:tracePt t="431" x="6497638" y="5372100"/>
          <p14:tracePt t="434" x="6478588" y="5372100"/>
          <p14:tracePt t="438" x="6440488" y="5372100"/>
          <p14:tracePt t="441" x="6413500" y="5372100"/>
          <p14:tracePt t="447" x="6365875" y="5381625"/>
          <p14:tracePt t="451" x="6318250" y="5391150"/>
          <p14:tracePt t="453" x="6308725" y="5391150"/>
          <p14:tracePt t="454" x="6289675" y="5391150"/>
          <p14:tracePt t="455" x="6270625" y="5391150"/>
          <p14:tracePt t="456" x="6261100" y="5400675"/>
          <p14:tracePt t="460" x="6223000" y="5400675"/>
          <p14:tracePt t="465" x="6129338" y="5429250"/>
          <p14:tracePt t="469" x="6053138" y="5438775"/>
          <p14:tracePt t="472" x="5986463" y="5448300"/>
          <p14:tracePt t="476" x="5883275" y="5457825"/>
          <p14:tracePt t="477" x="5835650" y="5467350"/>
          <p14:tracePt t="480" x="5778500" y="5486400"/>
          <p14:tracePt t="481" x="5741988" y="5486400"/>
          <p14:tracePt t="484" x="5675313" y="5495925"/>
          <p14:tracePt t="486" x="5656263" y="5495925"/>
          <p14:tracePt t="489" x="5541963" y="5505450"/>
          <p14:tracePt t="491" x="5467350" y="5505450"/>
          <p14:tracePt t="493" x="5419725" y="5524500"/>
          <p14:tracePt t="495" x="5362575" y="5524500"/>
          <p14:tracePt t="497" x="5305425" y="5524500"/>
          <p14:tracePt t="499" x="5249863" y="5524500"/>
          <p14:tracePt t="501" x="5192713" y="5524500"/>
          <p14:tracePt t="503" x="5097463" y="5524500"/>
          <p14:tracePt t="505" x="5032375" y="5524500"/>
          <p14:tracePt t="507" x="4994275" y="5524500"/>
          <p14:tracePt t="509" x="4937125" y="5524500"/>
          <p14:tracePt t="511" x="4908550" y="5524500"/>
          <p14:tracePt t="512" x="4852988" y="5524500"/>
          <p14:tracePt t="514" x="4814888" y="5524500"/>
          <p14:tracePt t="516" x="4757738" y="5524500"/>
          <p14:tracePt t="517" x="4710113" y="5514975"/>
          <p14:tracePt t="519" x="4652963" y="5514975"/>
          <p14:tracePt t="521" x="4597400" y="5505450"/>
          <p14:tracePt t="523" x="4578350" y="5505450"/>
          <p14:tracePt t="525" x="4511675" y="5495925"/>
          <p14:tracePt t="526" x="4492625" y="5495925"/>
          <p14:tracePt t="528" x="4435475" y="5467350"/>
          <p14:tracePt t="530" x="4370388" y="5457825"/>
          <p14:tracePt t="532" x="4313238" y="5448300"/>
          <p14:tracePt t="534" x="4256088" y="5429250"/>
          <p14:tracePt t="536" x="4198938" y="5419725"/>
          <p14:tracePt t="539" x="4114800" y="5391150"/>
          <p14:tracePt t="542" x="4029075" y="5372100"/>
          <p14:tracePt t="543" x="3981450" y="5364163"/>
          <p14:tracePt t="545" x="3925888" y="5345113"/>
          <p14:tracePt t="548" x="3878263" y="5335588"/>
          <p14:tracePt t="551" x="3802063" y="5326063"/>
          <p14:tracePt t="553" x="3773488" y="5316538"/>
          <p14:tracePt t="555" x="3725863" y="5316538"/>
          <p14:tracePt t="556" x="3679825" y="5297488"/>
          <p14:tracePt t="558" x="3651250" y="5297488"/>
          <p14:tracePt t="560" x="3603625" y="5287963"/>
          <p14:tracePt t="562" x="3575050" y="5278438"/>
          <p14:tracePt t="564" x="3546475" y="5278438"/>
          <p14:tracePt t="566" x="3517900" y="5278438"/>
          <p14:tracePt t="569" x="3490913" y="5278438"/>
          <p14:tracePt t="571" x="3443288" y="5268913"/>
          <p14:tracePt t="573" x="3414713" y="5259388"/>
          <p14:tracePt t="576" x="3395663" y="5259388"/>
          <p14:tracePt t="577" x="3367088" y="5259388"/>
          <p14:tracePt t="580" x="3348038" y="5259388"/>
          <p14:tracePt t="583" x="3319463" y="5259388"/>
          <p14:tracePt t="585" x="3300413" y="5259388"/>
          <p14:tracePt t="587" x="3281363" y="5259388"/>
          <p14:tracePt t="590" x="3254375" y="5259388"/>
          <p14:tracePt t="592" x="3244850" y="5259388"/>
          <p14:tracePt t="594" x="3225800" y="5259388"/>
          <p14:tracePt t="596" x="3216275" y="5259388"/>
          <p14:tracePt t="598" x="3197225" y="5259388"/>
          <p14:tracePt t="601" x="3178175" y="5259388"/>
          <p14:tracePt t="603" x="3168650" y="5259388"/>
          <p14:tracePt t="604" x="3159125" y="5259388"/>
          <p14:tracePt t="606" x="3149600" y="5259388"/>
          <p14:tracePt t="614" x="3111500" y="5259388"/>
          <p14:tracePt t="615" x="3101975" y="5259388"/>
          <p14:tracePt t="623" x="3063875" y="5259388"/>
          <p14:tracePt t="638" x="2989263" y="5259388"/>
          <p14:tracePt t="641" x="2960688" y="5259388"/>
          <p14:tracePt t="644" x="2941638" y="5259388"/>
          <p14:tracePt t="646" x="2913063" y="5259388"/>
          <p14:tracePt t="648" x="2894013" y="5259388"/>
          <p14:tracePt t="650" x="2874963" y="5259388"/>
          <p14:tracePt t="652" x="2855913" y="5259388"/>
          <p14:tracePt t="654" x="2836863" y="5259388"/>
          <p14:tracePt t="655" x="2827338" y="5259388"/>
          <p14:tracePt t="657" x="2809875" y="5259388"/>
          <p14:tracePt t="659" x="2790825" y="5259388"/>
          <p14:tracePt t="661" x="2771775" y="5259388"/>
          <p14:tracePt t="663" x="2762250" y="5259388"/>
          <p14:tracePt t="667" x="2743200" y="5259388"/>
          <p14:tracePt t="671" x="2714625" y="5259388"/>
          <p14:tracePt t="688" x="2667000" y="5259388"/>
          <p14:tracePt t="704" x="2647950" y="5259388"/>
          <p14:tracePt t="754" x="2647950" y="5268913"/>
          <p14:tracePt t="761" x="2647950" y="5278438"/>
          <p14:tracePt t="765" x="2647950" y="5297488"/>
          <p14:tracePt t="769" x="2647950" y="5307013"/>
          <p14:tracePt t="772" x="2647950" y="5316538"/>
          <p14:tracePt t="780" x="2647950" y="5335588"/>
          <p14:tracePt t="783" x="2647950" y="5345113"/>
          <p14:tracePt t="787" x="2647950" y="5354638"/>
          <p14:tracePt t="793" x="2647950" y="5372100"/>
          <p14:tracePt t="797" x="2647950" y="5381625"/>
          <p14:tracePt t="802" x="2647950" y="5400675"/>
          <p14:tracePt t="806" x="2647950" y="5438775"/>
          <p14:tracePt t="811" x="2647950" y="5486400"/>
          <p14:tracePt t="818" x="2647950" y="5572125"/>
          <p14:tracePt t="821" x="2638425" y="5608638"/>
          <p14:tracePt t="826" x="2628900" y="5694363"/>
          <p14:tracePt t="829" x="2619375" y="5751513"/>
          <p14:tracePt t="835" x="2592388" y="5864225"/>
          <p14:tracePt t="840" x="2582863" y="5949950"/>
          <p14:tracePt t="846" x="2554288" y="6045200"/>
          <p14:tracePt t="850" x="2525713" y="6129338"/>
          <p14:tracePt t="852" x="2516188" y="6167438"/>
          <p14:tracePt t="857" x="2497138" y="6234113"/>
          <p14:tracePt t="859" x="2487613" y="6262688"/>
          <p14:tracePt t="861" x="2487613" y="6289675"/>
          <p14:tracePt t="865" x="2478088" y="6318250"/>
          <p14:tracePt t="869" x="2459038" y="6365875"/>
          <p14:tracePt t="873" x="2449513" y="6403975"/>
          <p14:tracePt t="877" x="2439988" y="6423025"/>
          <p14:tracePt t="882" x="2439988" y="6451600"/>
          <p14:tracePt t="885" x="2430463" y="6451600"/>
          <p14:tracePt t="886" x="2430463" y="6461125"/>
          <p14:tracePt t="893" x="2430463" y="6470650"/>
          <p14:tracePt t="974" x="2439988" y="6470650"/>
          <p14:tracePt t="987" x="2459038" y="6470650"/>
          <p14:tracePt t="1004" x="2525713" y="6470650"/>
          <p14:tracePt t="1008" x="2554288" y="6480175"/>
          <p14:tracePt t="1011" x="2573338" y="6489700"/>
          <p14:tracePt t="1013" x="2582863" y="6489700"/>
          <p14:tracePt t="1016" x="2609850" y="6499225"/>
          <p14:tracePt t="1019" x="2619375" y="6499225"/>
          <p14:tracePt t="1021" x="2647950" y="6508750"/>
          <p14:tracePt t="1025" x="2676525" y="6508750"/>
          <p14:tracePt t="1027" x="2695575" y="6516688"/>
          <p14:tracePt t="1030" x="2714625" y="6516688"/>
          <p14:tracePt t="1033" x="2743200" y="6526213"/>
          <p14:tracePt t="1035" x="2771775" y="6535738"/>
          <p14:tracePt t="1037" x="2781300" y="6535738"/>
          <p14:tracePt t="1038" x="2790825" y="6545263"/>
          <p14:tracePt t="1040" x="2809875" y="6545263"/>
          <p14:tracePt t="1041" x="2827338" y="6554788"/>
          <p14:tracePt t="1044" x="2846388" y="6564313"/>
          <p14:tracePt t="1046" x="2865438" y="6564313"/>
          <p14:tracePt t="1048" x="2884488" y="6573838"/>
          <p14:tracePt t="1050" x="2903538" y="6573838"/>
          <p14:tracePt t="1052" x="2913063" y="6583363"/>
          <p14:tracePt t="1055" x="2951163" y="6602413"/>
          <p14:tracePt t="1057" x="2979738" y="6602413"/>
          <p14:tracePt t="1059" x="2998788" y="6611938"/>
          <p14:tracePt t="1064" x="3054350" y="6621463"/>
          <p14:tracePt t="1067" x="3101975" y="6640513"/>
          <p14:tracePt t="1069" x="3130550" y="6640513"/>
          <p14:tracePt t="1071" x="3159125" y="6650038"/>
          <p14:tracePt t="1073" x="3187700" y="6650038"/>
          <p14:tracePt t="1075" x="3206750" y="6659563"/>
          <p14:tracePt t="1077" x="3244850" y="6659563"/>
          <p14:tracePt t="1079" x="3273425" y="6669088"/>
          <p14:tracePt t="1080" x="3309938" y="6669088"/>
          <p14:tracePt t="1082" x="3338513" y="6669088"/>
          <p14:tracePt t="1083" x="3386138" y="6678613"/>
          <p14:tracePt t="1085" x="3405188" y="6678613"/>
          <p14:tracePt t="1087" x="3481388" y="6678613"/>
          <p14:tracePt t="1090" x="3527425" y="6678613"/>
          <p14:tracePt t="1092" x="3584575" y="6678613"/>
          <p14:tracePt t="1094" x="3641725" y="6678613"/>
          <p14:tracePt t="1095" x="3717925" y="6678613"/>
          <p14:tracePt t="1098" x="3792538" y="6678613"/>
          <p14:tracePt t="1100" x="3859213" y="6678613"/>
          <p14:tracePt t="1102" x="3897313" y="6678613"/>
          <p14:tracePt t="1104" x="4019550" y="6659563"/>
          <p14:tracePt t="1106" x="4114800" y="6650038"/>
          <p14:tracePt t="1108" x="4217988" y="6640513"/>
          <p14:tracePt t="1109" x="4265613" y="6640513"/>
          <p14:tracePt t="1111" x="4370388" y="6621463"/>
          <p14:tracePt t="1112" x="4416425" y="6611938"/>
          <p14:tracePt t="1115" x="4616450" y="6592888"/>
          <p14:tracePt t="1116" x="4757738" y="6583363"/>
          <p14:tracePt t="1119" x="4824413" y="6583363"/>
          <p14:tracePt t="1121" x="5070475" y="6554788"/>
          <p14:tracePt t="1123" x="5278438" y="6516688"/>
          <p14:tracePt t="1124" x="5476875" y="6470650"/>
          <p14:tracePt t="1126" x="5589588" y="6451600"/>
          <p14:tracePt t="1127" x="5778500" y="6423025"/>
          <p14:tracePt t="1129" x="5902325" y="6384925"/>
          <p14:tracePt t="1131" x="6119813" y="6356350"/>
          <p14:tracePt t="1132" x="6232525" y="6337300"/>
          <p14:tracePt t="1133" x="6440488" y="6308725"/>
          <p14:tracePt t="1135" x="6583363" y="6289675"/>
          <p14:tracePt t="1137" x="6791325" y="6272213"/>
          <p14:tracePt t="1139" x="7027863" y="6234113"/>
          <p14:tracePt t="1141" x="7264400" y="6224588"/>
          <p14:tracePt t="1143" x="7472363" y="6205538"/>
          <p14:tracePt t="1145" x="7680325" y="6186488"/>
          <p14:tracePt t="1147" x="7888288" y="6167438"/>
          <p14:tracePt t="1149" x="8124825" y="6138863"/>
          <p14:tracePt t="1151" x="8332788" y="6119813"/>
          <p14:tracePt t="1154" x="8636000" y="6100763"/>
          <p14:tracePt t="1156" x="8937625" y="6091238"/>
          <p14:tracePt t="1159" x="9145588" y="6091238"/>
          <p14:tracePt t="1161" x="9326563" y="6091238"/>
          <p14:tracePt t="1163" x="9534525" y="6091238"/>
          <p14:tracePt t="1164" x="9704388" y="6072188"/>
          <p14:tracePt t="1166" x="9818688" y="6072188"/>
          <p14:tracePt t="1167" x="9979025" y="6054725"/>
          <p14:tracePt t="1170" x="10167938" y="6054725"/>
          <p14:tracePt t="1172" x="10328275" y="6054725"/>
          <p14:tracePt t="1173" x="10471150" y="6045200"/>
          <p14:tracePt t="1175" x="10660063" y="6045200"/>
          <p14:tracePt t="1177" x="10725150" y="6045200"/>
          <p14:tracePt t="1178" x="10896600" y="6026150"/>
          <p14:tracePt t="1180" x="11028363" y="6026150"/>
          <p14:tracePt t="1182" x="11104563" y="6026150"/>
          <p14:tracePt t="1183" x="11245850" y="6026150"/>
          <p14:tracePt t="1185" x="11379200" y="6026150"/>
          <p14:tracePt t="1189" x="11577638" y="6026150"/>
          <p14:tracePt t="1192" x="11747500" y="6035675"/>
          <p14:tracePt t="1194" x="11860213" y="6035675"/>
          <p14:tracePt t="1196" x="11955463" y="6035675"/>
          <p14:tracePt t="1198" x="12041188" y="6045200"/>
          <p14:tracePt t="1200" x="12125325" y="6045200"/>
          <p14:tracePt t="1289" x="12144375" y="5949950"/>
          <p14:tracePt t="1294" x="12087225" y="5949950"/>
          <p14:tracePt t="1299" x="11984038" y="5940425"/>
          <p14:tracePt t="1304" x="11955463" y="5940425"/>
          <p14:tracePt t="1307" x="11936413" y="5940425"/>
          <p14:tracePt t="1314" x="11917363" y="5930900"/>
          <p14:tracePt t="1384" x="11907838" y="5930900"/>
          <p14:tracePt t="1389" x="11898313" y="5930900"/>
          <p14:tracePt t="1403" x="11852275" y="5930900"/>
          <p14:tracePt t="1406" x="11842750" y="5911850"/>
          <p14:tracePt t="1408" x="11833225" y="5911850"/>
          <p14:tracePt t="1411" x="11823700" y="5902325"/>
          <p14:tracePt t="1414" x="11804650" y="5892800"/>
          <p14:tracePt t="1417" x="11795125" y="5892800"/>
          <p14:tracePt t="1424" x="11737975" y="5873750"/>
          <p14:tracePt t="1429" x="11709400" y="5854700"/>
          <p14:tracePt t="1433" x="11690350" y="5845175"/>
          <p14:tracePt t="1435" x="11680825" y="5845175"/>
          <p14:tracePt t="1439" x="11661775" y="5835650"/>
          <p14:tracePt t="1441" x="11661775" y="5827713"/>
          <p14:tracePt t="1446" x="11652250" y="5827713"/>
          <p14:tracePt t="1464" x="11642725" y="5827713"/>
          <p14:tracePt t="1471" x="11633200" y="5827713"/>
          <p14:tracePt t="1486" x="11596688" y="5827713"/>
          <p14:tracePt t="1488" x="11587163" y="5827713"/>
          <p14:tracePt t="1503" x="11520488" y="5818188"/>
          <p14:tracePt t="1505" x="11510963" y="5818188"/>
          <p14:tracePt t="1520" x="11444288" y="5808663"/>
          <p14:tracePt t="1522" x="11425238" y="5799138"/>
          <p14:tracePt t="1537" x="11322050" y="5770563"/>
          <p14:tracePt t="1540" x="11293475" y="5761038"/>
          <p14:tracePt t="1541" x="11283950" y="5761038"/>
          <p14:tracePt t="1542" x="11274425" y="5751513"/>
          <p14:tracePt t="1553" x="11152188" y="5722938"/>
          <p14:tracePt t="1555" x="11095038" y="5703888"/>
          <p14:tracePt t="1557" x="11066463" y="5694363"/>
          <p14:tracePt t="1559" x="11037888" y="5684838"/>
          <p14:tracePt t="1561" x="11009313" y="5684838"/>
          <p14:tracePt t="1563" x="10961688" y="5656263"/>
          <p14:tracePt t="1565" x="10934700" y="5656263"/>
          <p14:tracePt t="1567" x="10887075" y="5637213"/>
          <p14:tracePt t="1568" x="10868025" y="5637213"/>
          <p14:tracePt t="1573" x="10725150" y="5600700"/>
          <p14:tracePt t="1575" x="10631488" y="5572125"/>
          <p14:tracePt t="1577" x="10602913" y="5562600"/>
          <p14:tracePt t="1587" x="10186988" y="5476875"/>
          <p14:tracePt t="1588" x="10148888" y="5467350"/>
          <p14:tracePt t="1590" x="10026650" y="5438775"/>
          <p14:tracePt t="1593" x="9940925" y="5419725"/>
          <p14:tracePt t="1595" x="9845675" y="5400675"/>
          <p14:tracePt t="1597" x="9780588" y="5381625"/>
          <p14:tracePt t="1598" x="9704388" y="5381625"/>
          <p14:tracePt t="1600" x="9666288" y="5372100"/>
          <p14:tracePt t="1601" x="9628188" y="5372100"/>
          <p14:tracePt t="1603" x="9572625" y="5372100"/>
          <p14:tracePt t="1604" x="9553575" y="5372100"/>
          <p14:tracePt t="1605" x="9505950" y="5364163"/>
          <p14:tracePt t="1607" x="9486900" y="5364163"/>
          <p14:tracePt t="1609" x="9439275" y="5364163"/>
          <p14:tracePt t="1610" x="9410700" y="5364163"/>
          <p14:tracePt t="1612" x="9372600" y="5364163"/>
          <p14:tracePt t="1615" x="9345613" y="5364163"/>
          <p14:tracePt t="1616" x="9326563" y="5364163"/>
          <p14:tracePt t="1618" x="9317038" y="5364163"/>
          <p14:tracePt t="1625" x="9250363" y="5364163"/>
          <p14:tracePt t="1627" x="9231313" y="5364163"/>
          <p14:tracePt t="1628" x="9221788" y="5364163"/>
          <p14:tracePt t="1636" x="9174163" y="5372100"/>
          <p14:tracePt t="1652" x="9137650" y="5372100"/>
          <p14:tracePt t="1654" x="9128125" y="5372100"/>
          <p14:tracePt t="1670" x="9099550" y="5372100"/>
          <p14:tracePt t="1686" x="9061450" y="5372100"/>
          <p14:tracePt t="1688" x="9042400" y="5372100"/>
          <p14:tracePt t="1703" x="9013825" y="5364163"/>
          <p14:tracePt t="1719" x="8994775" y="5354638"/>
          <p14:tracePt t="1736" x="8966200" y="5345113"/>
          <p14:tracePt t="1753" x="8956675" y="5345113"/>
          <p14:tracePt t="1786" x="8947150" y="5345113"/>
          <p14:tracePt t="1803" x="8910638" y="5345113"/>
          <p14:tracePt t="1805" x="8901113" y="5345113"/>
          <p14:tracePt t="1806" x="8891588" y="5345113"/>
          <p14:tracePt t="1820" x="8824913" y="5354638"/>
          <p14:tracePt t="1822" x="8805863" y="5354638"/>
          <p14:tracePt t="1824" x="8796338" y="5354638"/>
          <p14:tracePt t="1825" x="8786813" y="5354638"/>
          <p14:tracePt t="1836" x="8701088" y="5364163"/>
          <p14:tracePt t="1838" x="8693150" y="5364163"/>
          <p14:tracePt t="1840" x="8674100" y="5372100"/>
          <p14:tracePt t="1852" x="8597900" y="5381625"/>
          <p14:tracePt t="1855" x="8569325" y="5400675"/>
          <p14:tracePt t="1858" x="8540750" y="5410200"/>
          <p14:tracePt t="1860" x="8521700" y="5419725"/>
          <p14:tracePt t="1862" x="8512175" y="5419725"/>
          <p14:tracePt t="1865" x="8483600" y="5438775"/>
          <p14:tracePt t="1867" x="8466138" y="5448300"/>
          <p14:tracePt t="1871" x="8437563" y="5467350"/>
          <p14:tracePt t="1873" x="8408988" y="5476875"/>
          <p14:tracePt t="1876" x="8399463" y="5486400"/>
          <p14:tracePt t="1878" x="8389938" y="5495925"/>
          <p14:tracePt t="1880" x="8370888" y="5505450"/>
          <p14:tracePt t="1882" x="8361363" y="5524500"/>
          <p14:tracePt t="1883" x="8351838" y="5524500"/>
          <p14:tracePt t="1885" x="8332788" y="5534025"/>
          <p14:tracePt t="1892" x="8304213" y="5562600"/>
          <p14:tracePt t="1904" x="8266113" y="5618163"/>
          <p14:tracePt t="1906" x="8266113" y="5627688"/>
          <p14:tracePt t="1920" x="8239125" y="5684838"/>
          <p14:tracePt t="1922" x="8229600" y="5694363"/>
          <p14:tracePt t="1923" x="8229600" y="5703888"/>
          <p14:tracePt t="1937" x="8201025" y="5741988"/>
          <p14:tracePt t="1939" x="8201025" y="5751513"/>
          <p14:tracePt t="1952" x="8172450" y="5799138"/>
          <p14:tracePt t="1955" x="8162925" y="5808663"/>
          <p14:tracePt t="1971" x="8124825" y="5854700"/>
          <p14:tracePt t="1974" x="8115300" y="5864225"/>
          <p14:tracePt t="1987" x="8115300" y="5873750"/>
          <p14:tracePt t="2003" x="8115300" y="5883275"/>
          <p14:tracePt t="2059" x="8105775" y="5892800"/>
          <p14:tracePt t="2070" x="8086725" y="5892800"/>
          <p14:tracePt t="2074" x="8077200" y="5902325"/>
          <p14:tracePt t="2076" x="8067675" y="5902325"/>
          <p14:tracePt t="2079" x="8058150" y="5902325"/>
          <p14:tracePt t="2087" x="8020050" y="5911850"/>
          <p14:tracePt t="2105" x="7859713" y="5930900"/>
          <p14:tracePt t="2108" x="7821613" y="5930900"/>
          <p14:tracePt t="2113" x="7775575" y="5940425"/>
          <p14:tracePt t="2116" x="7747000" y="5940425"/>
          <p14:tracePt t="2119" x="7718425" y="5940425"/>
          <p14:tracePt t="2122" x="7699375" y="5949950"/>
          <p14:tracePt t="2127" x="7670800" y="5959475"/>
          <p14:tracePt t="2130" x="7661275" y="5959475"/>
          <p14:tracePt t="2133" x="7651750" y="5969000"/>
          <p14:tracePt t="2136" x="7642225" y="5969000"/>
          <p14:tracePt t="2139" x="7642225" y="5988050"/>
          <p14:tracePt t="2142" x="7623175" y="5997575"/>
          <p14:tracePt t="2147" x="7613650" y="5997575"/>
          <p14:tracePt t="2154" x="7594600" y="6007100"/>
          <p14:tracePt t="2169" x="7575550" y="6026150"/>
          <p14:tracePt t="2172" x="7566025" y="6026150"/>
          <p14:tracePt t="2186" x="7558088" y="6035675"/>
          <p14:tracePt t="2203" x="7558088" y="6045200"/>
          <p14:tracePt t="2281" x="7548563" y="6035675"/>
          <p14:tracePt t="2290" x="7548563" y="6026150"/>
          <p14:tracePt t="2304" x="7548563" y="6016625"/>
          <p14:tracePt t="2307" x="7548563" y="6007100"/>
          <p14:tracePt t="2353" x="7539038" y="6007100"/>
          <p14:tracePt t="2369" x="7539038" y="6016625"/>
          <p14:tracePt t="2387" x="7539038" y="6035675"/>
          <p14:tracePt t="2404" x="7539038" y="6045200"/>
          <p14:tracePt t="2406" x="7539038" y="6054725"/>
          <p14:tracePt t="2419" x="7539038" y="6062663"/>
          <p14:tracePt t="2436" x="7539038" y="6072188"/>
          <p14:tracePt t="2452" x="7585075" y="6081713"/>
          <p14:tracePt t="2469" x="7661275" y="6081713"/>
          <p14:tracePt t="2470" x="7670800" y="6081713"/>
          <p14:tracePt t="2472" x="7680325" y="6081713"/>
          <p14:tracePt t="2474" x="7699375" y="6081713"/>
          <p14:tracePt t="2475" x="7708900" y="6081713"/>
          <p14:tracePt t="2477" x="7718425" y="6081713"/>
          <p14:tracePt t="2479" x="7737475" y="6081713"/>
          <p14:tracePt t="2481" x="7756525" y="6072188"/>
          <p14:tracePt t="2482" x="7775575" y="6072188"/>
          <p14:tracePt t="2484" x="7785100" y="6072188"/>
          <p14:tracePt t="2486" x="7802563" y="6062663"/>
          <p14:tracePt t="2488" x="7821613" y="6062663"/>
          <p14:tracePt t="2490" x="7831138" y="6062663"/>
          <p14:tracePt t="2495" x="7878763" y="6054725"/>
          <p14:tracePt t="2497" x="7897813" y="6045200"/>
          <p14:tracePt t="2499" x="7916863" y="6045200"/>
          <p14:tracePt t="2500" x="7926388" y="6035675"/>
          <p14:tracePt t="2502" x="7945438" y="6035675"/>
          <p14:tracePt t="2504" x="7964488" y="6026150"/>
          <p14:tracePt t="2506" x="7974013" y="6026150"/>
          <p14:tracePt t="2508" x="8002588" y="6016625"/>
          <p14:tracePt t="2510" x="8020050" y="6007100"/>
          <p14:tracePt t="2511" x="8029575" y="6007100"/>
          <p14:tracePt t="2513" x="8048625" y="6007100"/>
          <p14:tracePt t="2515" x="8058150" y="5997575"/>
          <p14:tracePt t="2521" x="8086725" y="5969000"/>
          <p14:tracePt t="2523" x="8105775" y="5969000"/>
          <p14:tracePt t="2524" x="8115300" y="5959475"/>
          <p14:tracePt t="2535" x="8181975" y="5921375"/>
          <p14:tracePt t="2537" x="8191500" y="5911850"/>
          <p14:tracePt t="2552" x="8266113" y="5835650"/>
          <p14:tracePt t="2554" x="8275638" y="5827713"/>
          <p14:tracePt t="2555" x="8275638" y="5818188"/>
          <p14:tracePt t="2569" x="8285163" y="5761038"/>
          <p14:tracePt t="2571" x="8285163" y="5741988"/>
          <p14:tracePt t="2573" x="8285163" y="5732463"/>
          <p14:tracePt t="2585" x="8275638" y="5675313"/>
          <p14:tracePt t="2587" x="8275638" y="5665788"/>
          <p14:tracePt t="2589" x="8266113" y="5656263"/>
          <p14:tracePt t="2591" x="8247063" y="5646738"/>
          <p14:tracePt t="2592" x="8239125" y="5637213"/>
          <p14:tracePt t="2602" x="8181975" y="5591175"/>
          <p14:tracePt t="2604" x="8162925" y="5591175"/>
          <p14:tracePt t="2619" x="8039100" y="5534025"/>
          <p14:tracePt t="2622" x="8012113" y="5534025"/>
          <p14:tracePt t="2624" x="8002588" y="5524500"/>
          <p14:tracePt t="2626" x="7974013" y="5524500"/>
          <p14:tracePt t="2635" x="7935913" y="5524500"/>
          <p14:tracePt t="2637" x="7926388" y="5524500"/>
          <p14:tracePt t="2639" x="7916863" y="5524500"/>
          <p14:tracePt t="2652" x="7869238" y="5524500"/>
          <p14:tracePt t="2654" x="7859713" y="5524500"/>
          <p14:tracePt t="2655" x="7850188" y="5524500"/>
          <p14:tracePt t="2669" x="7785100" y="5524500"/>
          <p14:tracePt t="2686" x="7670800" y="5581650"/>
          <p14:tracePt t="2688" x="7651750" y="5591175"/>
          <p14:tracePt t="2689" x="7642225" y="5591175"/>
          <p14:tracePt t="2691" x="7623175" y="5600700"/>
          <p14:tracePt t="2692" x="7613650" y="5608638"/>
          <p14:tracePt t="2695" x="7594600" y="5618163"/>
          <p14:tracePt t="2696" x="7566025" y="5618163"/>
          <p14:tracePt t="2698" x="7558088" y="5627688"/>
          <p14:tracePt t="2704" x="7510463" y="5646738"/>
          <p14:tracePt t="2706" x="7500938" y="5646738"/>
          <p14:tracePt t="2708" x="7491413" y="5656263"/>
          <p14:tracePt t="2710" x="7472363" y="5656263"/>
          <p14:tracePt t="2712" x="7462838" y="5665788"/>
          <p14:tracePt t="2718" x="7434263" y="5684838"/>
          <p14:tracePt t="2720" x="7424738" y="5684838"/>
          <p14:tracePt t="2735" x="7386638" y="5713413"/>
          <p14:tracePt t="2751" x="7377113" y="5741988"/>
          <p14:tracePt t="2769" x="7348538" y="5808663"/>
          <p14:tracePt t="2771" x="7339013" y="5818188"/>
          <p14:tracePt t="2773" x="7339013" y="5827713"/>
          <p14:tracePt t="2786" x="7321550" y="5892800"/>
          <p14:tracePt t="2802" x="7312025" y="5940425"/>
          <p14:tracePt t="2819" x="7312025" y="5969000"/>
          <p14:tracePt t="2835" x="7312025" y="5988050"/>
          <p14:tracePt t="2836" x="7321550" y="5988050"/>
          <p14:tracePt t="2852" x="7331075" y="6016625"/>
          <p14:tracePt t="2868" x="7348538" y="6062663"/>
          <p14:tracePt t="2870" x="7348538" y="6072188"/>
          <p14:tracePt t="2886" x="7377113" y="6167438"/>
          <p14:tracePt t="2889" x="7377113" y="6186488"/>
          <p14:tracePt t="2891" x="7386638" y="6196013"/>
          <p14:tracePt t="2894" x="7396163" y="6224588"/>
          <p14:tracePt t="2896" x="7396163" y="6243638"/>
          <p14:tracePt t="2899" x="7405688" y="6262688"/>
          <p14:tracePt t="2901" x="7415213" y="6272213"/>
          <p14:tracePt t="2903" x="7415213" y="6281738"/>
          <p14:tracePt t="2905" x="7424738" y="6308725"/>
          <p14:tracePt t="2908" x="7434263" y="6318250"/>
          <p14:tracePt t="2911" x="7443788" y="6337300"/>
          <p14:tracePt t="2913" x="7453313" y="6356350"/>
          <p14:tracePt t="2921" x="7491413" y="6413500"/>
          <p14:tracePt t="2923" x="7500938" y="6423025"/>
          <p14:tracePt t="2925" x="7510463" y="6432550"/>
          <p14:tracePt t="2936" x="7558088" y="6470650"/>
          <p14:tracePt t="2938" x="7566025" y="6470650"/>
          <p14:tracePt t="2940" x="7585075" y="6480175"/>
          <p14:tracePt t="2943" x="7594600" y="6489700"/>
          <p14:tracePt t="2952" x="7613650" y="6499225"/>
          <p14:tracePt t="2969" x="7623175" y="6508750"/>
          <p14:tracePt t="2992" x="7632700" y="6508750"/>
          <p14:tracePt t="3003" x="7642225" y="6508750"/>
          <p14:tracePt t="3019" x="7661275" y="6508750"/>
          <p14:tracePt t="3021" x="7670800" y="6508750"/>
          <p14:tracePt t="3024" x="7680325" y="6508750"/>
          <p14:tracePt t="3035" x="7708900" y="6508750"/>
          <p14:tracePt t="3037" x="7718425" y="6508750"/>
          <p14:tracePt t="3054" x="7785100" y="6508750"/>
          <p14:tracePt t="3057" x="7802563" y="6508750"/>
          <p14:tracePt t="3060" x="7812088" y="6508750"/>
          <p14:tracePt t="3062" x="7821613" y="6508750"/>
          <p14:tracePt t="3064" x="7831138" y="6508750"/>
          <p14:tracePt t="3067" x="7840663" y="6508750"/>
          <p14:tracePt t="3070" x="7859713" y="6508750"/>
          <p14:tracePt t="3077" x="7888288" y="6508750"/>
          <p14:tracePt t="3086" x="7926388" y="6508750"/>
          <p14:tracePt t="3088" x="7935913" y="6508750"/>
          <p14:tracePt t="3102" x="7993063" y="6508750"/>
          <p14:tracePt t="3104" x="8002588" y="6508750"/>
          <p14:tracePt t="3119" x="8020050" y="6508750"/>
          <p14:tracePt t="3135" x="8058150" y="6508750"/>
          <p14:tracePt t="3136" x="8067675" y="6508750"/>
          <p14:tracePt t="3152" x="8124825" y="6508750"/>
          <p14:tracePt t="3155" x="8153400" y="6508750"/>
          <p14:tracePt t="3158" x="8172450" y="6508750"/>
          <p14:tracePt t="3161" x="8201025" y="6508750"/>
          <p14:tracePt t="3164" x="8229600" y="6508750"/>
          <p14:tracePt t="3166" x="8247063" y="6508750"/>
          <p14:tracePt t="3169" x="8266113" y="6516688"/>
          <p14:tracePt t="3171" x="8285163" y="6516688"/>
          <p14:tracePt t="3173" x="8304213" y="6516688"/>
          <p14:tracePt t="3174" x="8323263" y="6516688"/>
          <p14:tracePt t="3179" x="8351838" y="6516688"/>
          <p14:tracePt t="3184" x="8399463" y="6526213"/>
          <p14:tracePt t="3186" x="8408988" y="6526213"/>
          <p14:tracePt t="3188" x="8418513" y="6526213"/>
          <p14:tracePt t="3190" x="8437563" y="6526213"/>
          <p14:tracePt t="3193" x="8447088" y="6526213"/>
          <p14:tracePt t="3194" x="8456613" y="6526213"/>
          <p14:tracePt t="3196" x="8474075" y="6526213"/>
          <p14:tracePt t="3202" x="8502650" y="6526213"/>
          <p14:tracePt t="3205" x="8512175" y="6535738"/>
          <p14:tracePt t="3207" x="8521700" y="6535738"/>
          <p14:tracePt t="3218" x="8588375" y="6545263"/>
          <p14:tracePt t="3220" x="8607425" y="6545263"/>
          <p14:tracePt t="3223" x="8616950" y="6545263"/>
          <p14:tracePt t="3237" x="8710613" y="6564313"/>
          <p14:tracePt t="3240" x="8729663" y="6564313"/>
          <p14:tracePt t="3242" x="8739188" y="6564313"/>
          <p14:tracePt t="3251" x="8805863" y="6583363"/>
          <p14:tracePt t="3254" x="8815388" y="6583363"/>
          <p14:tracePt t="3286" x="8910638" y="6592888"/>
          <p14:tracePt t="3303" x="8975725" y="6564313"/>
          <p14:tracePt t="3305" x="8985250" y="6564313"/>
          <p14:tracePt t="3307" x="8994775" y="6564313"/>
          <p14:tracePt t="3309" x="9004300" y="6554788"/>
          <p14:tracePt t="3311" x="9013825" y="6554788"/>
          <p14:tracePt t="3313" x="9013825" y="6545263"/>
          <p14:tracePt t="3315" x="9023350" y="6545263"/>
          <p14:tracePt t="3321" x="9042400" y="6545263"/>
          <p14:tracePt t="3336" x="9070975" y="6526213"/>
          <p14:tracePt t="3353" x="9090025" y="6516688"/>
          <p14:tracePt t="3414" x="9080500" y="6516688"/>
          <p14:tracePt t="3422" x="9070975" y="6516688"/>
          <p14:tracePt t="3435" x="9061450" y="6508750"/>
          <p14:tracePt t="3452" x="9051925" y="6508750"/>
          <p14:tracePt t="3470" x="9023350" y="6508750"/>
          <p14:tracePt t="3474" x="9013825" y="6508750"/>
          <p14:tracePt t="3485" x="9004300" y="6508750"/>
          <p14:tracePt t="3487" x="8994775" y="6508750"/>
          <p14:tracePt t="3604" x="9004300" y="6508750"/>
          <p14:tracePt t="3609" x="9023350" y="6508750"/>
          <p14:tracePt t="3612" x="9032875" y="6508750"/>
          <p14:tracePt t="3614" x="9051925" y="6508750"/>
          <p14:tracePt t="3620" x="9099550" y="6508750"/>
          <p14:tracePt t="3634" x="9250363" y="6508750"/>
          <p14:tracePt t="3635" x="9259888" y="6508750"/>
          <p14:tracePt t="3651" x="9401175" y="6508750"/>
          <p14:tracePt t="3651" x="9429750" y="6508750"/>
          <p14:tracePt t="3668" x="9534525" y="6470650"/>
          <p14:tracePt t="3670" x="9544050" y="6470650"/>
          <p14:tracePt t="3684" x="9563100" y="6442075"/>
          <p14:tracePt t="3702" x="9563100" y="6413500"/>
          <p14:tracePt t="3717" x="9553575" y="6394450"/>
          <p14:tracePt t="3734" x="9544050" y="6375400"/>
          <p14:tracePt t="3785" x="9544050" y="6327775"/>
          <p14:tracePt t="3801" x="9544050" y="6272213"/>
          <p14:tracePt t="3802" x="9544050" y="6262688"/>
          <p14:tracePt t="3818" x="9515475" y="6186488"/>
          <p14:tracePt t="3819" x="9515475" y="6167438"/>
          <p14:tracePt t="3821" x="9496425" y="6148388"/>
          <p14:tracePt t="3823" x="9486900" y="6129338"/>
          <p14:tracePt t="3824" x="9477375" y="6119813"/>
          <p14:tracePt t="3826" x="9477375" y="6110288"/>
          <p14:tracePt t="3827" x="9467850" y="6100763"/>
          <p14:tracePt t="3829" x="9467850" y="6081713"/>
          <p14:tracePt t="3830" x="9448800" y="6072188"/>
          <p14:tracePt t="3836" x="9420225" y="6035675"/>
          <p14:tracePt t="3837" x="9420225" y="6016625"/>
          <p14:tracePt t="3839" x="9410700" y="6016625"/>
          <p14:tracePt t="3840" x="9410700" y="6007100"/>
          <p14:tracePt t="3850" x="9382125" y="5969000"/>
          <p14:tracePt t="3852" x="9372600" y="5959475"/>
          <p14:tracePt t="3867" x="9355138" y="5940425"/>
          <p14:tracePt t="3869" x="9345613" y="5940425"/>
          <p14:tracePt t="3884" x="9336088" y="5940425"/>
          <p14:tracePt t="3901" x="9317038" y="5930900"/>
          <p14:tracePt t="3903" x="9307513" y="5930900"/>
          <p14:tracePt t="3917" x="9259888" y="5930900"/>
          <p14:tracePt t="3919" x="9250363" y="5930900"/>
          <p14:tracePt t="3935" x="9174163" y="5940425"/>
          <p14:tracePt t="3938" x="9155113" y="5940425"/>
          <p14:tracePt t="3939" x="9145588" y="5940425"/>
          <p14:tracePt t="3941" x="9137650" y="5940425"/>
          <p14:tracePt t="3951" x="9061450" y="5940425"/>
          <p14:tracePt t="3953" x="9032875" y="5940425"/>
          <p14:tracePt t="3955" x="9013825" y="5940425"/>
          <p14:tracePt t="3957" x="8994775" y="5940425"/>
          <p14:tracePt t="3958" x="8985250" y="5940425"/>
          <p14:tracePt t="3960" x="8966200" y="5940425"/>
          <p14:tracePt t="3962" x="8947150" y="5940425"/>
          <p14:tracePt t="3963" x="8937625" y="5940425"/>
          <p14:tracePt t="3965" x="8928100" y="5940425"/>
          <p14:tracePt t="3966" x="8918575" y="5940425"/>
          <p14:tracePt t="3968" x="8901113" y="5940425"/>
          <p14:tracePt t="3970" x="8882063" y="5940425"/>
          <p14:tracePt t="3971" x="8863013" y="5930900"/>
          <p14:tracePt t="3973" x="8853488" y="5930900"/>
          <p14:tracePt t="3977" x="8824913" y="5930900"/>
          <p14:tracePt t="3978" x="8805863" y="5930900"/>
          <p14:tracePt t="3980" x="8796338" y="5930900"/>
          <p14:tracePt t="3982" x="8777288" y="5930900"/>
          <p14:tracePt t="3988" x="8729663" y="5921375"/>
          <p14:tracePt t="3990" x="8710613" y="5921375"/>
          <p14:tracePt t="3992" x="8693150" y="5921375"/>
          <p14:tracePt t="3994" x="8674100" y="5921375"/>
          <p14:tracePt t="3995" x="8655050" y="5921375"/>
          <p14:tracePt t="3997" x="8636000" y="5921375"/>
          <p14:tracePt t="3998" x="8626475" y="5921375"/>
          <p14:tracePt t="3999" x="8616950" y="5921375"/>
          <p14:tracePt t="4004" x="8569325" y="5921375"/>
          <p14:tracePt t="4006" x="8559800" y="5921375"/>
          <p14:tracePt t="4007" x="8540750" y="5930900"/>
          <p14:tracePt t="4009" x="8531225" y="5930900"/>
          <p14:tracePt t="4010" x="8512175" y="5930900"/>
          <p14:tracePt t="4011" x="8502650" y="5930900"/>
          <p14:tracePt t="4013" x="8493125" y="5940425"/>
          <p14:tracePt t="4015" x="8474075" y="5940425"/>
          <p14:tracePt t="4016" x="8466138" y="5940425"/>
          <p14:tracePt t="4018" x="8447088" y="5949950"/>
          <p14:tracePt t="4018" x="8437563" y="5949950"/>
          <p14:tracePt t="4020" x="8418513" y="5959475"/>
          <p14:tracePt t="4022" x="8399463" y="5969000"/>
          <p14:tracePt t="4024" x="8380413" y="5969000"/>
          <p14:tracePt t="4029" x="8313738" y="5997575"/>
          <p14:tracePt t="4032" x="8285163" y="6007100"/>
          <p14:tracePt t="4039" x="8210550" y="6026150"/>
          <p14:tracePt t="4041" x="8191500" y="6035675"/>
          <p14:tracePt t="4042" x="8172450" y="6035675"/>
          <p14:tracePt t="4044" x="8162925" y="6045200"/>
          <p14:tracePt t="4045" x="8143875" y="6054725"/>
          <p14:tracePt t="4047" x="8134350" y="6054725"/>
          <p14:tracePt t="4048" x="8115300" y="6054725"/>
          <p14:tracePt t="4050" x="8105775" y="6062663"/>
          <p14:tracePt t="4051" x="8096250" y="6062663"/>
          <p14:tracePt t="4053" x="8067675" y="6072188"/>
          <p14:tracePt t="4055" x="8058150" y="6072188"/>
          <p14:tracePt t="4056" x="8048625" y="6081713"/>
          <p14:tracePt t="4057" x="8029575" y="6081713"/>
          <p14:tracePt t="4064" x="7974013" y="6100763"/>
          <p14:tracePt t="4070" x="7935913" y="6110288"/>
          <p14:tracePt t="4084" x="7878763" y="6138863"/>
          <p14:tracePt t="4086" x="7859713" y="6138863"/>
          <p14:tracePt t="4088" x="7850188" y="6148388"/>
          <p14:tracePt t="4090" x="7840663" y="6148388"/>
          <p14:tracePt t="4092" x="7821613" y="6148388"/>
          <p14:tracePt t="4094" x="7812088" y="6157913"/>
          <p14:tracePt t="4095" x="7802563" y="6157913"/>
          <p14:tracePt t="4102" x="7785100" y="6167438"/>
          <p14:tracePt t="4117" x="7756525" y="6186488"/>
          <p14:tracePt t="4118" x="7747000" y="6186488"/>
          <p14:tracePt t="4134" x="7737475" y="6196013"/>
          <p14:tracePt t="4175" x="7727950" y="6196013"/>
          <p14:tracePt t="4189" x="7718425" y="6196013"/>
          <p14:tracePt t="4201" x="7708900" y="6196013"/>
          <p14:tracePt t="4218" x="7699375" y="6196013"/>
          <p14:tracePt t="4219" x="7689850" y="6196013"/>
          <p14:tracePt t="4251" x="7680325" y="6186488"/>
          <p14:tracePt t="4268" x="7661275" y="6167438"/>
          <p14:tracePt t="4270" x="7661275" y="6157913"/>
          <p14:tracePt t="4284" x="7651750" y="6119813"/>
          <p14:tracePt t="4302" x="7613650" y="6062663"/>
          <p14:tracePt t="4305" x="7604125" y="6054725"/>
          <p14:tracePt t="4307" x="7604125" y="6045200"/>
          <p14:tracePt t="4318" x="7594600" y="6007100"/>
          <p14:tracePt t="4319" x="7594600" y="5997575"/>
          <p14:tracePt t="4335" x="7575550" y="5969000"/>
          <p14:tracePt t="4351" x="7575550" y="5921375"/>
          <p14:tracePt t="4367" x="7575550" y="5911850"/>
          <p14:tracePt t="4445" x="7566025" y="5911850"/>
          <p14:tracePt t="4496" x="7558088" y="5911850"/>
          <p14:tracePt t="4504" x="7548563" y="5911850"/>
          <p14:tracePt t="4518" x="7510463" y="5911850"/>
          <p14:tracePt t="4520" x="7500938" y="5911850"/>
          <p14:tracePt t="4521" x="7491413" y="5911850"/>
          <p14:tracePt t="4534" x="7443788" y="5902325"/>
          <p14:tracePt t="4535" x="7434263" y="5902325"/>
          <p14:tracePt t="4537" x="7424738" y="5902325"/>
          <p14:tracePt t="4551" x="7358063" y="5921375"/>
          <p14:tracePt t="4553" x="7348538" y="5921375"/>
          <p14:tracePt t="4554" x="7339013" y="5921375"/>
          <p14:tracePt t="4555" x="7331075" y="5921375"/>
          <p14:tracePt t="4557" x="7321550" y="5940425"/>
          <p14:tracePt t="4559" x="7312025" y="5940425"/>
          <p14:tracePt t="4568" x="7283450" y="5949950"/>
          <p14:tracePt t="4569" x="7273925" y="5949950"/>
          <p14:tracePt t="4571" x="7254875" y="5959475"/>
          <p14:tracePt t="4583" x="7235825" y="5969000"/>
          <p14:tracePt t="4601" x="7226300" y="5969000"/>
          <p14:tracePt t="4618" x="7207250" y="5969000"/>
          <p14:tracePt t="4635" x="7159625" y="5921375"/>
          <p14:tracePt t="4637" x="7150100" y="5892800"/>
          <p14:tracePt t="4639" x="7140575" y="5873750"/>
          <p14:tracePt t="4641" x="7140575" y="5864225"/>
          <p14:tracePt t="4643" x="7131050" y="5854700"/>
          <p14:tracePt t="4644" x="7131050" y="5845175"/>
          <p14:tracePt t="4645" x="7131050" y="5835650"/>
          <p14:tracePt t="4647" x="7121525" y="5827713"/>
          <p14:tracePt t="4649" x="7121525" y="5808663"/>
          <p14:tracePt t="4651" x="7112000" y="5789613"/>
          <p14:tracePt t="4653" x="7112000" y="5780088"/>
          <p14:tracePt t="4658" x="7104063" y="5732463"/>
          <p14:tracePt t="4660" x="7094538" y="5713413"/>
          <p14:tracePt t="4663" x="7085013" y="5684838"/>
          <p14:tracePt t="4666" x="7085013" y="5656263"/>
          <p14:tracePt t="4668" x="7075488" y="5627688"/>
          <p14:tracePt t="4670" x="7065963" y="5608638"/>
          <p14:tracePt t="4672" x="7056438" y="5581650"/>
          <p14:tracePt t="4674" x="7056438" y="5553075"/>
          <p14:tracePt t="4676" x="7046913" y="5534025"/>
          <p14:tracePt t="4678" x="7037388" y="5514975"/>
          <p14:tracePt t="4679" x="7037388" y="5505450"/>
          <p14:tracePt t="4681" x="7037388" y="5476875"/>
          <p14:tracePt t="4683" x="7027863" y="5467350"/>
          <p14:tracePt t="4684" x="7027863" y="5438775"/>
          <p14:tracePt t="4687" x="7018338" y="5419725"/>
          <p14:tracePt t="4688" x="7018338" y="5410200"/>
          <p14:tracePt t="4689" x="7018338" y="5400675"/>
          <p14:tracePt t="4691" x="7008813" y="5381625"/>
          <p14:tracePt t="4692" x="7008813" y="5364163"/>
          <p14:tracePt t="4694" x="6999288" y="5335588"/>
          <p14:tracePt t="4696" x="6999288" y="5316538"/>
          <p14:tracePt t="4698" x="6989763" y="5297488"/>
          <p14:tracePt t="4705" x="6980238" y="5240338"/>
          <p14:tracePt t="4707" x="6970713" y="5221288"/>
          <p14:tracePt t="4709" x="6970713" y="5202238"/>
          <p14:tracePt t="4711" x="6970713" y="5183188"/>
          <p14:tracePt t="4712" x="6961188" y="5173663"/>
          <p14:tracePt t="4720" x="6951663" y="5118100"/>
          <p14:tracePt t="4722" x="6942138" y="5108575"/>
          <p14:tracePt t="4734" x="6923088" y="5022850"/>
          <p14:tracePt t="4737" x="6913563" y="5003800"/>
          <p14:tracePt t="4738" x="6913563" y="4994275"/>
          <p14:tracePt t="4740" x="6904038" y="4994275"/>
          <p14:tracePt t="4741" x="6904038" y="4984750"/>
          <p14:tracePt t="4750" x="6886575" y="4946650"/>
          <p14:tracePt t="4751" x="6886575" y="4937125"/>
          <p14:tracePt t="4766" x="6829425" y="4872038"/>
          <p14:tracePt t="4783" x="6724650" y="4748213"/>
          <p14:tracePt t="4786" x="6686550" y="4719638"/>
          <p14:tracePt t="4788" x="6667500" y="4700588"/>
          <p14:tracePt t="4790" x="6630988" y="4664075"/>
          <p14:tracePt t="4792" x="6602413" y="4635500"/>
          <p14:tracePt t="4794" x="6564313" y="4597400"/>
          <p14:tracePt t="4795" x="6535738" y="4568825"/>
          <p14:tracePt t="4797" x="6507163" y="4549775"/>
          <p14:tracePt t="4798" x="6497638" y="4540250"/>
          <p14:tracePt t="4804" x="6365875" y="4418013"/>
          <p14:tracePt t="4806" x="6337300" y="4408488"/>
          <p14:tracePt t="4807" x="6289675" y="4370388"/>
          <p14:tracePt t="4809" x="6280150" y="4360863"/>
          <p14:tracePt t="4810" x="6232525" y="4332288"/>
          <p14:tracePt t="4812" x="6223000" y="4303713"/>
          <p14:tracePt t="4813" x="6196013" y="4284663"/>
          <p14:tracePt t="4814" x="6167438" y="4265613"/>
          <p14:tracePt t="4816" x="6148388" y="4246563"/>
          <p14:tracePt t="4817" x="6110288" y="4229100"/>
          <p14:tracePt t="4819" x="6091238" y="4210050"/>
          <p14:tracePt t="4820" x="6072188" y="4200525"/>
          <p14:tracePt t="4821" x="6062663" y="4191000"/>
          <p14:tracePt t="4830" x="5892800" y="4057650"/>
          <p14:tracePt t="4832" x="5845175" y="4038600"/>
          <p14:tracePt t="4834" x="5807075" y="4000500"/>
          <p14:tracePt t="4836" x="5759450" y="3963988"/>
          <p14:tracePt t="4838" x="5732463" y="3954463"/>
          <p14:tracePt t="4840" x="5684838" y="3916363"/>
          <p14:tracePt t="4842" x="5656263" y="3878263"/>
          <p14:tracePt t="4843" x="5646738" y="3868738"/>
          <p14:tracePt t="4844" x="5599113" y="3840163"/>
          <p14:tracePt t="4846" x="5570538" y="3821113"/>
          <p14:tracePt t="4854" x="5429250" y="3727450"/>
          <p14:tracePt t="4856" x="5391150" y="3698875"/>
          <p14:tracePt t="4857" x="5381625" y="3689350"/>
          <p14:tracePt t="4859" x="5343525" y="3660775"/>
          <p14:tracePt t="4860" x="5305425" y="3641725"/>
          <p14:tracePt t="4862" x="5287963" y="3632200"/>
          <p14:tracePt t="4863" x="5268913" y="3632200"/>
          <p14:tracePt t="4864" x="5240338" y="3613150"/>
          <p14:tracePt t="4873" x="5126038" y="3538538"/>
          <p14:tracePt t="4875" x="5106988" y="3519488"/>
          <p14:tracePt t="4877" x="5080000" y="3509963"/>
          <p14:tracePt t="4878" x="5060950" y="3500438"/>
          <p14:tracePt t="4880" x="5041900" y="3481388"/>
          <p14:tracePt t="4882" x="5032375" y="3481388"/>
          <p14:tracePt t="4883" x="5022850" y="3471863"/>
          <p14:tracePt t="4885" x="5003800" y="3462338"/>
          <p14:tracePt t="4886" x="4975225" y="3452813"/>
          <p14:tracePt t="4888" x="4965700" y="3452813"/>
          <p14:tracePt t="4890" x="4946650" y="3443288"/>
          <p14:tracePt t="4891" x="4946650" y="3433763"/>
          <p14:tracePt t="4892" x="4937125" y="3424238"/>
          <p14:tracePt t="4893" x="4927600" y="3424238"/>
          <p14:tracePt t="4895" x="4918075" y="3414713"/>
          <p14:tracePt t="4902" x="4889500" y="3405188"/>
          <p14:tracePt t="4916" x="4879975" y="3395663"/>
          <p14:tracePt t="4933" x="4879975" y="3386138"/>
          <p14:tracePt t="4984" x="4870450" y="3386138"/>
          <p14:tracePt t="5004" x="4860925" y="3386138"/>
          <p14:tracePt t="5018" x="4852988" y="3386138"/>
          <p14:tracePt t="5034" x="4833938" y="3386138"/>
          <p14:tracePt t="5037" x="4824413" y="3386138"/>
          <p14:tracePt t="5051" x="4805363" y="3386138"/>
          <p14:tracePt t="5068" x="4786313" y="3386138"/>
          <p14:tracePt t="5085" x="4757738" y="3386138"/>
          <p14:tracePt t="5087" x="4748213" y="3386138"/>
          <p14:tracePt t="5102" x="4700588" y="3376613"/>
          <p14:tracePt t="5106" x="4691063" y="3376613"/>
          <p14:tracePt t="5108" x="4681538" y="3376613"/>
          <p14:tracePt t="5118" x="4662488" y="3367088"/>
          <p14:tracePt t="5119" x="4652963" y="3367088"/>
          <p14:tracePt t="5133" x="4643438" y="3367088"/>
          <p14:tracePt t="5239" x="4652963" y="3357563"/>
          <p14:tracePt t="5246" x="4662488" y="3357563"/>
          <p14:tracePt t="5251" x="4681538" y="3348038"/>
          <p14:tracePt t="5253" x="4691063" y="3348038"/>
          <p14:tracePt t="5267" x="4757738" y="3319463"/>
          <p14:tracePt t="5270" x="4776788" y="3319463"/>
          <p14:tracePt t="5272" x="4795838" y="3311525"/>
          <p14:tracePt t="5278" x="4843463" y="3292475"/>
          <p14:tracePt t="5283" x="4879975" y="3273425"/>
          <p14:tracePt t="5287" x="4918075" y="3254375"/>
          <p14:tracePt t="5293" x="4975225" y="3244850"/>
          <p14:tracePt t="5298" x="5032375" y="3225800"/>
          <p14:tracePt t="5302" x="5080000" y="3216275"/>
          <p14:tracePt t="5306" x="5135563" y="3206750"/>
          <p14:tracePt t="5310" x="5202238" y="3206750"/>
          <p14:tracePt t="5313" x="5249863" y="3197225"/>
          <p14:tracePt t="5316" x="5297488" y="3187700"/>
          <p14:tracePt t="5319" x="5381625" y="3187700"/>
          <p14:tracePt t="5322" x="5467350" y="3178175"/>
          <p14:tracePt t="5326" x="5551488" y="3178175"/>
          <p14:tracePt t="5329" x="5618163" y="3178175"/>
          <p14:tracePt t="5332" x="5675313" y="3178175"/>
          <p14:tracePt t="5334" x="5759450" y="3178175"/>
          <p14:tracePt t="5337" x="5854700" y="3178175"/>
          <p14:tracePt t="5340" x="5949950" y="3187700"/>
          <p14:tracePt t="5343" x="6062663" y="3206750"/>
          <p14:tracePt t="5346" x="6129338" y="3216275"/>
          <p14:tracePt t="5348" x="6242050" y="3225800"/>
          <p14:tracePt t="5351" x="6318250" y="3225800"/>
          <p14:tracePt t="5353" x="6440488" y="3244850"/>
          <p14:tracePt t="5356" x="6526213" y="3254375"/>
          <p14:tracePt t="5358" x="6650038" y="3282950"/>
          <p14:tracePt t="5361" x="6781800" y="3302000"/>
          <p14:tracePt t="5363" x="6867525" y="3319463"/>
          <p14:tracePt t="5367" x="7065963" y="3357563"/>
          <p14:tracePt t="5370" x="7197725" y="3376613"/>
          <p14:tracePt t="5373" x="7358063" y="3405188"/>
          <p14:tracePt t="5376" x="7500938" y="3443288"/>
          <p14:tracePt t="5379" x="7661275" y="3481388"/>
          <p14:tracePt t="5383" x="7802563" y="3509963"/>
          <p14:tracePt t="5387" x="8029575" y="3565525"/>
          <p14:tracePt t="5390" x="8172450" y="3584575"/>
          <p14:tracePt t="5394" x="8294688" y="3613150"/>
          <p14:tracePt t="5397" x="8474075" y="3660775"/>
          <p14:tracePt t="5401" x="8607425" y="3689350"/>
          <p14:tracePt t="5404" x="8748713" y="3717925"/>
          <p14:tracePt t="5408" x="8901113" y="3756025"/>
          <p14:tracePt t="5411" x="9013825" y="3773488"/>
          <p14:tracePt t="5415" x="9128125" y="3802063"/>
          <p14:tracePt t="5419" x="9212263" y="3821113"/>
          <p14:tracePt t="5422" x="9336088" y="3859213"/>
          <p14:tracePt t="5425" x="9401175" y="3887788"/>
          <p14:tracePt t="5428" x="9467850" y="3897313"/>
          <p14:tracePt t="5431" x="9525000" y="3916363"/>
          <p14:tracePt t="5434" x="9572625" y="3925888"/>
          <p14:tracePt t="5437" x="9618663" y="3935413"/>
          <p14:tracePt t="5440" x="9647238" y="3935413"/>
          <p14:tracePt t="5444" x="9675813" y="3935413"/>
          <p14:tracePt t="5446" x="9685338" y="3944938"/>
          <p14:tracePt t="5449" x="9694863" y="3944938"/>
          <p14:tracePt t="5482" x="9685338" y="3935413"/>
          <p14:tracePt t="5486" x="9675813" y="3935413"/>
          <p14:tracePt t="5501" x="9628188" y="3897313"/>
          <p14:tracePt t="5504" x="9609138" y="3887788"/>
          <p14:tracePt t="5508" x="9563100" y="3859213"/>
          <p14:tracePt t="5512" x="9525000" y="3830638"/>
          <p14:tracePt t="5517" x="9477375" y="3811588"/>
          <p14:tracePt t="5520" x="9410700" y="3765550"/>
          <p14:tracePt t="5523" x="9364663" y="3746500"/>
          <p14:tracePt t="5526" x="9326563" y="3746500"/>
          <p14:tracePt t="5529" x="9288463" y="3727450"/>
          <p14:tracePt t="5532" x="9259888" y="3717925"/>
          <p14:tracePt t="5536" x="9212263" y="3708400"/>
          <p14:tracePt t="5538" x="9183688" y="3698875"/>
          <p14:tracePt t="5541" x="9145588" y="3689350"/>
          <p14:tracePt t="5543" x="9128125" y="3689350"/>
          <p14:tracePt t="5545" x="9109075" y="3689350"/>
          <p14:tracePt t="5547" x="9090025" y="3679825"/>
          <p14:tracePt t="5550" x="9061450" y="3679825"/>
          <p14:tracePt t="5552" x="9042400" y="3679825"/>
          <p14:tracePt t="5555" x="9013825" y="3679825"/>
          <p14:tracePt t="5557" x="8994775" y="3679825"/>
          <p14:tracePt t="5559" x="8956675" y="3679825"/>
          <p14:tracePt t="5561" x="8937625" y="3679825"/>
          <p14:tracePt t="5564" x="8918575" y="3679825"/>
          <p14:tracePt t="5566" x="8891588" y="3679825"/>
          <p14:tracePt t="5568" x="8882063" y="3679825"/>
          <p14:tracePt t="5571" x="8853488" y="3679825"/>
          <p14:tracePt t="5574" x="8834438" y="3679825"/>
          <p14:tracePt t="5581" x="8796338" y="3689350"/>
          <p14:tracePt t="5584" x="8786813" y="3689350"/>
          <p14:tracePt t="5586" x="8777288" y="3698875"/>
          <p14:tracePt t="5593" x="8767763" y="3698875"/>
          <p14:tracePt t="5595" x="8758238" y="3698875"/>
          <p14:tracePt t="5600" x="8748713" y="3698875"/>
          <p14:tracePt t="5617" x="8729663" y="3698875"/>
          <p14:tracePt t="5619" x="8729663" y="3708400"/>
          <p14:tracePt t="5634" x="8710613" y="3708400"/>
          <p14:tracePt t="5650" x="8674100" y="3708400"/>
          <p14:tracePt t="5653" x="8664575" y="3708400"/>
          <p14:tracePt t="5669" x="8588375" y="3708400"/>
          <p14:tracePt t="5672" x="8578850" y="3708400"/>
          <p14:tracePt t="5675" x="8578850" y="3698875"/>
          <p14:tracePt t="5684" x="8550275" y="3698875"/>
          <p14:tracePt t="5686" x="8540750" y="3698875"/>
          <p14:tracePt t="5700" x="8502650" y="3698875"/>
          <p14:tracePt t="5717" x="8456613" y="3698875"/>
          <p14:tracePt t="5719" x="8447088" y="3698875"/>
          <p14:tracePt t="5722" x="8437563" y="3698875"/>
          <p14:tracePt t="5733" x="8399463" y="3698875"/>
          <p14:tracePt t="5735" x="8389938" y="3698875"/>
          <p14:tracePt t="5736" x="8380413" y="3698875"/>
          <p14:tracePt t="5738" x="8370888" y="3698875"/>
          <p14:tracePt t="5750" x="8294688" y="3708400"/>
          <p14:tracePt t="5752" x="8266113" y="3708400"/>
          <p14:tracePt t="5755" x="8247063" y="3708400"/>
          <p14:tracePt t="5756" x="8239125" y="3708400"/>
          <p14:tracePt t="5759" x="8210550" y="3708400"/>
          <p14:tracePt t="5763" x="8172450" y="3708400"/>
          <p14:tracePt t="5766" x="8124825" y="3708400"/>
          <p14:tracePt t="5769" x="8077200" y="3708400"/>
          <p14:tracePt t="5772" x="8020050" y="3708400"/>
          <p14:tracePt t="5774" x="7993063" y="3708400"/>
          <p14:tracePt t="5776" x="7945438" y="3698875"/>
          <p14:tracePt t="5778" x="7897813" y="3698875"/>
          <p14:tracePt t="5781" x="7850188" y="3689350"/>
          <p14:tracePt t="5784" x="7785100" y="3679825"/>
          <p14:tracePt t="5785" x="7766050" y="3679825"/>
          <p14:tracePt t="5786" x="7718425" y="3670300"/>
          <p14:tracePt t="5789" x="7661275" y="3660775"/>
          <p14:tracePt t="5791" x="7623175" y="3660775"/>
          <p14:tracePt t="5793" x="7575550" y="3641725"/>
          <p14:tracePt t="5795" x="7539038" y="3632200"/>
          <p14:tracePt t="5796" x="7500938" y="3622675"/>
          <p14:tracePt t="5799" x="7453313" y="3622675"/>
          <p14:tracePt t="5801" x="7424738" y="3613150"/>
          <p14:tracePt t="5803" x="7386638" y="3603625"/>
          <p14:tracePt t="5806" x="7339013" y="3584575"/>
          <p14:tracePt t="5809" x="7283450" y="3575050"/>
          <p14:tracePt t="5811" x="7254875" y="3575050"/>
          <p14:tracePt t="5815" x="7226300" y="3575050"/>
          <p14:tracePt t="5817" x="7197725" y="3565525"/>
          <p14:tracePt t="5820" x="7159625" y="3565525"/>
          <p14:tracePt t="5822" x="7140575" y="3565525"/>
          <p14:tracePt t="5824" x="7131050" y="3556000"/>
          <p14:tracePt t="5825" x="7112000" y="3556000"/>
          <p14:tracePt t="5827" x="7104063" y="3556000"/>
          <p14:tracePt t="5834" x="7065963" y="3556000"/>
          <p14:tracePt t="5850" x="6999288" y="3546475"/>
          <p14:tracePt t="5852" x="6989763" y="3546475"/>
          <p14:tracePt t="5854" x="6980238" y="3546475"/>
          <p14:tracePt t="5856" x="6970713" y="3546475"/>
          <p14:tracePt t="5867" x="6942138" y="3538538"/>
          <p14:tracePt t="5869" x="6932613" y="3538538"/>
          <p14:tracePt t="5871" x="6923088" y="3538538"/>
          <p14:tracePt t="5873" x="6913563" y="3538538"/>
          <p14:tracePt t="5875" x="6904038" y="3538538"/>
          <p14:tracePt t="5883" x="6877050" y="3538538"/>
          <p14:tracePt t="5884" x="6858000" y="3538538"/>
          <p14:tracePt t="5886" x="6848475" y="3538538"/>
          <p14:tracePt t="5901" x="6753225" y="3529013"/>
          <p14:tracePt t="5902" x="6743700" y="3529013"/>
          <p14:tracePt t="5904" x="6734175" y="3519488"/>
          <p14:tracePt t="5916" x="6686550" y="3509963"/>
          <p14:tracePt t="5918" x="6677025" y="3509963"/>
          <p14:tracePt t="5933" x="6659563" y="3500438"/>
          <p14:tracePt t="5934" x="6650038" y="3500438"/>
          <p14:tracePt t="6051" x="6650038" y="3490913"/>
          <p14:tracePt t="6084" x="6659563" y="3481388"/>
          <p14:tracePt t="6100" x="6667500" y="3481388"/>
          <p14:tracePt t="6250" x="6667500" y="3471863"/>
          <p14:tracePt t="6255" x="6659563" y="3471863"/>
          <p14:tracePt t="6285" x="6650038" y="3471863"/>
          <p14:tracePt t="6299" x="6630988" y="3462338"/>
          <p14:tracePt t="6316" x="6592888" y="3452813"/>
          <p14:tracePt t="6318" x="6583363" y="3452813"/>
          <p14:tracePt t="6320" x="6573838" y="3443288"/>
          <p14:tracePt t="6322" x="6564313" y="3443288"/>
          <p14:tracePt t="6324" x="6554788" y="3443288"/>
          <p14:tracePt t="6332" x="6526213" y="3433763"/>
          <p14:tracePt t="6349" x="6459538" y="3405188"/>
          <p14:tracePt t="6352" x="6450013" y="3395663"/>
          <p14:tracePt t="6366" x="6413500" y="3395663"/>
          <p14:tracePt t="6434" x="6413500" y="3386138"/>
          <p14:tracePt t="6462" x="6413500" y="3376613"/>
          <p14:tracePt t="6467" x="6423025" y="3376613"/>
          <p14:tracePt t="6469" x="6432550" y="3367088"/>
          <p14:tracePt t="6482" x="6488113" y="3348038"/>
          <p14:tracePt t="6483" x="6497638" y="3338513"/>
          <p14:tracePt t="6486" x="6526213" y="3338513"/>
          <p14:tracePt t="6488" x="6535738" y="3328988"/>
          <p14:tracePt t="6490" x="6554788" y="3328988"/>
          <p14:tracePt t="6491" x="6564313" y="3319463"/>
          <p14:tracePt t="6493" x="6583363" y="3319463"/>
          <p14:tracePt t="6494" x="6602413" y="3311525"/>
          <p14:tracePt t="6496" x="6621463" y="3302000"/>
          <p14:tracePt t="6503" x="6696075" y="3273425"/>
          <p14:tracePt t="6505" x="6724650" y="3263900"/>
          <p14:tracePt t="6507" x="6753225" y="3254375"/>
          <p14:tracePt t="6509" x="6800850" y="3244850"/>
          <p14:tracePt t="6511" x="6829425" y="3235325"/>
          <p14:tracePt t="6512" x="6858000" y="3225800"/>
          <p14:tracePt t="6514" x="6886575" y="3216275"/>
          <p14:tracePt t="6516" x="6932613" y="3197225"/>
          <p14:tracePt t="6523" x="7104063" y="3168650"/>
          <p14:tracePt t="6525" x="7150100" y="3140075"/>
          <p14:tracePt t="6526" x="7188200" y="3130550"/>
          <p14:tracePt t="6528" x="7254875" y="3121025"/>
          <p14:tracePt t="6530" x="7273925" y="3101975"/>
          <p14:tracePt t="6537" x="7424738" y="3074988"/>
          <p14:tracePt t="6539" x="7462838" y="3046413"/>
          <p14:tracePt t="6540" x="7510463" y="3046413"/>
          <p14:tracePt t="6542" x="7539038" y="3027363"/>
          <p14:tracePt t="6544" x="7566025" y="3027363"/>
          <p14:tracePt t="6547" x="7604125" y="3017838"/>
          <p14:tracePt t="6553" x="7670800" y="2998788"/>
          <p14:tracePt t="6565" x="7727950" y="2979738"/>
          <p14:tracePt t="6567" x="7727950" y="2970213"/>
          <p14:tracePt t="6599" x="7708900" y="2979738"/>
          <p14:tracePt t="6616" x="7604125" y="3008313"/>
          <p14:tracePt t="6617" x="7575550" y="3008313"/>
          <p14:tracePt t="6619" x="7558088" y="3017838"/>
          <p14:tracePt t="6621" x="7548563" y="3017838"/>
          <p14:tracePt t="6622" x="7529513" y="3027363"/>
          <p14:tracePt t="6624" x="7519988" y="3027363"/>
          <p14:tracePt t="6633" x="7434263" y="3046413"/>
          <p14:tracePt t="6648" x="7348538" y="3074988"/>
          <p14:tracePt t="6651" x="7331075" y="3084513"/>
          <p14:tracePt t="6665" x="7283450" y="3101975"/>
          <p14:tracePt t="6682" x="7254875" y="3121025"/>
          <p14:tracePt t="6699" x="7245350" y="3130550"/>
          <p14:tracePt t="6715" x="7235825" y="3130550"/>
          <p14:tracePt t="6744" x="7235825" y="3121025"/>
          <p14:tracePt t="6784" x="7235825" y="3101975"/>
          <p14:tracePt t="6870" x="7226300" y="3101975"/>
          <p14:tracePt t="6987" x="7235825" y="3101975"/>
          <p14:tracePt t="6992" x="7245350" y="3101975"/>
          <p14:tracePt t="7015" x="7424738" y="3065463"/>
          <p14:tracePt t="7018" x="7453313" y="3055938"/>
          <p14:tracePt t="7019" x="7472363" y="3055938"/>
          <p14:tracePt t="7021" x="7491413" y="3055938"/>
          <p14:tracePt t="7022" x="7510463" y="3046413"/>
          <p14:tracePt t="7024" x="7548563" y="3036888"/>
          <p14:tracePt t="7026" x="7566025" y="3027363"/>
          <p14:tracePt t="7027" x="7585075" y="3027363"/>
          <p14:tracePt t="7029" x="7604125" y="3017838"/>
          <p14:tracePt t="7031" x="7623175" y="3017838"/>
          <p14:tracePt t="7033" x="7651750" y="3017838"/>
          <p14:tracePt t="7035" x="7680325" y="3008313"/>
          <p14:tracePt t="7036" x="7718425" y="3008313"/>
          <p14:tracePt t="7038" x="7747000" y="2998788"/>
          <p14:tracePt t="7040" x="7766050" y="2989263"/>
          <p14:tracePt t="7042" x="7793038" y="2970213"/>
          <p14:tracePt t="7045" x="7812088" y="2970213"/>
          <p14:tracePt t="7047" x="7821613" y="2960688"/>
          <p14:tracePt t="7048" x="7850188" y="2960688"/>
          <p14:tracePt t="7050" x="7869238" y="2951163"/>
          <p14:tracePt t="7052" x="7897813" y="2951163"/>
          <p14:tracePt t="7053" x="7907338" y="2941638"/>
          <p14:tracePt t="7055" x="7916863" y="2941638"/>
          <p14:tracePt t="7056" x="7926388" y="2932113"/>
          <p14:tracePt t="7057" x="7945438" y="2932113"/>
          <p14:tracePt t="7059" x="7954963" y="2932113"/>
          <p14:tracePt t="7066" x="7993063" y="2913063"/>
          <p14:tracePt t="7081" x="8020050" y="2884488"/>
          <p14:tracePt t="7098" x="8029575" y="2884488"/>
          <p14:tracePt t="7132" x="8002588" y="2874963"/>
          <p14:tracePt t="7134" x="7974013" y="2874963"/>
          <p14:tracePt t="7136" x="7964488" y="2874963"/>
          <p14:tracePt t="7148" x="7878763" y="2857500"/>
          <p14:tracePt t="7150" x="7869238" y="2857500"/>
          <p14:tracePt t="7166" x="7775575" y="2847975"/>
          <p14:tracePt t="7168" x="7766050" y="2847975"/>
          <p14:tracePt t="7170" x="7747000" y="2847975"/>
          <p14:tracePt t="7171" x="7737475" y="2847975"/>
          <p14:tracePt t="7181" x="7661275" y="2847975"/>
          <p14:tracePt t="7200" x="7491413" y="2865438"/>
          <p14:tracePt t="7201" x="7472363" y="2865438"/>
          <p14:tracePt t="7204" x="7453313" y="2865438"/>
          <p14:tracePt t="7205" x="7424738" y="2874963"/>
          <p14:tracePt t="7207" x="7405688" y="2874963"/>
          <p14:tracePt t="7209" x="7386638" y="2874963"/>
          <p14:tracePt t="7211" x="7367588" y="2874963"/>
          <p14:tracePt t="7213" x="7358063" y="2874963"/>
          <p14:tracePt t="7216" x="7331075" y="2874963"/>
          <p14:tracePt t="7218" x="7312025" y="2874963"/>
          <p14:tracePt t="7220" x="7292975" y="2884488"/>
          <p14:tracePt t="7221" x="7283450" y="2884488"/>
          <p14:tracePt t="7222" x="7273925" y="2884488"/>
          <p14:tracePt t="7223" x="7264400" y="2884488"/>
          <p14:tracePt t="7228" x="7226300" y="2884488"/>
          <p14:tracePt t="7229" x="7207250" y="2884488"/>
          <p14:tracePt t="7234" x="7178675" y="2884488"/>
          <p14:tracePt t="7235" x="7169150" y="2884488"/>
          <p14:tracePt t="7248" x="7131050" y="2884488"/>
          <p14:tracePt t="7249" x="7121525" y="2884488"/>
          <p14:tracePt t="7402" x="7121525" y="2874963"/>
          <p14:tracePt t="7416" x="7131050" y="2874963"/>
          <p14:tracePt t="7433" x="7159625" y="2847975"/>
          <p14:tracePt t="7436" x="7169150" y="2847975"/>
          <p14:tracePt t="7440" x="7188200" y="2838450"/>
          <p14:tracePt t="7442" x="7197725" y="2838450"/>
          <p14:tracePt t="7444" x="7216775" y="2838450"/>
          <p14:tracePt t="7450" x="7245350" y="2819400"/>
          <p14:tracePt t="7451" x="7254875" y="2819400"/>
          <p14:tracePt t="7465" x="7321550" y="2790825"/>
          <p14:tracePt t="7468" x="7358063" y="2781300"/>
          <p14:tracePt t="7470" x="7377113" y="2781300"/>
          <p14:tracePt t="7472" x="7386638" y="2771775"/>
          <p14:tracePt t="7473" x="7405688" y="2771775"/>
          <p14:tracePt t="7475" x="7415213" y="2762250"/>
          <p14:tracePt t="7476" x="7424738" y="2762250"/>
          <p14:tracePt t="7477" x="7443788" y="2752725"/>
          <p14:tracePt t="7479" x="7453313" y="2743200"/>
          <p14:tracePt t="7481" x="7472363" y="2743200"/>
          <p14:tracePt t="7483" x="7481888" y="2733675"/>
          <p14:tracePt t="7484" x="7510463" y="2733675"/>
          <p14:tracePt t="7486" x="7529513" y="2733675"/>
          <p14:tracePt t="7488" x="7539038" y="2733675"/>
          <p14:tracePt t="7490" x="7575550" y="2724150"/>
          <p14:tracePt t="7491" x="7594600" y="2724150"/>
          <p14:tracePt t="7493" x="7604125" y="2724150"/>
          <p14:tracePt t="7495" x="7623175" y="2714625"/>
          <p14:tracePt t="7497" x="7632700" y="2705100"/>
          <p14:tracePt t="7498" x="7661275" y="2705100"/>
          <p14:tracePt t="7501" x="7699375" y="2705100"/>
          <p14:tracePt t="7503" x="7727950" y="2695575"/>
          <p14:tracePt t="7505" x="7747000" y="2695575"/>
          <p14:tracePt t="7507" x="7785100" y="2686050"/>
          <p14:tracePt t="7508" x="7793038" y="2686050"/>
          <p14:tracePt t="7510" x="7812088" y="2686050"/>
          <p14:tracePt t="7511" x="7840663" y="2676525"/>
          <p14:tracePt t="7513" x="7850188" y="2676525"/>
          <p14:tracePt t="7515" x="7888288" y="2667000"/>
          <p14:tracePt t="7517" x="7897813" y="2667000"/>
          <p14:tracePt t="7518" x="7916863" y="2667000"/>
          <p14:tracePt t="7520" x="7954963" y="2657475"/>
          <p14:tracePt t="7527" x="8012113" y="2647950"/>
          <p14:tracePt t="7528" x="8029575" y="2647950"/>
          <p14:tracePt t="7530" x="8039100" y="2647950"/>
          <p14:tracePt t="7531" x="8058150" y="2638425"/>
          <p14:tracePt t="7538" x="8115300" y="2620963"/>
          <p14:tracePt t="7565" x="8210550" y="2611438"/>
          <p14:tracePt t="7615" x="8201025" y="2611438"/>
          <p14:tracePt t="7631" x="8115300" y="2611438"/>
          <p14:tracePt t="7648" x="8058150" y="2628900"/>
          <p14:tracePt t="7664" x="8048625" y="2638425"/>
          <p14:tracePt t="7715" x="8067675" y="2638425"/>
          <p14:tracePt t="7731" x="8105775" y="2620963"/>
          <p14:tracePt t="7734" x="8115300" y="2620963"/>
          <p14:tracePt t="7736" x="8115300" y="2611438"/>
          <p14:tracePt t="7748" x="8143875" y="2601913"/>
          <p14:tracePt t="7750" x="8153400" y="2601913"/>
          <p14:tracePt t="7764" x="8181975" y="2592388"/>
          <p14:tracePt t="7781" x="8181975" y="2582863"/>
          <p14:tracePt t="7856" x="8181975" y="2592388"/>
          <p14:tracePt t="7868" x="8162925" y="2592388"/>
          <p14:tracePt t="7880" x="8162925" y="2601913"/>
          <p14:tracePt t="7898" x="8143875" y="2611438"/>
          <p14:tracePt t="7914" x="8134350" y="2628900"/>
          <p14:tracePt t="8186" x="8124825" y="2628900"/>
          <p14:tracePt t="8192" x="8124825" y="2638425"/>
          <p14:tracePt t="8214" x="8115300" y="2638425"/>
          <p14:tracePt t="8364" x="8115300" y="2647950"/>
          <p14:tracePt t="8373" x="8115300" y="2657475"/>
          <p14:tracePt t="8397" x="8115300" y="2676525"/>
          <p14:tracePt t="8415" x="8105775" y="2686050"/>
          <p14:tracePt t="8430" x="8096250" y="2686050"/>
          <p14:tracePt t="8535" x="8086725" y="2686050"/>
          <p14:tracePt t="8547" x="8077200" y="2686050"/>
          <p14:tracePt t="8548" x="8067675" y="2686050"/>
          <p14:tracePt t="8548" x="8067675" y="2695575"/>
          <p14:tracePt t="8564" x="8012113" y="2724150"/>
          <p14:tracePt t="8565" x="8002588" y="2733675"/>
          <p14:tracePt t="8579" x="7954963" y="2762250"/>
          <p14:tracePt t="8580" x="7945438" y="2771775"/>
          <p14:tracePt t="8598" x="7878763" y="2828925"/>
          <p14:tracePt t="8599" x="7869238" y="2828925"/>
          <p14:tracePt t="8613" x="7821613" y="2874963"/>
          <p14:tracePt t="8614" x="7802563" y="2874963"/>
          <p14:tracePt t="8615" x="7793038" y="2894013"/>
          <p14:tracePt t="8630" x="7747000" y="2922588"/>
          <p14:tracePt t="8632" x="7737475" y="2932113"/>
          <p14:tracePt t="8633" x="7737475" y="2941638"/>
          <p14:tracePt t="8647" x="7699375" y="2960688"/>
          <p14:tracePt t="8663" x="7680325" y="2979738"/>
          <p14:tracePt t="8697" x="7680325" y="2989263"/>
          <p14:tracePt t="8810" x="7680325" y="2979738"/>
          <p14:tracePt t="8829" x="7670800" y="2979738"/>
          <p14:tracePt t="8835" x="7651750" y="2970213"/>
          <p14:tracePt t="8846" x="7623175" y="2960688"/>
          <p14:tracePt t="8848" x="7613650" y="2960688"/>
          <p14:tracePt t="8863" x="7539038" y="2922588"/>
          <p14:tracePt t="8865" x="7529513" y="2922588"/>
          <p14:tracePt t="8866" x="7510463" y="2913063"/>
          <p14:tracePt t="8868" x="7500938" y="2913063"/>
          <p14:tracePt t="8870" x="7491413" y="2903538"/>
          <p14:tracePt t="8871" x="7481888" y="2903538"/>
          <p14:tracePt t="8880" x="7434263" y="2865438"/>
          <p14:tracePt t="8896" x="7367588" y="2790825"/>
          <p14:tracePt t="8898" x="7358063" y="2781300"/>
          <p14:tracePt t="8899" x="7348538" y="2771775"/>
          <p14:tracePt t="8900" x="7331075" y="2752725"/>
          <p14:tracePt t="8913" x="7292975" y="2667000"/>
          <p14:tracePt t="8914" x="7283450" y="2657475"/>
          <p14:tracePt t="8930" x="7245350" y="2563813"/>
          <p14:tracePt t="8932" x="7235825" y="2563813"/>
          <p14:tracePt t="8933" x="7235825" y="2554288"/>
          <p14:tracePt t="8946" x="7197725" y="2478088"/>
          <p14:tracePt t="8948" x="7188200" y="2468563"/>
          <p14:tracePt t="8963" x="7140575" y="2374900"/>
          <p14:tracePt t="8965" x="7140575" y="2365375"/>
          <p14:tracePt t="8979" x="7094538" y="2279650"/>
          <p14:tracePt t="8996" x="7037388" y="2157413"/>
          <p14:tracePt t="8998" x="7037388" y="2147888"/>
          <p14:tracePt t="9013" x="6999288" y="2090738"/>
          <p14:tracePt t="9014" x="6999288" y="2081213"/>
          <p14:tracePt t="9030" x="6980238" y="2014538"/>
          <p14:tracePt t="9047" x="6980238" y="1995488"/>
          <p14:tracePt t="9049" x="6970713" y="1985963"/>
          <p14:tracePt t="9064" x="6970713" y="1966913"/>
          <p14:tracePt t="9097" x="6961188" y="1966913"/>
          <p14:tracePt t="9324" x="6951663" y="1966913"/>
          <p14:tracePt t="9353" x="6942138" y="1966913"/>
          <p14:tracePt t="9476" x="6951663" y="1966913"/>
          <p14:tracePt t="9481" x="6951663" y="1957388"/>
          <p14:tracePt t="9496" x="6961188" y="1957388"/>
          <p14:tracePt t="9565" x="6970713" y="1957388"/>
          <p14:tracePt t="9580" x="6970713" y="1966913"/>
          <p14:tracePt t="9597" x="6970713" y="1995488"/>
          <p14:tracePt t="9598" x="6970713" y="2005013"/>
          <p14:tracePt t="9613" x="6970713" y="2033588"/>
          <p14:tracePt t="9614" x="6970713" y="2043113"/>
          <p14:tracePt t="9629" x="6970713" y="2052638"/>
          <p14:tracePt t="9631" x="6980238" y="2052638"/>
          <p14:tracePt t="9646" x="6980238" y="2062163"/>
          <p14:tracePt t="9663" x="7037388" y="2071688"/>
          <p14:tracePt t="9665" x="7046913" y="2071688"/>
          <p14:tracePt t="9666" x="7056438" y="2071688"/>
          <p14:tracePt t="9668" x="7065963" y="2071688"/>
          <p14:tracePt t="9679" x="7140575" y="2071688"/>
          <p14:tracePt t="9681" x="7150100" y="2071688"/>
          <p14:tracePt t="9682" x="7169150" y="2071688"/>
          <p14:tracePt t="9683" x="7188200" y="2071688"/>
          <p14:tracePt t="9696" x="7321550" y="2052638"/>
          <p14:tracePt t="9697" x="7339013" y="2052638"/>
          <p14:tracePt t="9698" x="7367588" y="2052638"/>
          <p14:tracePt t="9699" x="7396163" y="2052638"/>
          <p14:tracePt t="9713" x="7689850" y="2005013"/>
          <p14:tracePt t="9714" x="7708900" y="1995488"/>
          <p14:tracePt t="9715" x="7727950" y="1995488"/>
          <p14:tracePt t="9716" x="7756525" y="1995488"/>
          <p14:tracePt t="9717" x="7775575" y="1985963"/>
          <p14:tracePt t="9729" x="8058150" y="1957388"/>
          <p14:tracePt t="9730" x="8105775" y="1947863"/>
          <p14:tracePt t="9732" x="8162925" y="1947863"/>
          <p14:tracePt t="9733" x="8210550" y="1947863"/>
          <p14:tracePt t="9735" x="8229600" y="1947863"/>
          <p14:tracePt t="9737" x="8275638" y="1939925"/>
          <p14:tracePt t="9738" x="8294688" y="1939925"/>
          <p14:tracePt t="9739" x="8313738" y="1939925"/>
          <p14:tracePt t="9740" x="8361363" y="1930400"/>
          <p14:tracePt t="9741" x="8389938" y="1930400"/>
          <p14:tracePt t="9743" x="8408988" y="1930400"/>
          <p14:tracePt t="9744" x="8418513" y="1920875"/>
          <p14:tracePt t="9750" x="8559800" y="1920875"/>
          <p14:tracePt t="9752" x="8616950" y="1920875"/>
          <p14:tracePt t="9753" x="8664575" y="1920875"/>
          <p14:tracePt t="9755" x="8683625" y="1920875"/>
          <p14:tracePt t="9757" x="8729663" y="1920875"/>
          <p14:tracePt t="9758" x="8767763" y="1920875"/>
          <p14:tracePt t="9760" x="8815388" y="1920875"/>
          <p14:tracePt t="9762" x="8834438" y="1920875"/>
          <p14:tracePt t="9763" x="8872538" y="1920875"/>
          <p14:tracePt t="9765" x="8891588" y="1920875"/>
          <p14:tracePt t="9770" x="8975725" y="1930400"/>
          <p14:tracePt t="9771" x="9004300" y="1930400"/>
          <p14:tracePt t="9773" x="9013825" y="1939925"/>
          <p14:tracePt t="9774" x="9032875" y="1939925"/>
          <p14:tracePt t="9779" x="9080500" y="1947863"/>
          <p14:tracePt t="9780" x="9090025" y="1947863"/>
          <p14:tracePt t="9795" x="9221788" y="1995488"/>
          <p14:tracePt t="9812" x="9259888" y="2033588"/>
          <p14:tracePt t="9813" x="9259888" y="2043113"/>
          <p14:tracePt t="9829" x="9259888" y="2081213"/>
          <p14:tracePt t="9846" x="9231313" y="2119313"/>
          <p14:tracePt t="9863" x="9193213" y="2147888"/>
          <p14:tracePt t="9865" x="9174163" y="2147888"/>
          <p14:tracePt t="9879" x="9128125" y="2166938"/>
          <p14:tracePt t="9895" x="9090025" y="2184400"/>
          <p14:tracePt t="9897" x="9080500" y="2184400"/>
          <p14:tracePt t="9898" x="9080500" y="2193925"/>
          <p14:tracePt t="9913" x="9051925" y="2203450"/>
          <p14:tracePt t="9914" x="9051925" y="2212975"/>
          <p14:tracePt t="9929" x="9023350" y="2212975"/>
          <p14:tracePt t="9946" x="8994775" y="2212975"/>
          <p14:tracePt t="9962" x="8966200" y="2212975"/>
          <p14:tracePt t="10033" x="8975725" y="2212975"/>
          <p14:tracePt t="10038" x="8994775" y="2212975"/>
          <p14:tracePt t="10039" x="9004300" y="2203450"/>
          <p14:tracePt t="10041" x="9013825" y="2203450"/>
          <p14:tracePt t="10042" x="9032875" y="2203450"/>
          <p14:tracePt t="10047" x="9061450" y="2203450"/>
          <p14:tracePt t="10048" x="9080500" y="2193925"/>
          <p14:tracePt t="10062" x="9212263" y="2166938"/>
          <p14:tracePt t="10063" x="9221788" y="2166938"/>
          <p14:tracePt t="10065" x="9240838" y="2166938"/>
          <p14:tracePt t="10066" x="9259888" y="2157413"/>
          <p14:tracePt t="10081" x="9382125" y="2119313"/>
          <p14:tracePt t="10083" x="9401175" y="2100263"/>
          <p14:tracePt t="10084" x="9420225" y="2100263"/>
          <p14:tracePt t="10095" x="9486900" y="2062163"/>
          <p14:tracePt t="10097" x="9505950" y="2052638"/>
          <p14:tracePt t="10113" x="9609138" y="2014538"/>
          <p14:tracePt t="10115" x="9618663" y="2014538"/>
          <p14:tracePt t="10117" x="9628188" y="2005013"/>
          <p14:tracePt t="10118" x="9637713" y="2005013"/>
          <p14:tracePt t="10120" x="9647238" y="2005013"/>
          <p14:tracePt t="10130" x="9685338" y="1995488"/>
          <p14:tracePt t="10147" x="9694863" y="1985963"/>
          <p14:tracePt t="10197" x="9675813" y="1985963"/>
          <p14:tracePt t="10212" x="9609138" y="1976438"/>
          <p14:tracePt t="10214" x="9599613" y="1966913"/>
          <p14:tracePt t="10232" x="9429750" y="1911350"/>
          <p14:tracePt t="10234" x="9401175" y="1901825"/>
          <p14:tracePt t="10236" x="9391650" y="1892300"/>
          <p14:tracePt t="10238" x="9355138" y="1882775"/>
          <p14:tracePt t="10240" x="9336088" y="1882775"/>
          <p14:tracePt t="10242" x="9307513" y="1873250"/>
          <p14:tracePt t="10249" x="9231313" y="1844675"/>
          <p14:tracePt t="10251" x="9212263" y="1844675"/>
          <p14:tracePt t="10252" x="9183688" y="1825625"/>
          <p14:tracePt t="10254" x="9174163" y="1816100"/>
          <p14:tracePt t="10256" x="9145588" y="1816100"/>
          <p14:tracePt t="10258" x="9118600" y="1806575"/>
          <p14:tracePt t="10259" x="9109075" y="1806575"/>
          <p14:tracePt t="10261" x="9080500" y="1806575"/>
          <p14:tracePt t="10267" x="9013825" y="1787525"/>
          <p14:tracePt t="10269" x="8994775" y="1778000"/>
          <p14:tracePt t="10271" x="8956675" y="1778000"/>
          <p14:tracePt t="10272" x="8947150" y="1768475"/>
          <p14:tracePt t="10274" x="8918575" y="1768475"/>
          <p14:tracePt t="10276" x="8910638" y="1768475"/>
          <p14:tracePt t="10277" x="8901113" y="1768475"/>
          <p14:tracePt t="10283" x="8853488" y="1749425"/>
          <p14:tracePt t="10285" x="8824913" y="1739900"/>
          <p14:tracePt t="10286" x="8815388" y="1739900"/>
          <p14:tracePt t="10288" x="8805863" y="1739900"/>
          <p14:tracePt t="10290" x="8786813" y="1739900"/>
          <p14:tracePt t="10295" x="8758238" y="1730375"/>
          <p14:tracePt t="10298" x="8739188" y="1730375"/>
          <p14:tracePt t="10299" x="8729663" y="1730375"/>
          <p14:tracePt t="10312" x="8701088" y="1720850"/>
          <p14:tracePt t="10329" x="8674100" y="1712913"/>
          <p14:tracePt t="10331" x="8674100" y="1703388"/>
          <p14:tracePt t="10346" x="8626475" y="1684338"/>
          <p14:tracePt t="10347" x="8607425" y="1674813"/>
          <p14:tracePt t="10349" x="8597900" y="1665288"/>
          <p14:tracePt t="10351" x="8588375" y="1655763"/>
          <p14:tracePt t="10353" x="8578850" y="1646238"/>
          <p14:tracePt t="10362" x="8540750" y="1617663"/>
          <p14:tracePt t="10363" x="8531225" y="1617663"/>
          <p14:tracePt t="10364" x="8512175" y="1598613"/>
          <p14:tracePt t="10379" x="8428038" y="1541463"/>
          <p14:tracePt t="10381" x="8418513" y="1531938"/>
          <p14:tracePt t="10383" x="8408988" y="1522413"/>
          <p14:tracePt t="10384" x="8389938" y="1512888"/>
          <p14:tracePt t="10386" x="8380413" y="1512888"/>
          <p14:tracePt t="10395" x="8323263" y="1485900"/>
          <p14:tracePt t="10397" x="8304213" y="1476375"/>
          <p14:tracePt t="10398" x="8304213" y="1466850"/>
          <p14:tracePt t="10400" x="8285163" y="1466850"/>
          <p14:tracePt t="10401" x="8275638" y="1457325"/>
          <p14:tracePt t="10413" x="8201025" y="1428750"/>
          <p14:tracePt t="10415" x="8172450" y="1419225"/>
          <p14:tracePt t="10428" x="8115300" y="1390650"/>
          <p14:tracePt t="10430" x="8105775" y="1381125"/>
          <p14:tracePt t="10445" x="8077200" y="1352550"/>
          <p14:tracePt t="10447" x="8077200" y="1343025"/>
          <p14:tracePt t="10463" x="8048625" y="1304925"/>
          <p14:tracePt t="10479" x="8029575" y="1285875"/>
          <p14:tracePt t="10481" x="8029575" y="1276350"/>
          <p14:tracePt t="10495" x="8002588" y="1257300"/>
          <p14:tracePt t="10512" x="7983538" y="1249363"/>
          <p14:tracePt t="10529" x="7954963" y="1239838"/>
          <p14:tracePt t="10531" x="7935913" y="1239838"/>
          <p14:tracePt t="10545" x="7897813" y="1230313"/>
          <p14:tracePt t="10547" x="7888288" y="1230313"/>
          <p14:tracePt t="10562" x="7821613" y="1211263"/>
          <p14:tracePt t="10563" x="7812088" y="1211263"/>
          <p14:tracePt t="10565" x="7802563" y="1211263"/>
          <p14:tracePt t="10578" x="7737475" y="1201738"/>
          <p14:tracePt t="10580" x="7718425" y="1201738"/>
          <p14:tracePt t="10582" x="7708900" y="1201738"/>
          <p14:tracePt t="10584" x="7699375" y="1192213"/>
          <p14:tracePt t="10585" x="7689850" y="1192213"/>
          <p14:tracePt t="10596" x="7623175" y="1192213"/>
          <p14:tracePt t="10598" x="7594600" y="1192213"/>
          <p14:tracePt t="10600" x="7585075" y="1192213"/>
          <p14:tracePt t="10603" x="7558088" y="1192213"/>
          <p14:tracePt t="10606" x="7529513" y="1192213"/>
          <p14:tracePt t="10610" x="7500938" y="1192213"/>
          <p14:tracePt t="10617" x="7415213" y="1192213"/>
          <p14:tracePt t="10619" x="7396163" y="1192213"/>
          <p14:tracePt t="10621" x="7377113" y="1192213"/>
          <p14:tracePt t="10624" x="7358063" y="1192213"/>
          <p14:tracePt t="10627" x="7321550" y="1192213"/>
          <p14:tracePt t="10630" x="7292975" y="1192213"/>
          <p14:tracePt t="10634" x="7264400" y="1201738"/>
          <p14:tracePt t="10636" x="7235825" y="1201738"/>
          <p14:tracePt t="10639" x="7207250" y="1201738"/>
          <p14:tracePt t="10641" x="7178675" y="1201738"/>
          <p14:tracePt t="10643" x="7169150" y="1201738"/>
          <p14:tracePt t="10646" x="7140575" y="1201738"/>
          <p14:tracePt t="10649" x="7121525" y="1211263"/>
          <p14:tracePt t="10651" x="7094538" y="1211263"/>
          <p14:tracePt t="10654" x="7065963" y="1211263"/>
          <p14:tracePt t="10656" x="7046913" y="1211263"/>
          <p14:tracePt t="10659" x="7018338" y="1211263"/>
          <p14:tracePt t="10661" x="7008813" y="1211263"/>
          <p14:tracePt t="10663" x="6980238" y="1211263"/>
          <p14:tracePt t="10666" x="6932613" y="1211263"/>
          <p14:tracePt t="10669" x="6904038" y="1211263"/>
          <p14:tracePt t="10671" x="6877050" y="1211263"/>
          <p14:tracePt t="10674" x="6858000" y="1220788"/>
          <p14:tracePt t="10675" x="6838950" y="1220788"/>
          <p14:tracePt t="10680" x="6791325" y="1220788"/>
          <p14:tracePt t="10682" x="6772275" y="1220788"/>
          <p14:tracePt t="10688" x="6696075" y="1220788"/>
          <p14:tracePt t="10690" x="6677025" y="1220788"/>
          <p14:tracePt t="10693" x="6659563" y="1220788"/>
          <p14:tracePt t="10696" x="6640513" y="1220788"/>
          <p14:tracePt t="10698" x="6630988" y="1220788"/>
          <p14:tracePt t="10700" x="6621463" y="1220788"/>
          <p14:tracePt t="10702" x="6611938" y="1220788"/>
          <p14:tracePt t="10705" x="6592888" y="1220788"/>
          <p14:tracePt t="10707" x="6583363" y="1220788"/>
          <p14:tracePt t="10709" x="6573838" y="1220788"/>
          <p14:tracePt t="10716" x="6554788" y="1211263"/>
          <p14:tracePt t="10729" x="6516688" y="1201738"/>
          <p14:tracePt t="10746" x="6459538" y="1173163"/>
          <p14:tracePt t="10749" x="6450013" y="1163638"/>
          <p14:tracePt t="10751" x="6440488" y="1163638"/>
          <p14:tracePt t="10754" x="6432550" y="1154113"/>
          <p14:tracePt t="10757" x="6423025" y="1154113"/>
          <p14:tracePt t="10760" x="6403975" y="1144588"/>
          <p14:tracePt t="10763" x="6384925" y="1144588"/>
          <p14:tracePt t="10766" x="6375400" y="1144588"/>
          <p14:tracePt t="10769" x="6365875" y="1135063"/>
          <p14:tracePt t="10772" x="6356350" y="1135063"/>
          <p14:tracePt t="10774" x="6318250" y="1135063"/>
          <p14:tracePt t="10777" x="6308725" y="1135063"/>
          <p14:tracePt t="10780" x="6299200" y="1135063"/>
          <p14:tracePt t="10782" x="6289675" y="1135063"/>
          <p14:tracePt t="10785" x="6270625" y="1125538"/>
          <p14:tracePt t="10788" x="6251575" y="1125538"/>
          <p14:tracePt t="10792" x="6213475" y="1125538"/>
          <p14:tracePt t="10796" x="6176963" y="1125538"/>
          <p14:tracePt t="10798" x="6167438" y="1125538"/>
          <p14:tracePt t="10801" x="6138863" y="1125538"/>
          <p14:tracePt t="10804" x="6110288" y="1125538"/>
          <p14:tracePt t="10807" x="6091238" y="1125538"/>
          <p14:tracePt t="10810" x="6062663" y="1125538"/>
          <p14:tracePt t="10814" x="6024563" y="1125538"/>
          <p14:tracePt t="10816" x="5995988" y="1125538"/>
          <p14:tracePt t="10820" x="5969000" y="1125538"/>
          <p14:tracePt t="10823" x="5921375" y="1125538"/>
          <p14:tracePt t="10825" x="5911850" y="1125538"/>
          <p14:tracePt t="10828" x="5892800" y="1125538"/>
          <p14:tracePt t="11443" x="5883275" y="1125538"/>
          <p14:tracePt t="11448" x="5864225" y="1125538"/>
          <p14:tracePt t="11461" x="5797550" y="1125538"/>
          <p14:tracePt t="11462" x="5788025" y="1125538"/>
          <p14:tracePt t="11464" x="5759450" y="1125538"/>
          <p14:tracePt t="11465" x="5741988" y="1125538"/>
          <p14:tracePt t="11467" x="5732463" y="1135063"/>
          <p14:tracePt t="11468" x="5713413" y="1135063"/>
          <p14:tracePt t="11470" x="5684838" y="1135063"/>
          <p14:tracePt t="11472" x="5665788" y="1135063"/>
          <p14:tracePt t="11474" x="5637213" y="1135063"/>
          <p14:tracePt t="11476" x="5627688" y="1135063"/>
          <p14:tracePt t="11481" x="5561013" y="1144588"/>
          <p14:tracePt t="11483" x="5532438" y="1144588"/>
          <p14:tracePt t="11484" x="5505450" y="1144588"/>
          <p14:tracePt t="11486" x="5495925" y="1154113"/>
          <p14:tracePt t="11487" x="5467350" y="1154113"/>
          <p14:tracePt t="11488" x="5457825" y="1154113"/>
          <p14:tracePt t="11490" x="5438775" y="1154113"/>
          <p14:tracePt t="11495" x="5391150" y="1163638"/>
          <p14:tracePt t="11497" x="5372100" y="1163638"/>
          <p14:tracePt t="11499" x="5353050" y="1163638"/>
          <p14:tracePt t="11500" x="5343525" y="1163638"/>
          <p14:tracePt t="11502" x="5334000" y="1182688"/>
          <p14:tracePt t="11503" x="5314950" y="1192213"/>
          <p14:tracePt t="11511" x="5278438" y="1201738"/>
          <p14:tracePt t="11527" x="5221288" y="1239838"/>
          <p14:tracePt t="11545" x="5202238" y="1276350"/>
          <p14:tracePt t="11561" x="5202238" y="1304925"/>
          <p14:tracePt t="11578" x="5249863" y="1352550"/>
          <p14:tracePt t="11579" x="5259388" y="1352550"/>
          <p14:tracePt t="11580" x="5259388" y="1362075"/>
          <p14:tracePt t="11582" x="5278438" y="1362075"/>
          <p14:tracePt t="11583" x="5278438" y="1371600"/>
          <p14:tracePt t="11584" x="5297488" y="1371600"/>
          <p14:tracePt t="11586" x="5297488" y="1381125"/>
          <p14:tracePt t="11587" x="5305425" y="1381125"/>
          <p14:tracePt t="11588" x="5314950" y="1390650"/>
          <p14:tracePt t="11588" x="5324475" y="1390650"/>
          <p14:tracePt t="11593" x="5362575" y="1419225"/>
          <p14:tracePt t="11612" x="5618163" y="1570038"/>
          <p14:tracePt t="11614" x="5694363" y="1608138"/>
          <p14:tracePt t="11615" x="5722938" y="1627188"/>
          <p14:tracePt t="11617" x="5741988" y="1636713"/>
          <p14:tracePt t="11629" x="5978525" y="1739900"/>
          <p14:tracePt t="11631" x="6005513" y="1749425"/>
          <p14:tracePt t="11632" x="6053138" y="1768475"/>
          <p14:tracePt t="11634" x="6062663" y="1768475"/>
          <p14:tracePt t="11635" x="6110288" y="1787525"/>
          <p14:tracePt t="11637" x="6119813" y="1797050"/>
          <p14:tracePt t="11644" x="6232525" y="1825625"/>
          <p14:tracePt t="11645" x="6280150" y="1835150"/>
          <p14:tracePt t="11648" x="6337300" y="1844675"/>
          <p14:tracePt t="11649" x="6356350" y="1863725"/>
          <p14:tracePt t="11651" x="6403975" y="1863725"/>
          <p14:tracePt t="11652" x="6423025" y="1873250"/>
          <p14:tracePt t="11653" x="6459538" y="1873250"/>
          <p14:tracePt t="11661" x="6650038" y="1892300"/>
          <p14:tracePt t="11662" x="6667500" y="1892300"/>
          <p14:tracePt t="11665" x="6762750" y="1892300"/>
          <p14:tracePt t="11667" x="6829425" y="1892300"/>
          <p14:tracePt t="11668" x="6848475" y="1892300"/>
          <p14:tracePt t="11670" x="6923088" y="1892300"/>
          <p14:tracePt t="11672" x="6980238" y="1892300"/>
          <p14:tracePt t="11673" x="7037388" y="1892300"/>
          <p14:tracePt t="11675" x="7075488" y="1892300"/>
          <p14:tracePt t="11676" x="7112000" y="1892300"/>
          <p14:tracePt t="11678" x="7178675" y="1892300"/>
          <p14:tracePt t="11683" x="7367588" y="1892300"/>
          <p14:tracePt t="11685" x="7472363" y="1882775"/>
          <p14:tracePt t="11687" x="7510463" y="1882775"/>
          <p14:tracePt t="11689" x="7594600" y="1863725"/>
          <p14:tracePt t="11690" x="7632700" y="1863725"/>
          <p14:tracePt t="11697" x="7897813" y="1844675"/>
          <p14:tracePt t="11699" x="7983538" y="1844675"/>
          <p14:tracePt t="11701" x="8124825" y="1825625"/>
          <p14:tracePt t="11702" x="8181975" y="1825625"/>
          <p14:tracePt t="11711" x="8607425" y="1825625"/>
          <p14:tracePt t="11713" x="8748713" y="1816100"/>
          <p14:tracePt t="11715" x="8786813" y="1816100"/>
          <p14:tracePt t="11717" x="8872538" y="1806575"/>
          <p14:tracePt t="11718" x="8956675" y="1806575"/>
          <p14:tracePt t="11720" x="9013825" y="1787525"/>
          <p14:tracePt t="11729" x="9317038" y="1749425"/>
          <p14:tracePt t="11731" x="9382125" y="1749425"/>
          <p14:tracePt t="11733" x="9391650" y="1739900"/>
          <p14:tracePt t="11777" x="9391650" y="1730375"/>
          <p14:tracePt t="11785" x="9382125" y="1730375"/>
          <p14:tracePt t="11795" x="9355138" y="1712913"/>
          <p14:tracePt t="11797" x="9345613" y="1712913"/>
          <p14:tracePt t="11798" x="9345613" y="1703388"/>
          <p14:tracePt t="11799" x="9336088" y="1703388"/>
          <p14:tracePt t="11800" x="9326563" y="1703388"/>
          <p14:tracePt t="11828" x="8928100" y="1589088"/>
          <p14:tracePt t="11829" x="8901113" y="1589088"/>
          <p14:tracePt t="11831" x="8824913" y="1550988"/>
          <p14:tracePt t="11834" x="8758238" y="1541463"/>
          <p14:tracePt t="11836" x="8683625" y="1512888"/>
          <p14:tracePt t="11839" x="8578850" y="1476375"/>
          <p14:tracePt t="11841" x="8483600" y="1447800"/>
          <p14:tracePt t="11843" x="8399463" y="1428750"/>
          <p14:tracePt t="11844" x="8342313" y="1409700"/>
          <p14:tracePt t="11845" x="8304213" y="1400175"/>
          <p14:tracePt t="11847" x="8201025" y="1371600"/>
          <p14:tracePt t="11849" x="8096250" y="1343025"/>
          <p14:tracePt t="11850" x="7993063" y="1314450"/>
          <p14:tracePt t="11852" x="7916863" y="1304925"/>
          <p14:tracePt t="11855" x="7737475" y="1266825"/>
          <p14:tracePt t="11856" x="7613650" y="1239838"/>
          <p14:tracePt t="11859" x="7491413" y="1220788"/>
          <p14:tracePt t="11861" x="7367588" y="1192213"/>
          <p14:tracePt t="11863" x="7216775" y="1182688"/>
          <p14:tracePt t="11865" x="7075488" y="1154113"/>
          <p14:tracePt t="11867" x="6932613" y="1135063"/>
          <p14:tracePt t="11869" x="6781800" y="1106488"/>
          <p14:tracePt t="11871" x="6640513" y="1087438"/>
          <p14:tracePt t="11873" x="6497638" y="1087438"/>
          <p14:tracePt t="11875" x="6375400" y="1087438"/>
          <p14:tracePt t="11876" x="6308725" y="1087438"/>
          <p14:tracePt t="11885" x="5788025" y="1116013"/>
          <p14:tracePt t="11887" x="5684838" y="1135063"/>
          <p14:tracePt t="11888" x="5646738" y="1144588"/>
          <p14:tracePt t="11890" x="5561013" y="1154113"/>
          <p14:tracePt t="11892" x="5486400" y="1182688"/>
          <p14:tracePt t="11893" x="5448300" y="1182688"/>
          <p14:tracePt t="11895" x="5381625" y="1211263"/>
          <p14:tracePt t="11897" x="5343525" y="1230313"/>
          <p14:tracePt t="11899" x="5297488" y="1239838"/>
          <p14:tracePt t="11901" x="5259388" y="1257300"/>
          <p14:tracePt t="11903" x="5240338" y="1276350"/>
          <p14:tracePt t="11905" x="5221288" y="1304925"/>
          <p14:tracePt t="11908" x="5211763" y="1314450"/>
          <p14:tracePt t="11918" x="5202238" y="1390650"/>
          <p14:tracePt t="11922" x="5202238" y="1409700"/>
          <p14:tracePt t="11924" x="5211763" y="1428750"/>
          <p14:tracePt t="11927" x="5230813" y="1438275"/>
          <p14:tracePt t="11930" x="5278438" y="1476375"/>
          <p14:tracePt t="11933" x="5314950" y="1493838"/>
          <p14:tracePt t="11936" x="5353050" y="1512888"/>
          <p14:tracePt t="11939" x="5419725" y="1550988"/>
          <p14:tracePt t="11941" x="5486400" y="1570038"/>
          <p14:tracePt t="11944" x="5570538" y="1598613"/>
          <p14:tracePt t="11946" x="5646738" y="1608138"/>
          <p14:tracePt t="11950" x="5741988" y="1636713"/>
          <p14:tracePt t="11952" x="5854700" y="1655763"/>
          <p14:tracePt t="11955" x="5930900" y="1674813"/>
          <p14:tracePt t="11957" x="6053138" y="1684338"/>
          <p14:tracePt t="11960" x="6091238" y="1693863"/>
          <p14:tracePt t="11963" x="6270625" y="1712913"/>
          <p14:tracePt t="11964" x="6356350" y="1720850"/>
          <p14:tracePt t="11966" x="6440488" y="1730375"/>
          <p14:tracePt t="11968" x="6497638" y="1749425"/>
          <p14:tracePt t="11970" x="6583363" y="1758950"/>
          <p14:tracePt t="11972" x="6686550" y="1778000"/>
          <p14:tracePt t="11974" x="6781800" y="1787525"/>
          <p14:tracePt t="11976" x="6877050" y="1797050"/>
          <p14:tracePt t="11978" x="6970713" y="1816100"/>
          <p14:tracePt t="11980" x="7075488" y="1816100"/>
          <p14:tracePt t="11982" x="7159625" y="1825625"/>
          <p14:tracePt t="11984" x="7264400" y="1825625"/>
          <p14:tracePt t="11986" x="7348538" y="1835150"/>
          <p14:tracePt t="11989" x="7491413" y="1863725"/>
          <p14:tracePt t="11992" x="7632700" y="1873250"/>
          <p14:tracePt t="11995" x="7756525" y="1873250"/>
          <p14:tracePt t="11998" x="7878763" y="1892300"/>
          <p14:tracePt t="12001" x="7974013" y="1901825"/>
          <p14:tracePt t="12003" x="8029575" y="1901825"/>
          <p14:tracePt t="12012" x="8067675" y="1901825"/>
          <p14:tracePt t="12028" x="8220075" y="1892300"/>
          <p14:tracePt t="12031" x="8256588" y="1882775"/>
          <p14:tracePt t="12034" x="8294688" y="1873250"/>
          <p14:tracePt t="12037" x="8313738" y="1873250"/>
          <p14:tracePt t="12039" x="8323263" y="1863725"/>
          <p14:tracePt t="12045" x="8342313" y="1854200"/>
          <p14:tracePt t="12047" x="8351838" y="1854200"/>
          <p14:tracePt t="12050" x="8361363" y="1844675"/>
          <p14:tracePt t="12061" x="8361363" y="1835150"/>
          <p14:tracePt t="12078" x="8361363" y="1825625"/>
          <p14:tracePt t="12095" x="8342313" y="1806575"/>
          <p14:tracePt t="12097" x="8332788" y="1806575"/>
          <p14:tracePt t="12099" x="8323263" y="1797050"/>
          <p14:tracePt t="12101" x="8313738" y="1797050"/>
          <p14:tracePt t="12113" x="8294688" y="1797050"/>
          <p14:tracePt t="12129" x="8239125" y="1806575"/>
          <p14:tracePt t="12132" x="8229600" y="1816100"/>
          <p14:tracePt t="12148" x="8143875" y="1863725"/>
          <p14:tracePt t="12151" x="8124825" y="1873250"/>
          <p14:tracePt t="12154" x="8105775" y="1882775"/>
          <p14:tracePt t="12156" x="8096250" y="1892300"/>
          <p14:tracePt t="12160" x="8086725" y="1892300"/>
          <p14:tracePt t="12189" x="8077200" y="1901825"/>
          <p14:tracePt t="12195" x="8039100" y="1930400"/>
          <p14:tracePt t="12199" x="8002588" y="1966913"/>
          <p14:tracePt t="12203" x="7974013" y="1995488"/>
          <p14:tracePt t="12205" x="7964488" y="2005013"/>
          <p14:tracePt t="12207" x="7945438" y="2024063"/>
          <p14:tracePt t="12210" x="7926388" y="2033588"/>
          <p14:tracePt t="12211" x="7916863" y="2052638"/>
          <p14:tracePt t="12212" x="7907338" y="2062163"/>
          <p14:tracePt t="12214" x="7888288" y="2071688"/>
          <p14:tracePt t="12215" x="7878763" y="2090738"/>
          <p14:tracePt t="12217" x="7869238" y="2100263"/>
          <p14:tracePt t="12224" x="7802563" y="2157413"/>
          <p14:tracePt t="12225" x="7802563" y="2166938"/>
          <p14:tracePt t="12227" x="7785100" y="2184400"/>
          <p14:tracePt t="12229" x="7775575" y="2193925"/>
          <p14:tracePt t="12231" x="7756525" y="2203450"/>
          <p14:tracePt t="12232" x="7756525" y="2212975"/>
          <p14:tracePt t="12233" x="7737475" y="2232025"/>
          <p14:tracePt t="12239" x="7708900" y="2270125"/>
          <p14:tracePt t="12241" x="7699375" y="2279650"/>
          <p14:tracePt t="12243" x="7699375" y="2289175"/>
          <p14:tracePt t="12244" x="7689850" y="2298700"/>
          <p14:tracePt t="12249" x="7661275" y="2336800"/>
          <p14:tracePt t="12252" x="7651750" y="2355850"/>
          <p14:tracePt t="12253" x="7651750" y="2365375"/>
          <p14:tracePt t="12261" x="7604125" y="2420938"/>
          <p14:tracePt t="12263" x="7604125" y="2430463"/>
          <p14:tracePt t="12265" x="7594600" y="2449513"/>
          <p14:tracePt t="12278" x="7558088" y="2535238"/>
          <p14:tracePt t="12294" x="7539038" y="2620963"/>
          <p14:tracePt t="12311" x="7510463" y="2676525"/>
          <p14:tracePt t="12313" x="7510463" y="2686050"/>
          <p14:tracePt t="12327" x="7500938" y="2724150"/>
          <p14:tracePt t="12329" x="7491413" y="2724150"/>
          <p14:tracePt t="12344" x="7462838" y="2752725"/>
          <p14:tracePt t="12346" x="7443788" y="2762250"/>
          <p14:tracePt t="12360" x="7424738" y="2771775"/>
          <p14:tracePt t="12362" x="7415213" y="2781300"/>
          <p14:tracePt t="12364" x="7405688" y="2790825"/>
          <p14:tracePt t="12366" x="7405688" y="2800350"/>
          <p14:tracePt t="12377" x="7386638" y="2809875"/>
          <p14:tracePt t="12394" x="7377113" y="2809875"/>
          <p14:tracePt t="12395" x="7377113" y="2819400"/>
          <p14:tracePt t="12410" x="7367588" y="2819400"/>
          <p14:tracePt t="12428" x="7358063" y="2828925"/>
          <p14:tracePt t="12461" x="7348538" y="2828925"/>
          <p14:tracePt t="12477" x="7339013" y="2828925"/>
          <p14:tracePt t="12494" x="7331075" y="2828925"/>
          <p14:tracePt t="12511" x="7321550" y="2838450"/>
          <p14:tracePt t="12869" x="7321550" y="2828925"/>
          <p14:tracePt t="12887" x="7321550" y="2819400"/>
          <p14:tracePt t="12888" x="7331075" y="2819400"/>
          <p14:tracePt t="12894" x="7339013" y="2819400"/>
          <p14:tracePt t="12896" x="7339013" y="2809875"/>
          <p14:tracePt t="12910" x="7358063" y="2800350"/>
          <p14:tracePt t="12928" x="7434263" y="2771775"/>
          <p14:tracePt t="12929" x="7453313" y="2771775"/>
          <p14:tracePt t="12944" x="7500938" y="2752725"/>
          <p14:tracePt t="12946" x="7510463" y="2743200"/>
          <p14:tracePt t="12948" x="7519988" y="2743200"/>
          <p14:tracePt t="12960" x="7519988" y="2733675"/>
          <p14:tracePt t="12977" x="7519988" y="2724150"/>
          <p14:tracePt t="13010" x="7510463" y="2724150"/>
          <p14:tracePt t="13028" x="7386638" y="2762250"/>
          <p14:tracePt t="13030" x="7367588" y="2762250"/>
          <p14:tracePt t="13032" x="7348538" y="2771775"/>
          <p14:tracePt t="13033" x="7331075" y="2781300"/>
          <p14:tracePt t="13035" x="7321550" y="2790825"/>
          <p14:tracePt t="13037" x="7312025" y="2790825"/>
          <p14:tracePt t="13039" x="7292975" y="2800350"/>
          <p14:tracePt t="13041" x="7273925" y="2800350"/>
          <p14:tracePt t="13042" x="7264400" y="2809875"/>
          <p14:tracePt t="13044" x="7245350" y="2809875"/>
          <p14:tracePt t="13045" x="7235825" y="2809875"/>
          <p14:tracePt t="13046" x="7216775" y="2819400"/>
          <p14:tracePt t="13051" x="7169150" y="2847975"/>
          <p14:tracePt t="13053" x="7150100" y="2857500"/>
          <p14:tracePt t="13054" x="7140575" y="2865438"/>
          <p14:tracePt t="13056" x="7112000" y="2874963"/>
          <p14:tracePt t="13077" x="6961188" y="3008313"/>
          <p14:tracePt t="13079" x="6942138" y="3027363"/>
          <p14:tracePt t="13081" x="6932613" y="3036888"/>
          <p14:tracePt t="13082" x="6913563" y="3046413"/>
          <p14:tracePt t="13084" x="6904038" y="3055938"/>
          <p14:tracePt t="13085" x="6894513" y="3065463"/>
          <p14:tracePt t="13086" x="6886575" y="3065463"/>
          <p14:tracePt t="13088" x="6877050" y="3065463"/>
          <p14:tracePt t="13090" x="6867525" y="3074988"/>
          <p14:tracePt t="13092" x="6848475" y="3084513"/>
          <p14:tracePt t="13094" x="6838950" y="3092450"/>
          <p14:tracePt t="13095" x="6829425" y="3092450"/>
          <p14:tracePt t="13096" x="6819900" y="3101975"/>
          <p14:tracePt t="13102" x="6781800" y="3121025"/>
          <p14:tracePt t="13109" x="6743700" y="3130550"/>
          <p14:tracePt t="13110" x="6734175" y="3130550"/>
          <p14:tracePt t="13111" x="6734175" y="3140075"/>
          <p14:tracePt t="13112" x="6715125" y="3140075"/>
          <p14:tracePt t="13113" x="6705600" y="3140075"/>
          <p14:tracePt t="13126" x="6659563" y="3168650"/>
          <p14:tracePt t="13127" x="6650038" y="3168650"/>
          <p14:tracePt t="13144" x="6611938" y="3178175"/>
          <p14:tracePt t="13160" x="6592888" y="3187700"/>
          <p14:tracePt t="13197" x="6583363" y="3187700"/>
          <p14:tracePt t="13211" x="6573838" y="3187700"/>
          <p14:tracePt t="13214" x="6564313" y="3197225"/>
          <p14:tracePt t="13218" x="6554788" y="3197225"/>
          <p14:tracePt t="13221" x="6545263" y="3206750"/>
          <p14:tracePt t="13229" x="6526213" y="3225800"/>
          <p14:tracePt t="13234" x="6488113" y="3244850"/>
          <p14:tracePt t="13238" x="6469063" y="3254375"/>
          <p14:tracePt t="13242" x="6450013" y="3273425"/>
          <p14:tracePt t="13247" x="6403975" y="3311525"/>
          <p14:tracePt t="13251" x="6365875" y="3338513"/>
          <p14:tracePt t="13256" x="6337300" y="3357563"/>
          <p14:tracePt t="13258" x="6308725" y="3367088"/>
          <p14:tracePt t="13260" x="6289675" y="3376613"/>
          <p14:tracePt t="13262" x="6270625" y="3386138"/>
          <p14:tracePt t="13264" x="6261100" y="3395663"/>
          <p14:tracePt t="13265" x="6251575" y="3405188"/>
          <p14:tracePt t="13267" x="6242050" y="3405188"/>
          <p14:tracePt t="13268" x="6223000" y="3414713"/>
          <p14:tracePt t="13270" x="6213475" y="3424238"/>
          <p14:tracePt t="13278" x="6157913" y="3452813"/>
          <p14:tracePt t="13280" x="6148388" y="3462338"/>
          <p14:tracePt t="13282" x="6138863" y="3471863"/>
          <p14:tracePt t="13284" x="6129338" y="3471863"/>
          <p14:tracePt t="13287" x="6110288" y="3481388"/>
          <p14:tracePt t="13311" x="6043613" y="3529013"/>
          <p14:tracePt t="13327" x="6024563" y="35385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48F-4E1D-C59F-BCD2-7E2CBF4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filtering techniques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B1BDD-6EC4-B111-EA80-8FF0C20B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330B0-1FF1-A416-7BBC-BF1AFEEB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0" y="3429000"/>
            <a:ext cx="11327915" cy="1766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84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3"/>
    </mc:Choice>
    <mc:Fallback xmlns="">
      <p:transition spd="slow" advTm="6764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4F986-EFA1-03C9-4C11-E6455A0A4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EDC64-B9E6-62EB-C641-E7793DB7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MLP classifier – Wavelet domain features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5465A8-7B4F-5EA7-D81C-7F9BD45D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6507" y="287028"/>
            <a:ext cx="3429911" cy="2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7DFE-5DFB-625D-48B2-FD725699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6" y="3654458"/>
            <a:ext cx="3486097" cy="26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07"/>
    </mc:Choice>
    <mc:Fallback>
      <p:transition spd="slow" advTm="19707"/>
    </mc:Fallback>
  </mc:AlternateContent>
  <p:extLst>
    <p:ext uri="{3A86A75C-4F4B-4683-9AE1-C65F6400EC91}">
      <p14:laserTraceLst xmlns:p14="http://schemas.microsoft.com/office/powerpoint/2010/main">
        <p14:tracePtLst>
          <p14:tracePt t="31" x="6024563" y="3519488"/>
          <p14:tracePt t="123" x="6005513" y="3529013"/>
          <p14:tracePt t="198" x="5995988" y="3529013"/>
          <p14:tracePt t="220" x="5986463" y="3529013"/>
          <p14:tracePt t="241" x="5969000" y="3529013"/>
          <p14:tracePt t="258" x="5892800" y="3519488"/>
          <p14:tracePt t="260" x="5883275" y="3519488"/>
          <p14:tracePt t="274" x="5797550" y="3490913"/>
          <p14:tracePt t="275" x="5778500" y="3490913"/>
          <p14:tracePt t="277" x="5759450" y="3490913"/>
          <p14:tracePt t="279" x="5741988" y="3481388"/>
          <p14:tracePt t="280" x="5722938" y="3481388"/>
          <p14:tracePt t="281" x="5713413" y="3481388"/>
          <p14:tracePt t="282" x="5703888" y="3471863"/>
          <p14:tracePt t="283" x="5684838" y="3462338"/>
          <p14:tracePt t="285" x="5665788" y="3462338"/>
          <p14:tracePt t="286" x="5656263" y="3462338"/>
          <p14:tracePt t="288" x="5637213" y="3452813"/>
          <p14:tracePt t="289" x="5608638" y="3452813"/>
          <p14:tracePt t="290" x="5599113" y="3452813"/>
          <p14:tracePt t="292" x="5570538" y="3443288"/>
          <p14:tracePt t="293" x="5561013" y="3443288"/>
          <p14:tracePt t="295" x="5532438" y="3443288"/>
          <p14:tracePt t="296" x="5524500" y="3433763"/>
          <p14:tracePt t="297" x="5495925" y="3433763"/>
          <p14:tracePt t="299" x="5467350" y="3433763"/>
          <p14:tracePt t="304" x="5400675" y="3424238"/>
          <p14:tracePt t="305" x="5372100" y="3414713"/>
          <p14:tracePt t="312" x="5287963" y="3414713"/>
          <p14:tracePt t="313" x="5268913" y="3395663"/>
          <p14:tracePt t="324" x="5154613" y="3386138"/>
          <p14:tracePt t="325" x="5145088" y="3386138"/>
          <p14:tracePt t="327" x="5126038" y="3386138"/>
          <p14:tracePt t="328" x="5116513" y="3386138"/>
          <p14:tracePt t="329" x="5106988" y="3386138"/>
          <p14:tracePt t="341" x="5041900" y="3376613"/>
          <p14:tracePt t="357" x="5032375" y="3367088"/>
          <p14:tracePt t="374" x="5032375" y="3357563"/>
          <p14:tracePt t="375" x="5022850" y="3348038"/>
          <p14:tracePt t="391" x="5022850" y="3263900"/>
          <p14:tracePt t="393" x="5022850" y="3254375"/>
          <p14:tracePt t="394" x="5022850" y="3244850"/>
          <p14:tracePt t="395" x="5022850" y="3235325"/>
          <p14:tracePt t="408" x="5032375" y="3130550"/>
          <p14:tracePt t="424" x="5154613" y="2922588"/>
          <p14:tracePt t="426" x="5192713" y="2874963"/>
          <p14:tracePt t="428" x="5221288" y="2847975"/>
          <p14:tracePt t="429" x="5249863" y="2838450"/>
          <p14:tracePt t="431" x="5297488" y="2800350"/>
          <p14:tracePt t="432" x="5314950" y="2771775"/>
          <p14:tracePt t="434" x="5362575" y="2743200"/>
          <p14:tracePt t="435" x="5400675" y="2714625"/>
          <p14:tracePt t="437" x="5467350" y="2667000"/>
          <p14:tracePt t="438" x="5495925" y="2647950"/>
          <p14:tracePt t="439" x="5532438" y="2628900"/>
          <p14:tracePt t="447" x="5807075" y="2439988"/>
          <p14:tracePt t="448" x="5845175" y="2411413"/>
          <p14:tracePt t="449" x="5921375" y="2365375"/>
          <p14:tracePt t="451" x="5959475" y="2336800"/>
          <p14:tracePt t="453" x="6024563" y="2289175"/>
          <p14:tracePt t="454" x="6062663" y="2279650"/>
          <p14:tracePt t="461" x="6299200" y="2109788"/>
          <p14:tracePt t="474" x="6667500" y="1882775"/>
          <p14:tracePt t="475" x="6715125" y="1844675"/>
          <p14:tracePt t="478" x="6781800" y="1806575"/>
          <p14:tracePt t="479" x="6838950" y="1768475"/>
          <p14:tracePt t="481" x="6886575" y="1749425"/>
          <p14:tracePt t="482" x="6923088" y="1720850"/>
          <p14:tracePt t="483" x="6942138" y="1712913"/>
          <p14:tracePt t="484" x="6970713" y="1693863"/>
          <p14:tracePt t="486" x="7027863" y="1674813"/>
          <p14:tracePt t="487" x="7056438" y="1665288"/>
          <p14:tracePt t="488" x="7112000" y="1636713"/>
          <p14:tracePt t="494" x="7245350" y="1579563"/>
          <p14:tracePt t="497" x="7331075" y="1550988"/>
          <p14:tracePt t="499" x="7377113" y="1531938"/>
          <p14:tracePt t="500" x="7396163" y="1522413"/>
          <p14:tracePt t="502" x="7443788" y="1503363"/>
          <p14:tracePt t="503" x="7462838" y="1493838"/>
          <p14:tracePt t="504" x="7491413" y="1485900"/>
          <p14:tracePt t="511" x="7651750" y="1428750"/>
          <p14:tracePt t="512" x="7670800" y="1428750"/>
          <p14:tracePt t="513" x="7689850" y="1419225"/>
          <p14:tracePt t="524" x="7926388" y="1381125"/>
          <p14:tracePt t="526" x="7974013" y="1371600"/>
          <p14:tracePt t="528" x="8012113" y="1371600"/>
          <p14:tracePt t="529" x="8039100" y="1371600"/>
          <p14:tracePt t="531" x="8067675" y="1371600"/>
          <p14:tracePt t="532" x="8077200" y="1371600"/>
          <p14:tracePt t="541" x="8086725" y="1371600"/>
          <p14:tracePt t="872" x="8077200" y="1371600"/>
          <p14:tracePt t="881" x="8067675" y="1371600"/>
          <p14:tracePt t="909" x="8058150" y="1362075"/>
          <p14:tracePt t="961" x="8048625" y="1362075"/>
          <p14:tracePt t="976" x="8002588" y="1419225"/>
          <p14:tracePt t="978" x="7993063" y="1438275"/>
          <p14:tracePt t="981" x="7993063" y="1466850"/>
          <p14:tracePt t="984" x="7983538" y="1476375"/>
          <p14:tracePt t="986" x="7983538" y="1493838"/>
          <p14:tracePt t="992" x="7974013" y="1531938"/>
          <p14:tracePt t="994" x="7974013" y="1541463"/>
          <p14:tracePt t="996" x="7974013" y="1550988"/>
          <p14:tracePt t="1041" x="7974013" y="1560513"/>
          <p14:tracePt t="1058" x="7993063" y="1703388"/>
          <p14:tracePt t="1060" x="8012113" y="1720850"/>
          <p14:tracePt t="1063" x="8012113" y="1739900"/>
          <p14:tracePt t="1065" x="8020050" y="1758950"/>
          <p14:tracePt t="1067" x="8020050" y="1778000"/>
          <p14:tracePt t="1069" x="8029575" y="1787525"/>
          <p14:tracePt t="1070" x="8029575" y="1797050"/>
          <p14:tracePt t="1077" x="8048625" y="1835150"/>
          <p14:tracePt t="1078" x="8048625" y="1844675"/>
          <p14:tracePt t="1091" x="8067675" y="1911350"/>
          <p14:tracePt t="1092" x="8077200" y="1920875"/>
          <p14:tracePt t="1094" x="8077200" y="1930400"/>
          <p14:tracePt t="1109" x="8105775" y="2014538"/>
          <p14:tracePt t="1111" x="8115300" y="2033588"/>
          <p14:tracePt t="1113" x="8124825" y="2043113"/>
          <p14:tracePt t="1115" x="8124825" y="2052638"/>
          <p14:tracePt t="1124" x="8153400" y="2138363"/>
          <p14:tracePt t="1126" x="8162925" y="2157413"/>
          <p14:tracePt t="1128" x="8162925" y="2166938"/>
          <p14:tracePt t="1129" x="8172450" y="2174875"/>
          <p14:tracePt t="1141" x="8210550" y="2232025"/>
          <p14:tracePt t="1143" x="8220075" y="2241550"/>
          <p14:tracePt t="1145" x="8229600" y="2251075"/>
          <p14:tracePt t="1147" x="8239125" y="2260600"/>
          <p14:tracePt t="1148" x="8247063" y="2260600"/>
          <p14:tracePt t="1158" x="8285163" y="2289175"/>
          <p14:tracePt t="1159" x="8285163" y="2298700"/>
          <p14:tracePt t="1161" x="8294688" y="2298700"/>
          <p14:tracePt t="1162" x="8304213" y="2298700"/>
          <p14:tracePt t="1163" x="8304213" y="2308225"/>
          <p14:tracePt t="1164" x="8313738" y="2317750"/>
          <p14:tracePt t="1166" x="8323263" y="2317750"/>
          <p14:tracePt t="1191" x="8578850" y="2420938"/>
          <p14:tracePt t="1193" x="8607425" y="2430463"/>
          <p14:tracePt t="1195" x="8636000" y="2449513"/>
          <p14:tracePt t="1197" x="8664575" y="2459038"/>
          <p14:tracePt t="1199" x="8701088" y="2468563"/>
          <p14:tracePt t="1202" x="8748713" y="2487613"/>
          <p14:tracePt t="1203" x="8777288" y="2497138"/>
          <p14:tracePt t="1205" x="8805863" y="2506663"/>
          <p14:tracePt t="1211" x="8928100" y="2563813"/>
          <p14:tracePt t="1212" x="8947150" y="2573338"/>
          <p14:tracePt t="1213" x="8956675" y="2582863"/>
          <p14:tracePt t="1224" x="9164638" y="2667000"/>
          <p14:tracePt t="1226" x="9193213" y="2676525"/>
          <p14:tracePt t="1228" x="9221788" y="2695575"/>
          <p14:tracePt t="1229" x="9259888" y="2705100"/>
          <p14:tracePt t="1231" x="9278938" y="2705100"/>
          <p14:tracePt t="1232" x="9307513" y="2724150"/>
          <p14:tracePt t="1234" x="9326563" y="2724150"/>
          <p14:tracePt t="1235" x="9364663" y="2733675"/>
          <p14:tracePt t="1237" x="9372600" y="2743200"/>
          <p14:tracePt t="1238" x="9391650" y="2743200"/>
          <p14:tracePt t="1240" x="9420225" y="2752725"/>
          <p14:tracePt t="1241" x="9429750" y="2762250"/>
          <p14:tracePt t="1243" x="9477375" y="2771775"/>
          <p14:tracePt t="1244" x="9486900" y="2771775"/>
          <p14:tracePt t="1246" x="9515475" y="2781300"/>
          <p14:tracePt t="1247" x="9544050" y="2790825"/>
          <p14:tracePt t="1249" x="9572625" y="2809875"/>
          <p14:tracePt t="1251" x="9609138" y="2809875"/>
          <p14:tracePt t="1252" x="9618663" y="2819400"/>
          <p14:tracePt t="1254" x="9666288" y="2819400"/>
          <p14:tracePt t="1256" x="9685338" y="2828925"/>
          <p14:tracePt t="1258" x="9752013" y="2838450"/>
          <p14:tracePt t="1260" x="9799638" y="2847975"/>
          <p14:tracePt t="1262" x="9855200" y="2865438"/>
          <p14:tracePt t="1263" x="9883775" y="2865438"/>
          <p14:tracePt t="1265" x="9921875" y="2874963"/>
          <p14:tracePt t="1266" x="9950450" y="2874963"/>
          <p14:tracePt t="1267" x="9988550" y="2884488"/>
          <p14:tracePt t="1268" x="10026650" y="2884488"/>
          <p14:tracePt t="1270" x="10045700" y="2884488"/>
          <p14:tracePt t="1279" x="10290175" y="2913063"/>
          <p14:tracePt t="1280" x="10309225" y="2913063"/>
          <p14:tracePt t="1282" x="10375900" y="2913063"/>
          <p14:tracePt t="1283" x="10394950" y="2922588"/>
          <p14:tracePt t="1290" x="10536238" y="2922588"/>
          <p14:tracePt t="1292" x="10593388" y="2922588"/>
          <p14:tracePt t="1294" x="10641013" y="2922588"/>
          <p14:tracePt t="1296" x="10669588" y="2922588"/>
          <p14:tracePt t="1297" x="10698163" y="2922588"/>
          <p14:tracePt t="1299" x="10707688" y="2922588"/>
          <p14:tracePt t="1300" x="10725150" y="2922588"/>
          <p14:tracePt t="1302" x="10753725" y="2922588"/>
          <p14:tracePt t="1303" x="10763250" y="2922588"/>
          <p14:tracePt t="1305" x="10782300" y="2922588"/>
          <p14:tracePt t="1307" x="10801350" y="2913063"/>
          <p14:tracePt t="1311" x="10810875" y="2913063"/>
          <p14:tracePt t="1401" x="10810875" y="2903538"/>
          <p14:tracePt t="1408" x="10810875" y="2865438"/>
          <p14:tracePt t="1409" x="10810875" y="2857500"/>
          <p14:tracePt t="1411" x="10810875" y="2838450"/>
          <p14:tracePt t="1412" x="10810875" y="2828925"/>
          <p14:tracePt t="1425" x="10810875" y="2733675"/>
          <p14:tracePt t="1426" x="10810875" y="2705100"/>
          <p14:tracePt t="1428" x="10810875" y="2695575"/>
          <p14:tracePt t="1430" x="10801350" y="2686050"/>
          <p14:tracePt t="1432" x="10801350" y="2657475"/>
          <p14:tracePt t="1435" x="10791825" y="2638425"/>
          <p14:tracePt t="1437" x="10791825" y="2620963"/>
          <p14:tracePt t="1439" x="10782300" y="2611438"/>
          <p14:tracePt t="1441" x="10772775" y="2592388"/>
          <p14:tracePt t="1442" x="10772775" y="2573338"/>
          <p14:tracePt t="1444" x="10763250" y="2554288"/>
          <p14:tracePt t="1446" x="10753725" y="2544763"/>
          <p14:tracePt t="1447" x="10753725" y="2535238"/>
          <p14:tracePt t="1449" x="10744200" y="2516188"/>
          <p14:tracePt t="1450" x="10734675" y="2506663"/>
          <p14:tracePt t="1451" x="10725150" y="2487613"/>
          <p14:tracePt t="1453" x="10725150" y="2478088"/>
          <p14:tracePt t="1455" x="10707688" y="2459038"/>
          <p14:tracePt t="1456" x="10707688" y="2449513"/>
          <p14:tracePt t="1457" x="10688638" y="2430463"/>
          <p14:tracePt t="1459" x="10679113" y="2401888"/>
          <p14:tracePt t="1460" x="10669588" y="2384425"/>
          <p14:tracePt t="1462" x="10660063" y="2374900"/>
          <p14:tracePt t="1463" x="10650538" y="2365375"/>
          <p14:tracePt t="1465" x="10631488" y="2336800"/>
          <p14:tracePt t="1466" x="10612438" y="2327275"/>
          <p14:tracePt t="1467" x="10583863" y="2289175"/>
          <p14:tracePt t="1468" x="10574338" y="2279650"/>
          <p14:tracePt t="1470" x="10555288" y="2260600"/>
          <p14:tracePt t="1471" x="10536238" y="2241550"/>
          <p14:tracePt t="1473" x="10526713" y="2222500"/>
          <p14:tracePt t="1475" x="10490200" y="2203450"/>
          <p14:tracePt t="1477" x="10461625" y="2166938"/>
          <p14:tracePt t="1479" x="10414000" y="2138363"/>
          <p14:tracePt t="1480" x="10404475" y="2109788"/>
          <p14:tracePt t="1482" x="10356850" y="2071688"/>
          <p14:tracePt t="1484" x="10309225" y="2043113"/>
          <p14:tracePt t="1485" x="10290175" y="2024063"/>
          <p14:tracePt t="1487" x="10244138" y="1995488"/>
          <p14:tracePt t="1489" x="10186988" y="1947863"/>
          <p14:tracePt t="1490" x="10167938" y="1930400"/>
          <p14:tracePt t="1491" x="10139363" y="1911350"/>
          <p14:tracePt t="1493" x="10091738" y="1873250"/>
          <p14:tracePt t="1495" x="10045700" y="1835150"/>
          <p14:tracePt t="1497" x="9988550" y="1797050"/>
          <p14:tracePt t="1498" x="9959975" y="1787525"/>
          <p14:tracePt t="1500" x="9912350" y="1749425"/>
          <p14:tracePt t="1501" x="9874250" y="1730375"/>
          <p14:tracePt t="1502" x="9826625" y="1703388"/>
          <p14:tracePt t="1504" x="9809163" y="1693863"/>
          <p14:tracePt t="1506" x="9780588" y="1665288"/>
          <p14:tracePt t="1507" x="9713913" y="1646238"/>
          <p14:tracePt t="1509" x="9694863" y="1636713"/>
          <p14:tracePt t="1510" x="9656763" y="1608138"/>
          <p14:tracePt t="1512" x="9637713" y="1608138"/>
          <p14:tracePt t="1513" x="9618663" y="1598613"/>
          <p14:tracePt t="1515" x="9572625" y="1589088"/>
          <p14:tracePt t="1516" x="9534525" y="1570038"/>
          <p14:tracePt t="1518" x="9515475" y="1570038"/>
          <p14:tracePt t="1519" x="9505950" y="1560513"/>
          <p14:tracePt t="1521" x="9477375" y="1550988"/>
          <p14:tracePt t="1522" x="9467850" y="1550988"/>
          <p14:tracePt t="1523" x="9448800" y="1541463"/>
          <p14:tracePt t="1524" x="9439275" y="1541463"/>
          <p14:tracePt t="1526" x="9420225" y="1531938"/>
          <p14:tracePt t="1528" x="9382125" y="1512888"/>
          <p14:tracePt t="1530" x="9355138" y="1503363"/>
          <p14:tracePt t="1531" x="9336088" y="1503363"/>
          <p14:tracePt t="1533" x="9317038" y="1493838"/>
          <p14:tracePt t="1535" x="9297988" y="1493838"/>
          <p14:tracePt t="1536" x="9278938" y="1485900"/>
          <p14:tracePt t="1538" x="9269413" y="1485900"/>
          <p14:tracePt t="1540" x="9231313" y="1485900"/>
          <p14:tracePt t="1551" x="9099550" y="1428750"/>
          <p14:tracePt t="1553" x="9061450" y="1419225"/>
          <p14:tracePt t="1555" x="9032875" y="1409700"/>
          <p14:tracePt t="1556" x="9023350" y="1400175"/>
          <p14:tracePt t="1558" x="8994775" y="1381125"/>
          <p14:tracePt t="1559" x="8985250" y="1381125"/>
          <p14:tracePt t="1560" x="8947150" y="1371600"/>
          <p14:tracePt t="1562" x="8937625" y="1362075"/>
          <p14:tracePt t="1563" x="8918575" y="1362075"/>
          <p14:tracePt t="1565" x="8891588" y="1352550"/>
          <p14:tracePt t="1566" x="8882063" y="1343025"/>
          <p14:tracePt t="1568" x="8853488" y="1333500"/>
          <p14:tracePt t="1569" x="8843963" y="1333500"/>
          <p14:tracePt t="1571" x="8805863" y="1323975"/>
          <p14:tracePt t="1572" x="8796338" y="1314450"/>
          <p14:tracePt t="1573" x="8777288" y="1314450"/>
          <p14:tracePt t="1575" x="8758238" y="1304925"/>
          <p14:tracePt t="1577" x="8729663" y="1295400"/>
          <p14:tracePt t="1579" x="8701088" y="1285875"/>
          <p14:tracePt t="1580" x="8674100" y="1276350"/>
          <p14:tracePt t="1582" x="8664575" y="1276350"/>
          <p14:tracePt t="1583" x="8636000" y="1276350"/>
          <p14:tracePt t="1585" x="8616950" y="1266825"/>
          <p14:tracePt t="1586" x="8588375" y="1257300"/>
          <p14:tracePt t="1588" x="8578850" y="1257300"/>
          <p14:tracePt t="1589" x="8550275" y="1249363"/>
          <p14:tracePt t="1591" x="8540750" y="1249363"/>
          <p14:tracePt t="1592" x="8512175" y="1249363"/>
          <p14:tracePt t="1594" x="8493125" y="1249363"/>
          <p14:tracePt t="1595" x="8466138" y="1230313"/>
          <p14:tracePt t="1597" x="8456613" y="1230313"/>
          <p14:tracePt t="1598" x="8447088" y="1230313"/>
          <p14:tracePt t="1600" x="8418513" y="1220788"/>
          <p14:tracePt t="1601" x="8408988" y="1220788"/>
          <p14:tracePt t="1602" x="8389938" y="1211263"/>
          <p14:tracePt t="1604" x="8380413" y="1211263"/>
          <p14:tracePt t="1620" x="8220075" y="1173163"/>
          <p14:tracePt t="1622" x="8210550" y="1173163"/>
          <p14:tracePt t="1640" x="8096250" y="1125538"/>
          <p14:tracePt t="1641" x="8077200" y="1116013"/>
          <p14:tracePt t="1651" x="8020050" y="1087438"/>
          <p14:tracePt t="1657" x="7993063" y="1068388"/>
          <p14:tracePt t="1658" x="7983538" y="1068388"/>
          <p14:tracePt t="1660" x="7974013" y="1058863"/>
          <p14:tracePt t="1661" x="7964488" y="1058863"/>
          <p14:tracePt t="1673" x="7888288" y="1030288"/>
          <p14:tracePt t="1674" x="7878763" y="1030288"/>
          <p14:tracePt t="1676" x="7869238" y="1022350"/>
          <p14:tracePt t="1690" x="7785100" y="1003300"/>
          <p14:tracePt t="1692" x="7775575" y="993775"/>
          <p14:tracePt t="1693" x="7766050" y="993775"/>
          <p14:tracePt t="1706" x="7699375" y="974725"/>
          <p14:tracePt t="1723" x="7651750" y="955675"/>
          <p14:tracePt t="1725" x="7642225" y="955675"/>
          <p14:tracePt t="1741" x="7613650" y="936625"/>
          <p14:tracePt t="1757" x="7575550" y="908050"/>
          <p14:tracePt t="1758" x="7575550" y="889000"/>
          <p14:tracePt t="1760" x="7566025" y="889000"/>
          <p14:tracePt t="1774" x="7558088" y="879475"/>
          <p14:tracePt t="1792" x="7548563" y="879475"/>
          <p14:tracePt t="1794" x="7548563" y="869950"/>
          <p14:tracePt t="1796" x="7539038" y="869950"/>
          <p14:tracePt t="1809" x="7519988" y="860425"/>
          <p14:tracePt t="1824" x="7510463" y="860425"/>
          <p14:tracePt t="1841" x="7491413" y="860425"/>
          <p14:tracePt t="1858" x="7491413" y="879475"/>
          <p14:tracePt t="1875" x="7481888" y="955675"/>
          <p14:tracePt t="1878" x="7472363" y="974725"/>
          <p14:tracePt t="1881" x="7472363" y="993775"/>
          <p14:tracePt t="1884" x="7462838" y="1022350"/>
          <p14:tracePt t="1886" x="7462838" y="1030288"/>
          <p14:tracePt t="1889" x="7462838" y="1049338"/>
          <p14:tracePt t="1891" x="7462838" y="1077913"/>
          <p14:tracePt t="1893" x="7462838" y="1106488"/>
          <p14:tracePt t="1896" x="7462838" y="1125538"/>
          <p14:tracePt t="1900" x="7462838" y="1163638"/>
          <p14:tracePt t="1902" x="7462838" y="1173163"/>
          <p14:tracePt t="1905" x="7462838" y="1201738"/>
          <p14:tracePt t="1907" x="7462838" y="1220788"/>
          <p14:tracePt t="1910" x="7462838" y="1249363"/>
          <p14:tracePt t="1913" x="7462838" y="1276350"/>
          <p14:tracePt t="1916" x="7462838" y="1314450"/>
          <p14:tracePt t="1919" x="7472363" y="1343025"/>
          <p14:tracePt t="1921" x="7472363" y="1352550"/>
          <p14:tracePt t="1923" x="7472363" y="1371600"/>
          <p14:tracePt t="1925" x="7481888" y="1390650"/>
          <p14:tracePt t="1927" x="7481888" y="1409700"/>
          <p14:tracePt t="1929" x="7481888" y="1428750"/>
          <p14:tracePt t="1930" x="7481888" y="1447800"/>
          <p14:tracePt t="1932" x="7481888" y="1457325"/>
          <p14:tracePt t="1934" x="7481888" y="1476375"/>
          <p14:tracePt t="1935" x="7500938" y="1493838"/>
          <p14:tracePt t="1937" x="7500938" y="1503363"/>
          <p14:tracePt t="1942" x="7500938" y="1541463"/>
          <p14:tracePt t="1944" x="7500938" y="1560513"/>
          <p14:tracePt t="1947" x="7500938" y="1579563"/>
          <p14:tracePt t="1949" x="7500938" y="1598613"/>
          <p14:tracePt t="1951" x="7500938" y="1617663"/>
          <p14:tracePt t="1953" x="7500938" y="1636713"/>
          <p14:tracePt t="1955" x="7500938" y="1655763"/>
          <p14:tracePt t="1962" x="7500938" y="1665288"/>
          <p14:tracePt t="1992" x="7510463" y="1684338"/>
          <p14:tracePt t="1995" x="7519988" y="1693863"/>
          <p14:tracePt t="1998" x="7529513" y="1712913"/>
          <p14:tracePt t="2001" x="7539038" y="1730375"/>
          <p14:tracePt t="2003" x="7548563" y="1739900"/>
          <p14:tracePt t="2006" x="7558088" y="1749425"/>
          <p14:tracePt t="2008" x="7566025" y="1749425"/>
          <p14:tracePt t="2011" x="7585075" y="1768475"/>
          <p14:tracePt t="2014" x="7604125" y="1787525"/>
          <p14:tracePt t="2016" x="7623175" y="1797050"/>
          <p14:tracePt t="2023" x="7651750" y="1816100"/>
          <p14:tracePt t="2025" x="7661275" y="1816100"/>
          <p14:tracePt t="2040" x="7718425" y="1835150"/>
          <p14:tracePt t="2042" x="7727950" y="1844675"/>
          <p14:tracePt t="2043" x="7737475" y="1844675"/>
          <p14:tracePt t="2057" x="7793038" y="1863725"/>
          <p14:tracePt t="2058" x="7812088" y="1863725"/>
          <p14:tracePt t="2060" x="7821613" y="1873250"/>
          <p14:tracePt t="2062" x="7840663" y="1882775"/>
          <p14:tracePt t="2063" x="7850188" y="1882775"/>
          <p14:tracePt t="2065" x="7869238" y="1882775"/>
          <p14:tracePt t="2067" x="7888288" y="1892300"/>
          <p14:tracePt t="2068" x="7907338" y="1892300"/>
          <p14:tracePt t="2069" x="7916863" y="1892300"/>
          <p14:tracePt t="2072" x="7945438" y="1901825"/>
          <p14:tracePt t="2073" x="7964488" y="1901825"/>
          <p14:tracePt t="2074" x="7983538" y="1901825"/>
          <p14:tracePt t="2075" x="7993063" y="1901825"/>
          <p14:tracePt t="2076" x="8012113" y="1911350"/>
          <p14:tracePt t="2083" x="8124825" y="1911350"/>
          <p14:tracePt t="2086" x="8181975" y="1930400"/>
          <p14:tracePt t="2088" x="8210550" y="1930400"/>
          <p14:tracePt t="2090" x="8256588" y="1930400"/>
          <p14:tracePt t="2093" x="8294688" y="1930400"/>
          <p14:tracePt t="2095" x="8332788" y="1930400"/>
          <p14:tracePt t="2097" x="8370888" y="1930400"/>
          <p14:tracePt t="2099" x="8399463" y="1930400"/>
          <p14:tracePt t="2100" x="8428038" y="1930400"/>
          <p14:tracePt t="2102" x="8456613" y="1920875"/>
          <p14:tracePt t="2104" x="8474075" y="1920875"/>
          <p14:tracePt t="2105" x="8502650" y="1920875"/>
          <p14:tracePt t="2107" x="8531225" y="1901825"/>
          <p14:tracePt t="2108" x="8559800" y="1901825"/>
          <p14:tracePt t="2110" x="8569325" y="1892300"/>
          <p14:tracePt t="2111" x="8616950" y="1882775"/>
          <p14:tracePt t="2113" x="8626475" y="1882775"/>
          <p14:tracePt t="2114" x="8655050" y="1873250"/>
          <p14:tracePt t="2116" x="8683625" y="1873250"/>
          <p14:tracePt t="2118" x="8693150" y="1863725"/>
          <p14:tracePt t="2119" x="8729663" y="1863725"/>
          <p14:tracePt t="2121" x="8748713" y="1854200"/>
          <p14:tracePt t="2122" x="8758238" y="1854200"/>
          <p14:tracePt t="2124" x="8786813" y="1844675"/>
          <p14:tracePt t="2125" x="8805863" y="1835150"/>
          <p14:tracePt t="2127" x="8815388" y="1835150"/>
          <p14:tracePt t="2128" x="8834438" y="1835150"/>
          <p14:tracePt t="2129" x="8853488" y="1825625"/>
          <p14:tracePt t="2131" x="8863013" y="1816100"/>
          <p14:tracePt t="2133" x="8882063" y="1816100"/>
          <p14:tracePt t="2135" x="8901113" y="1806575"/>
          <p14:tracePt t="2137" x="8928100" y="1797050"/>
          <p14:tracePt t="2138" x="8937625" y="1797050"/>
          <p14:tracePt t="2140" x="8956675" y="1797050"/>
          <p14:tracePt t="2141" x="8966200" y="1797050"/>
          <p14:tracePt t="2143" x="8994775" y="1787525"/>
          <p14:tracePt t="2144" x="9004300" y="1787525"/>
          <p14:tracePt t="2146" x="9023350" y="1778000"/>
          <p14:tracePt t="2147" x="9042400" y="1778000"/>
          <p14:tracePt t="2149" x="9051925" y="1768475"/>
          <p14:tracePt t="2150" x="9061450" y="1768475"/>
          <p14:tracePt t="2151" x="9080500" y="1758950"/>
          <p14:tracePt t="2153" x="9099550" y="1758950"/>
          <p14:tracePt t="2154" x="9109075" y="1749425"/>
          <p14:tracePt t="2156" x="9128125" y="1749425"/>
          <p14:tracePt t="2157" x="9145588" y="1739900"/>
          <p14:tracePt t="2159" x="9155113" y="1739900"/>
          <p14:tracePt t="2160" x="9164638" y="1739900"/>
          <p14:tracePt t="2162" x="9183688" y="1730375"/>
          <p14:tracePt t="2163" x="9193213" y="1730375"/>
          <p14:tracePt t="2165" x="9202738" y="1720850"/>
          <p14:tracePt t="2166" x="9221788" y="1720850"/>
          <p14:tracePt t="2167" x="9240838" y="1712913"/>
          <p14:tracePt t="2175" x="9288463" y="1684338"/>
          <p14:tracePt t="2189" x="9382125" y="1608138"/>
          <p14:tracePt t="2191" x="9401175" y="1598613"/>
          <p14:tracePt t="2193" x="9410700" y="1589088"/>
          <p14:tracePt t="2195" x="9420225" y="1579563"/>
          <p14:tracePt t="2197" x="9439275" y="1570038"/>
          <p14:tracePt t="2199" x="9458325" y="1550988"/>
          <p14:tracePt t="2201" x="9467850" y="1541463"/>
          <p14:tracePt t="2203" x="9486900" y="1531938"/>
          <p14:tracePt t="2205" x="9496425" y="1522413"/>
          <p14:tracePt t="2207" x="9515475" y="1512888"/>
          <p14:tracePt t="2208" x="9515475" y="1503363"/>
          <p14:tracePt t="2209" x="9525000" y="1503363"/>
          <p14:tracePt t="2211" x="9544050" y="1493838"/>
          <p14:tracePt t="2212" x="9544050" y="1485900"/>
          <p14:tracePt t="2213" x="9563100" y="1476375"/>
          <p14:tracePt t="2215" x="9572625" y="1466850"/>
          <p14:tracePt t="2221" x="9599613" y="1438275"/>
          <p14:tracePt t="2239" x="9694863" y="1371600"/>
          <p14:tracePt t="2241" x="9704388" y="1362075"/>
          <p14:tracePt t="2243" x="9713913" y="1352550"/>
          <p14:tracePt t="2256" x="9732963" y="1323975"/>
          <p14:tracePt t="2257" x="9732963" y="1314450"/>
          <p14:tracePt t="2272" x="9742488" y="1239838"/>
          <p14:tracePt t="2274" x="9742488" y="1230313"/>
          <p14:tracePt t="2289" x="9732963" y="1135063"/>
          <p14:tracePt t="2292" x="9713913" y="1106488"/>
          <p14:tracePt t="2306" x="9694863" y="1049338"/>
          <p14:tracePt t="2307" x="9685338" y="1030288"/>
          <p14:tracePt t="2324" x="9637713" y="974725"/>
          <p14:tracePt t="2325" x="9637713" y="965200"/>
          <p14:tracePt t="2339" x="9599613" y="927100"/>
          <p14:tracePt t="2356" x="9572625" y="898525"/>
          <p14:tracePt t="2374" x="9572625" y="869950"/>
          <p14:tracePt t="2375" x="9563100" y="869950"/>
          <p14:tracePt t="2410" x="9553575" y="869950"/>
          <p14:tracePt t="2486" x="9553575" y="860425"/>
          <p14:tracePt t="2492" x="9553575" y="822325"/>
          <p14:tracePt t="2495" x="9553575" y="803275"/>
          <p14:tracePt t="2497" x="9553575" y="795338"/>
          <p14:tracePt t="2499" x="9553575" y="785813"/>
          <p14:tracePt t="2506" x="9553575" y="747713"/>
          <p14:tracePt t="2507" x="9553575" y="738188"/>
          <p14:tracePt t="2508" x="9553575" y="728663"/>
          <p14:tracePt t="2523" x="9553575" y="671513"/>
          <p14:tracePt t="2539" x="9544050" y="642938"/>
          <p14:tracePt t="2556" x="9544050" y="633413"/>
          <p14:tracePt t="2558" x="9544050" y="623888"/>
          <p14:tracePt t="2572" x="9544050" y="614363"/>
          <p14:tracePt t="2589" x="9534525" y="595313"/>
          <p14:tracePt t="2606" x="9525000" y="558800"/>
          <p14:tracePt t="2608" x="9515475" y="549275"/>
          <p14:tracePt t="2610" x="9515475" y="539750"/>
          <p14:tracePt t="2624" x="9496425" y="492125"/>
          <p14:tracePt t="2626" x="9486900" y="482600"/>
          <p14:tracePt t="2640" x="9486900" y="473075"/>
          <p14:tracePt t="2658" x="9477375" y="473075"/>
          <p14:tracePt t="2690" x="9458325" y="473075"/>
          <p14:tracePt t="2692" x="9448800" y="473075"/>
          <p14:tracePt t="2707" x="9391650" y="473075"/>
          <p14:tracePt t="2710" x="9372600" y="482600"/>
          <p14:tracePt t="2713" x="9355138" y="482600"/>
          <p14:tracePt t="2724" x="9297988" y="482600"/>
          <p14:tracePt t="2726" x="9288463" y="492125"/>
          <p14:tracePt t="2729" x="9269413" y="492125"/>
          <p14:tracePt t="2731" x="9250363" y="492125"/>
          <p14:tracePt t="2734" x="9231313" y="492125"/>
          <p14:tracePt t="2736" x="9212263" y="492125"/>
          <p14:tracePt t="2739" x="9193213" y="492125"/>
          <p14:tracePt t="2742" x="9183688" y="492125"/>
          <p14:tracePt t="2745" x="9164638" y="492125"/>
          <p14:tracePt t="2747" x="9155113" y="492125"/>
          <p14:tracePt t="2754" x="9128125" y="482600"/>
          <p14:tracePt t="2761" x="9099550" y="473075"/>
          <p14:tracePt t="2764" x="9090025" y="473075"/>
          <p14:tracePt t="2773" x="9070975" y="463550"/>
          <p14:tracePt t="2775" x="9061450" y="463550"/>
          <p14:tracePt t="2791" x="9051925" y="454025"/>
          <p14:tracePt t="2808" x="9023350" y="454025"/>
          <p14:tracePt t="2823" x="9004300" y="434975"/>
          <p14:tracePt t="2840" x="8985250" y="434975"/>
          <p14:tracePt t="2857" x="8966200" y="434975"/>
          <p14:tracePt t="2873" x="8937625" y="434975"/>
          <p14:tracePt t="2891" x="8901113" y="434975"/>
          <p14:tracePt t="2893" x="8891588" y="434975"/>
          <p14:tracePt t="2907" x="8872538" y="434975"/>
          <p14:tracePt t="2909" x="8863013" y="434975"/>
          <p14:tracePt t="2922" x="8843963" y="444500"/>
          <p14:tracePt t="2924" x="8834438" y="444500"/>
          <p14:tracePt t="2940" x="8805863" y="454025"/>
          <p14:tracePt t="2956" x="8796338" y="463550"/>
          <p14:tracePt t="2958" x="8786813" y="463550"/>
          <p14:tracePt t="2974" x="8758238" y="473075"/>
          <p14:tracePt t="2978" x="8748713" y="473075"/>
          <p14:tracePt t="2990" x="8729663" y="482600"/>
          <p14:tracePt t="2993" x="8720138" y="482600"/>
          <p14:tracePt t="2996" x="8710613" y="492125"/>
          <p14:tracePt t="3000" x="8701088" y="492125"/>
          <p14:tracePt t="3003" x="8683625" y="501650"/>
          <p14:tracePt t="3009" x="8674100" y="501650"/>
          <p14:tracePt t="3025" x="8626475" y="520700"/>
          <p14:tracePt t="3028" x="8607425" y="530225"/>
          <p14:tracePt t="3031" x="8597900" y="530225"/>
          <p14:tracePt t="3032" x="8597900" y="539750"/>
          <p14:tracePt t="3040" x="8578850" y="549275"/>
          <p14:tracePt t="3057" x="8512175" y="558800"/>
          <p14:tracePt t="3059" x="8502650" y="558800"/>
          <p14:tracePt t="3062" x="8493125" y="558800"/>
          <p14:tracePt t="3064" x="8483600" y="558800"/>
          <p14:tracePt t="3067" x="8474075" y="558800"/>
          <p14:tracePt t="3073" x="8456613" y="558800"/>
          <p14:tracePt t="3090" x="8399463" y="549275"/>
          <p14:tracePt t="3092" x="8389938" y="549275"/>
          <p14:tracePt t="3095" x="8380413" y="549275"/>
          <p14:tracePt t="3099" x="8361363" y="549275"/>
          <p14:tracePt t="3102" x="8342313" y="549275"/>
          <p14:tracePt t="3106" x="8332788" y="539750"/>
          <p14:tracePt t="3109" x="8323263" y="530225"/>
          <p14:tracePt t="3113" x="8313738" y="530225"/>
          <p14:tracePt t="3124" x="8285163" y="530225"/>
          <p14:tracePt t="3139" x="8275638" y="520700"/>
          <p14:tracePt t="3156" x="8266113" y="511175"/>
          <p14:tracePt t="3173" x="8256588" y="511175"/>
          <p14:tracePt t="3191" x="8239125" y="511175"/>
          <p14:tracePt t="3197" x="8229600" y="511175"/>
          <p14:tracePt t="3201" x="8220075" y="511175"/>
          <p14:tracePt t="3205" x="8210550" y="511175"/>
          <p14:tracePt t="3213" x="8201025" y="511175"/>
          <p14:tracePt t="3240" x="8181975" y="511175"/>
          <p14:tracePt t="3242" x="8172450" y="511175"/>
          <p14:tracePt t="3257" x="8162925" y="511175"/>
          <p14:tracePt t="3261" x="8153400" y="511175"/>
          <p14:tracePt t="3272" x="8143875" y="511175"/>
          <p14:tracePt t="3274" x="8134350" y="520700"/>
          <p14:tracePt t="3290" x="8115300" y="539750"/>
          <p14:tracePt t="3293" x="8105775" y="539750"/>
          <p14:tracePt t="3306" x="8096250" y="539750"/>
          <p14:tracePt t="3324" x="8086725" y="549275"/>
          <p14:tracePt t="3486" x="8077200" y="549275"/>
          <p14:tracePt t="3516" x="8077200" y="539750"/>
          <p14:tracePt t="3649" x="8067675" y="539750"/>
          <p14:tracePt t="3909" x="8058150" y="539750"/>
          <p14:tracePt t="3942" x="8058150" y="549275"/>
          <p14:tracePt t="3954" x="8048625" y="558800"/>
          <p14:tracePt t="3971" x="8029575" y="642938"/>
          <p14:tracePt t="3973" x="8012113" y="671513"/>
          <p14:tracePt t="3974" x="8012113" y="681038"/>
          <p14:tracePt t="3975" x="8002588" y="700088"/>
          <p14:tracePt t="3988" x="7974013" y="850900"/>
          <p14:tracePt t="3991" x="7964488" y="889000"/>
          <p14:tracePt t="3993" x="7964488" y="936625"/>
          <p14:tracePt t="3995" x="7954963" y="955675"/>
          <p14:tracePt t="3996" x="7954963" y="974725"/>
          <p14:tracePt t="3997" x="7945438" y="1003300"/>
          <p14:tracePt t="3998" x="7945438" y="1012825"/>
          <p14:tracePt t="4000" x="7945438" y="1039813"/>
          <p14:tracePt t="4001" x="7935913" y="1068388"/>
          <p14:tracePt t="4003" x="7935913" y="1077913"/>
          <p14:tracePt t="4008" x="7926388" y="1163638"/>
          <p14:tracePt t="4009" x="7916863" y="1173163"/>
          <p14:tracePt t="4021" x="7907338" y="1314450"/>
          <p14:tracePt t="4047" x="7907338" y="1323975"/>
          <p14:tracePt t="4054" x="7907338" y="1343025"/>
          <p14:tracePt t="4071" x="7945438" y="1390650"/>
          <p14:tracePt t="4072" x="7954963" y="1390650"/>
          <p14:tracePt t="4088" x="8143875" y="1400175"/>
          <p14:tracePt t="4089" x="8153400" y="1400175"/>
          <p14:tracePt t="4091" x="8181975" y="1400175"/>
          <p14:tracePt t="4092" x="8201025" y="1400175"/>
          <p14:tracePt t="4093" x="8229600" y="1390650"/>
          <p14:tracePt t="4104" x="8408988" y="1314450"/>
          <p14:tracePt t="4105" x="8474075" y="1285875"/>
          <p14:tracePt t="4106" x="8493125" y="1276350"/>
          <p14:tracePt t="4107" x="8512175" y="1266825"/>
          <p14:tracePt t="4121" x="8882063" y="974725"/>
          <p14:tracePt t="4123" x="8928100" y="908050"/>
          <p14:tracePt t="4125" x="8975725" y="850900"/>
          <p14:tracePt t="4126" x="9042400" y="795338"/>
          <p14:tracePt t="4128" x="9070975" y="776288"/>
          <p14:tracePt t="4129" x="9090025" y="738188"/>
          <p14:tracePt t="4130" x="9145588" y="690563"/>
          <p14:tracePt t="4131" x="9183688" y="661988"/>
          <p14:tracePt t="4133" x="9202738" y="623888"/>
          <p14:tracePt t="4139" x="9317038" y="492125"/>
          <p14:tracePt t="4140" x="9364663" y="425450"/>
          <p14:tracePt t="4141" x="9410700" y="377825"/>
          <p14:tracePt t="4143" x="9420225" y="358775"/>
          <p14:tracePt t="4145" x="9477375" y="293688"/>
          <p14:tracePt t="4146" x="9496425" y="265113"/>
          <p14:tracePt t="4147" x="9515475" y="246063"/>
          <p14:tracePt t="4148" x="9563100" y="198438"/>
          <p14:tracePt t="4150" x="9572625" y="169863"/>
          <p14:tracePt t="4450" x="9221788" y="0"/>
          <p14:tracePt t="4455" x="9231313" y="9525"/>
          <p14:tracePt t="4471" x="9278938" y="57150"/>
          <p14:tracePt t="4487" x="9326563" y="122238"/>
          <p14:tracePt t="4489" x="9336088" y="131763"/>
          <p14:tracePt t="4504" x="9391650" y="179388"/>
          <p14:tracePt t="4505" x="9401175" y="179388"/>
          <p14:tracePt t="4506" x="9401175" y="188913"/>
          <p14:tracePt t="4508" x="9410700" y="198438"/>
          <p14:tracePt t="4510" x="9420225" y="207963"/>
          <p14:tracePt t="4511" x="9429750" y="207963"/>
          <p14:tracePt t="4521" x="9496425" y="236538"/>
          <p14:tracePt t="4537" x="9591675" y="274638"/>
          <p14:tracePt t="4555" x="9704388" y="331788"/>
          <p14:tracePt t="4571" x="9742488" y="387350"/>
          <p14:tracePt t="4587" x="9742488" y="415925"/>
          <p14:tracePt t="4604" x="9742488" y="425450"/>
          <p14:tracePt t="4638" x="9723438" y="425450"/>
          <p14:tracePt t="4655" x="9713913" y="425450"/>
          <p14:tracePt t="4671" x="9704388" y="425450"/>
          <p14:tracePt t="4688" x="9685338" y="425450"/>
          <p14:tracePt t="4705" x="9628188" y="425450"/>
          <p14:tracePt t="4707" x="9599613" y="415925"/>
          <p14:tracePt t="4710" x="9572625" y="406400"/>
          <p14:tracePt t="4712" x="9544050" y="396875"/>
          <p14:tracePt t="4713" x="9515475" y="387350"/>
          <p14:tracePt t="4715" x="9505950" y="377825"/>
          <p14:tracePt t="4717" x="9477375" y="358775"/>
          <p14:tracePt t="4718" x="9467850" y="349250"/>
          <p14:tracePt t="4719" x="9458325" y="349250"/>
          <p14:tracePt t="4727" x="9317038" y="265113"/>
          <p14:tracePt t="4729" x="9297988" y="255588"/>
          <p14:tracePt t="4730" x="9269413" y="246063"/>
          <p14:tracePt t="4732" x="9259888" y="236538"/>
          <p14:tracePt t="4733" x="9240838" y="227013"/>
          <p14:tracePt t="4735" x="9231313" y="227013"/>
          <p14:tracePt t="4737" x="9212263" y="217488"/>
          <p14:tracePt t="4739" x="9193213" y="207963"/>
          <p14:tracePt t="4742" x="9164638" y="207963"/>
          <p14:tracePt t="4744" x="9155113" y="198438"/>
          <p14:tracePt t="4745" x="9145588" y="198438"/>
          <p14:tracePt t="4747" x="9137650" y="188913"/>
          <p14:tracePt t="4749" x="9128125" y="188913"/>
          <p14:tracePt t="4750" x="9118600" y="188913"/>
          <p14:tracePt t="4760" x="9061450" y="169863"/>
          <p14:tracePt t="4762" x="9023350" y="160338"/>
          <p14:tracePt t="4764" x="9004300" y="160338"/>
          <p14:tracePt t="4766" x="8985250" y="150813"/>
          <p14:tracePt t="4768" x="8956675" y="141288"/>
          <p14:tracePt t="4771" x="8918575" y="131763"/>
          <p14:tracePt t="4775" x="8872538" y="131763"/>
          <p14:tracePt t="4777" x="8853488" y="122238"/>
          <p14:tracePt t="4780" x="8805863" y="114300"/>
          <p14:tracePt t="4782" x="8786813" y="114300"/>
          <p14:tracePt t="4785" x="8758238" y="104775"/>
          <p14:tracePt t="4788" x="8729663" y="95250"/>
          <p14:tracePt t="4790" x="8710613" y="85725"/>
          <p14:tracePt t="4793" x="8683625" y="76200"/>
          <p14:tracePt t="4795" x="8664575" y="76200"/>
          <p14:tracePt t="4797" x="8655050" y="76200"/>
          <p14:tracePt t="4801" x="8626475" y="76200"/>
          <p14:tracePt t="4803" x="8616950" y="76200"/>
          <p14:tracePt t="4806" x="8597900" y="76200"/>
          <p14:tracePt t="4808" x="8588375" y="76200"/>
          <p14:tracePt t="4810" x="8578850" y="76200"/>
          <p14:tracePt t="4818" x="8559800" y="76200"/>
          <p14:tracePt t="4821" x="8550275" y="76200"/>
          <p14:tracePt t="4828" x="8540750" y="95250"/>
          <p14:tracePt t="4838" x="8493125" y="104775"/>
          <p14:tracePt t="4841" x="8474075" y="114300"/>
          <p14:tracePt t="4854" x="8370888" y="150813"/>
          <p14:tracePt t="4858" x="8342313" y="169863"/>
          <p14:tracePt t="4861" x="8313738" y="179388"/>
          <p14:tracePt t="4864" x="8294688" y="188913"/>
          <p14:tracePt t="4867" x="8266113" y="207963"/>
          <p14:tracePt t="4869" x="8256588" y="217488"/>
          <p14:tracePt t="4872" x="8239125" y="236538"/>
          <p14:tracePt t="4875" x="8220075" y="265113"/>
          <p14:tracePt t="4878" x="8191500" y="274638"/>
          <p14:tracePt t="4880" x="8181975" y="284163"/>
          <p14:tracePt t="4881" x="8172450" y="293688"/>
          <p14:tracePt t="4888" x="8134350" y="331788"/>
          <p14:tracePt t="4891" x="8115300" y="368300"/>
          <p14:tracePt t="4894" x="8086725" y="387350"/>
          <p14:tracePt t="4897" x="8058150" y="415925"/>
          <p14:tracePt t="4899" x="8048625" y="434975"/>
          <p14:tracePt t="4901" x="8039100" y="454025"/>
          <p14:tracePt t="4904" x="8039100" y="463550"/>
          <p14:tracePt t="4907" x="8020050" y="482600"/>
          <p14:tracePt t="4909" x="8020050" y="501650"/>
          <p14:tracePt t="4911" x="8012113" y="520700"/>
          <p14:tracePt t="4913" x="8002588" y="530225"/>
          <p14:tracePt t="4916" x="7993063" y="558800"/>
          <p14:tracePt t="4917" x="7993063" y="568325"/>
          <p14:tracePt t="4924" x="7964488" y="614363"/>
          <p14:tracePt t="4926" x="7954963" y="633413"/>
          <p14:tracePt t="4938" x="7916863" y="700088"/>
          <p14:tracePt t="4988" x="7859713" y="766763"/>
          <p14:tracePt t="4993" x="7840663" y="776288"/>
          <p14:tracePt t="4996" x="7840663" y="785813"/>
          <p14:tracePt t="5004" x="7831138" y="812800"/>
          <p14:tracePt t="5007" x="7821613" y="831850"/>
          <p14:tracePt t="5010" x="7821613" y="841375"/>
          <p14:tracePt t="5012" x="7812088" y="850900"/>
          <p14:tracePt t="5022" x="7785100" y="917575"/>
          <p14:tracePt t="5023" x="7785100" y="927100"/>
          <p14:tracePt t="5026" x="7775575" y="955675"/>
          <p14:tracePt t="5028" x="7775575" y="965200"/>
          <p14:tracePt t="5034" x="7766050" y="1012825"/>
          <p14:tracePt t="5037" x="7756525" y="1039813"/>
          <p14:tracePt t="5041" x="7747000" y="1077913"/>
          <p14:tracePt t="5045" x="7737475" y="1135063"/>
          <p14:tracePt t="5047" x="7737475" y="1154113"/>
          <p14:tracePt t="5049" x="7727950" y="1173163"/>
          <p14:tracePt t="5051" x="7727950" y="1201738"/>
          <p14:tracePt t="5053" x="7727950" y="1220788"/>
          <p14:tracePt t="5055" x="7718425" y="1249363"/>
          <p14:tracePt t="5056" x="7718425" y="1276350"/>
          <p14:tracePt t="5058" x="7718425" y="1285875"/>
          <p14:tracePt t="5060" x="7708900" y="1323975"/>
          <p14:tracePt t="5061" x="7708900" y="1343025"/>
          <p14:tracePt t="5063" x="7708900" y="1352550"/>
          <p14:tracePt t="5065" x="7708900" y="1381125"/>
          <p14:tracePt t="5066" x="7689850" y="1400175"/>
          <p14:tracePt t="5068" x="7689850" y="1409700"/>
          <p14:tracePt t="5070" x="7689850" y="1438275"/>
          <p14:tracePt t="5072" x="7689850" y="1457325"/>
          <p14:tracePt t="5074" x="7689850" y="1476375"/>
          <p14:tracePt t="5077" x="7680325" y="1512888"/>
          <p14:tracePt t="5080" x="7680325" y="1550988"/>
          <p14:tracePt t="5082" x="7680325" y="1570038"/>
          <p14:tracePt t="5085" x="7670800" y="1598613"/>
          <p14:tracePt t="5088" x="7670800" y="1627188"/>
          <p14:tracePt t="5091" x="7670800" y="1655763"/>
          <p14:tracePt t="5093" x="7670800" y="1674813"/>
          <p14:tracePt t="5096" x="7661275" y="1703388"/>
          <p14:tracePt t="5099" x="7661275" y="1730375"/>
          <p14:tracePt t="5101" x="7661275" y="1749425"/>
          <p14:tracePt t="5103" x="7661275" y="1758950"/>
          <p14:tracePt t="5105" x="7661275" y="1787525"/>
          <p14:tracePt t="5107" x="7661275" y="1806575"/>
          <p14:tracePt t="5108" x="7661275" y="1825625"/>
          <p14:tracePt t="5110" x="7661275" y="1835150"/>
          <p14:tracePt t="5112" x="7661275" y="1844675"/>
          <p14:tracePt t="5114" x="7661275" y="1863725"/>
          <p14:tracePt t="5121" x="7661275" y="1920875"/>
          <p14:tracePt t="5124" x="7661275" y="1957388"/>
          <p14:tracePt t="5126" x="7670800" y="1976438"/>
          <p14:tracePt t="5128" x="7670800" y="1985963"/>
          <p14:tracePt t="5130" x="7680325" y="2005013"/>
          <p14:tracePt t="5133" x="7699375" y="2033588"/>
          <p14:tracePt t="5136" x="7708900" y="2062163"/>
          <p14:tracePt t="5138" x="7727950" y="2100263"/>
          <p14:tracePt t="5140" x="7727950" y="2119313"/>
          <p14:tracePt t="5142" x="7737475" y="2128838"/>
          <p14:tracePt t="5144" x="7747000" y="2147888"/>
          <p14:tracePt t="5146" x="7747000" y="2166938"/>
          <p14:tracePt t="5148" x="7756525" y="2184400"/>
          <p14:tracePt t="5149" x="7766050" y="2193925"/>
          <p14:tracePt t="5157" x="7793038" y="2251075"/>
          <p14:tracePt t="5159" x="7802563" y="2270125"/>
          <p14:tracePt t="5161" x="7812088" y="2279650"/>
          <p14:tracePt t="5171" x="7840663" y="2346325"/>
          <p14:tracePt t="5173" x="7850188" y="2365375"/>
          <p14:tracePt t="5176" x="7859713" y="2384425"/>
          <p14:tracePt t="5179" x="7878763" y="2401888"/>
          <p14:tracePt t="5182" x="7888288" y="2420938"/>
          <p14:tracePt t="5184" x="7897813" y="2430463"/>
          <p14:tracePt t="5186" x="7897813" y="2439988"/>
          <p14:tracePt t="5188" x="7916863" y="2468563"/>
          <p14:tracePt t="5189" x="7926388" y="2487613"/>
          <p14:tracePt t="5191" x="7935913" y="2487613"/>
          <p14:tracePt t="5193" x="7945438" y="2506663"/>
          <p14:tracePt t="5195" x="7964488" y="2525713"/>
          <p14:tracePt t="5197" x="7974013" y="2544763"/>
          <p14:tracePt t="5198" x="7993063" y="2563813"/>
          <p14:tracePt t="5200" x="8002588" y="2573338"/>
          <p14:tracePt t="5202" x="8012113" y="2582863"/>
          <p14:tracePt t="5205" x="8029575" y="2611438"/>
          <p14:tracePt t="5206" x="8039100" y="2620963"/>
          <p14:tracePt t="5207" x="8058150" y="2638425"/>
          <p14:tracePt t="5210" x="8077200" y="2657475"/>
          <p14:tracePt t="5212" x="8086725" y="2676525"/>
          <p14:tracePt t="5214" x="8115300" y="2686050"/>
          <p14:tracePt t="5216" x="8134350" y="2724150"/>
          <p14:tracePt t="5219" x="8143875" y="2733675"/>
          <p14:tracePt t="5221" x="8172450" y="2762250"/>
          <p14:tracePt t="5224" x="8181975" y="2781300"/>
          <p14:tracePt t="5226" x="8210550" y="2800350"/>
          <p14:tracePt t="5229" x="8220075" y="2819400"/>
          <p14:tracePt t="5232" x="8239125" y="2838450"/>
          <p14:tracePt t="5235" x="8256588" y="2857500"/>
          <p14:tracePt t="5237" x="8266113" y="2874963"/>
          <p14:tracePt t="5239" x="8285163" y="2894013"/>
          <p14:tracePt t="5241" x="8294688" y="2903538"/>
          <p14:tracePt t="5242" x="8313738" y="2922588"/>
          <p14:tracePt t="5251" x="8370888" y="2970213"/>
          <p14:tracePt t="5253" x="8380413" y="2979738"/>
          <p14:tracePt t="5255" x="8399463" y="2998788"/>
          <p14:tracePt t="5256" x="8408988" y="3008313"/>
          <p14:tracePt t="5258" x="8418513" y="3017838"/>
          <p14:tracePt t="5260" x="8437563" y="3036888"/>
          <p14:tracePt t="5261" x="8447088" y="3036888"/>
          <p14:tracePt t="5264" x="8474075" y="3055938"/>
          <p14:tracePt t="5266" x="8493125" y="3074988"/>
          <p14:tracePt t="5268" x="8521700" y="3084513"/>
          <p14:tracePt t="5271" x="8550275" y="3111500"/>
          <p14:tracePt t="5273" x="8578850" y="3130550"/>
          <p14:tracePt t="5275" x="8597900" y="3140075"/>
          <p14:tracePt t="5277" x="8626475" y="3149600"/>
          <p14:tracePt t="5279" x="8645525" y="3159125"/>
          <p14:tracePt t="5281" x="8664575" y="3178175"/>
          <p14:tracePt t="5283" x="8683625" y="3178175"/>
          <p14:tracePt t="5285" x="8693150" y="3187700"/>
          <p14:tracePt t="5305" x="8701088" y="3187700"/>
          <p14:tracePt t="5313" x="8786813" y="3206750"/>
          <p14:tracePt t="5316" x="8824913" y="3206750"/>
          <p14:tracePt t="5320" x="8863013" y="3216275"/>
          <p14:tracePt t="5323" x="8928100" y="3216275"/>
          <p14:tracePt t="5326" x="8966200" y="3216275"/>
          <p14:tracePt t="5329" x="9013825" y="3216275"/>
          <p14:tracePt t="5332" x="9070975" y="3216275"/>
          <p14:tracePt t="5334" x="9099550" y="3216275"/>
          <p14:tracePt t="5336" x="9118600" y="3216275"/>
          <p14:tracePt t="5339" x="9193213" y="3216275"/>
          <p14:tracePt t="5340" x="9221788" y="3206750"/>
          <p14:tracePt t="5341" x="9240838" y="3206750"/>
          <p14:tracePt t="5344" x="9317038" y="3187700"/>
          <p14:tracePt t="5347" x="9391650" y="3168650"/>
          <p14:tracePt t="5348" x="9410700" y="3168650"/>
          <p14:tracePt t="5350" x="9467850" y="3159125"/>
          <p14:tracePt t="5351" x="9496425" y="3140075"/>
          <p14:tracePt t="5353" x="9553575" y="3130550"/>
          <p14:tracePt t="5356" x="9637713" y="3111500"/>
          <p14:tracePt t="5359" x="9704388" y="3092450"/>
          <p14:tracePt t="5361" x="9761538" y="3084513"/>
          <p14:tracePt t="5364" x="9826625" y="3065463"/>
          <p14:tracePt t="5366" x="9893300" y="3046413"/>
          <p14:tracePt t="5367" x="9912350" y="3036888"/>
          <p14:tracePt t="5369" x="9959975" y="3027363"/>
          <p14:tracePt t="5371" x="10007600" y="3017838"/>
          <p14:tracePt t="5373" x="10045700" y="3008313"/>
          <p14:tracePt t="5375" x="10091738" y="2989263"/>
          <p14:tracePt t="5377" x="10148888" y="2979738"/>
          <p14:tracePt t="5378" x="10186988" y="2970213"/>
          <p14:tracePt t="5380" x="10234613" y="2951163"/>
          <p14:tracePt t="5382" x="10253663" y="2951163"/>
          <p14:tracePt t="5384" x="10299700" y="2941638"/>
          <p14:tracePt t="5386" x="10309225" y="2941638"/>
          <p14:tracePt t="5388" x="10375900" y="2922588"/>
          <p14:tracePt t="5390" x="10404475" y="2913063"/>
          <p14:tracePt t="5392" x="10442575" y="2903538"/>
          <p14:tracePt t="5395" x="10471150" y="2894013"/>
          <p14:tracePt t="5397" x="10517188" y="2894013"/>
          <p14:tracePt t="5399" x="10545763" y="2884488"/>
          <p14:tracePt t="5401" x="10564813" y="2884488"/>
          <p14:tracePt t="5404" x="10621963" y="2874963"/>
          <p14:tracePt t="5407" x="10660063" y="2865438"/>
          <p14:tracePt t="5409" x="10688638" y="2865438"/>
          <p14:tracePt t="5411" x="10717213" y="2847975"/>
          <p14:tracePt t="5414" x="10772775" y="2838450"/>
          <p14:tracePt t="5417" x="10810875" y="2828925"/>
          <p14:tracePt t="5419" x="10858500" y="2828925"/>
          <p14:tracePt t="5422" x="10896600" y="2819400"/>
          <p14:tracePt t="5424" x="10925175" y="2809875"/>
          <p14:tracePt t="5427" x="10961688" y="2800350"/>
          <p14:tracePt t="5429" x="10980738" y="2790825"/>
          <p14:tracePt t="5431" x="11018838" y="2781300"/>
          <p14:tracePt t="5433" x="11037888" y="2771775"/>
          <p14:tracePt t="5436" x="11066463" y="2762250"/>
          <p14:tracePt t="5438" x="11075988" y="2762250"/>
          <p14:tracePt t="5440" x="11085513" y="2752725"/>
          <p14:tracePt t="5441" x="11085513" y="2743200"/>
          <p14:tracePt t="5443" x="11095038" y="2733675"/>
          <p14:tracePt t="5445" x="11104563" y="2724150"/>
          <p14:tracePt t="5446" x="11114088" y="2714625"/>
          <p14:tracePt t="5461" x="11152188" y="2620963"/>
          <p14:tracePt t="5463" x="11152188" y="2582863"/>
          <p14:tracePt t="5466" x="11161713" y="2544763"/>
          <p14:tracePt t="5470" x="11171238" y="2506663"/>
          <p14:tracePt t="5473" x="11171238" y="2468563"/>
          <p14:tracePt t="5475" x="11179175" y="2420938"/>
          <p14:tracePt t="5477" x="11179175" y="2401888"/>
          <p14:tracePt t="5480" x="11179175" y="2374900"/>
          <p14:tracePt t="5483" x="11188700" y="2336800"/>
          <p14:tracePt t="5487" x="11188700" y="2289175"/>
          <p14:tracePt t="5490" x="11188700" y="2232025"/>
          <p14:tracePt t="5493" x="11188700" y="2184400"/>
          <p14:tracePt t="5496" x="11179175" y="2128838"/>
          <p14:tracePt t="5499" x="11161713" y="2071688"/>
          <p14:tracePt t="5501" x="11152188" y="2024063"/>
          <p14:tracePt t="5505" x="11133138" y="1966913"/>
          <p14:tracePt t="5508" x="11095038" y="1920875"/>
          <p14:tracePt t="5511" x="11075988" y="1863725"/>
          <p14:tracePt t="5514" x="11056938" y="1806575"/>
          <p14:tracePt t="5517" x="11037888" y="1768475"/>
          <p14:tracePt t="5520" x="11018838" y="1730375"/>
          <p14:tracePt t="5522" x="10990263" y="1693863"/>
          <p14:tracePt t="5525" x="10961688" y="1646238"/>
          <p14:tracePt t="5527" x="10944225" y="1627188"/>
          <p14:tracePt t="5529" x="10934700" y="1617663"/>
          <p14:tracePt t="5530" x="10925175" y="1589088"/>
          <p14:tracePt t="5532" x="10915650" y="1579563"/>
          <p14:tracePt t="5534" x="10896600" y="1560513"/>
          <p14:tracePt t="5536" x="10887075" y="1550988"/>
          <p14:tracePt t="5538" x="10858500" y="1512888"/>
          <p14:tracePt t="5540" x="10839450" y="1476375"/>
          <p14:tracePt t="5542" x="10820400" y="1457325"/>
          <p14:tracePt t="5544" x="10791825" y="1438275"/>
          <p14:tracePt t="5547" x="10763250" y="1419225"/>
          <p14:tracePt t="5548" x="10744200" y="1390650"/>
          <p14:tracePt t="5548" x="10725150" y="1362075"/>
          <p14:tracePt t="5550" x="10717213" y="1352550"/>
          <p14:tracePt t="5552" x="10698163" y="1323975"/>
          <p14:tracePt t="5555" x="10650538" y="1285875"/>
          <p14:tracePt t="5558" x="10612438" y="1239838"/>
          <p14:tracePt t="5562" x="10545763" y="1182688"/>
          <p14:tracePt t="5564" x="10526713" y="1154113"/>
          <p14:tracePt t="5566" x="10490200" y="1116013"/>
          <p14:tracePt t="5568" x="10461625" y="1096963"/>
          <p14:tracePt t="5570" x="10442575" y="1077913"/>
          <p14:tracePt t="5572" x="10414000" y="1049338"/>
          <p14:tracePt t="5575" x="10356850" y="1003300"/>
          <p14:tracePt t="5577" x="10328275" y="984250"/>
          <p14:tracePt t="5579" x="10290175" y="965200"/>
          <p14:tracePt t="5580" x="10272713" y="955675"/>
          <p14:tracePt t="5581" x="10244138" y="936625"/>
          <p14:tracePt t="5583" x="10215563" y="917575"/>
          <p14:tracePt t="5586" x="10167938" y="889000"/>
          <p14:tracePt t="5588" x="10101263" y="841375"/>
          <p14:tracePt t="5591" x="10026650" y="803275"/>
          <p14:tracePt t="5593" x="9969500" y="766763"/>
          <p14:tracePt t="5596" x="9883775" y="719138"/>
          <p14:tracePt t="5598" x="9826625" y="690563"/>
          <p14:tracePt t="5600" x="9761538" y="671513"/>
          <p14:tracePt t="5602" x="9704388" y="633413"/>
          <p14:tracePt t="5605" x="9599613" y="595313"/>
          <p14:tracePt t="5606" x="9582150" y="585788"/>
          <p14:tracePt t="5608" x="9515475" y="558800"/>
          <p14:tracePt t="5610" x="9458325" y="539750"/>
          <p14:tracePt t="5611" x="9401175" y="530225"/>
          <p14:tracePt t="5613" x="9355138" y="511175"/>
          <p14:tracePt t="5615" x="9307513" y="501650"/>
          <p14:tracePt t="5617" x="9259888" y="492125"/>
          <p14:tracePt t="5619" x="9240838" y="482600"/>
          <p14:tracePt t="5621" x="9212263" y="482600"/>
          <p14:tracePt t="5623" x="9174163" y="463550"/>
          <p14:tracePt t="5624" x="9137650" y="463550"/>
          <p14:tracePt t="5626" x="9118600" y="454025"/>
          <p14:tracePt t="5628" x="9099550" y="454025"/>
          <p14:tracePt t="5629" x="9061450" y="454025"/>
          <p14:tracePt t="5631" x="9042400" y="454025"/>
          <p14:tracePt t="5632" x="9032875" y="454025"/>
          <p14:tracePt t="5634" x="9004300" y="454025"/>
          <p14:tracePt t="5636" x="8975725" y="444500"/>
          <p14:tracePt t="5638" x="8937625" y="444500"/>
          <p14:tracePt t="5641" x="8901113" y="444500"/>
          <p14:tracePt t="5643" x="8872538" y="444500"/>
          <p14:tracePt t="5646" x="8853488" y="444500"/>
          <p14:tracePt t="5648" x="8805863" y="434975"/>
          <p14:tracePt t="5650" x="8767763" y="434975"/>
          <p14:tracePt t="5652" x="8748713" y="434975"/>
          <p14:tracePt t="5655" x="8710613" y="434975"/>
          <p14:tracePt t="5657" x="8683625" y="434975"/>
          <p14:tracePt t="5659" x="8664575" y="434975"/>
          <p14:tracePt t="5660" x="8636000" y="434975"/>
          <p14:tracePt t="5662" x="8616950" y="434975"/>
          <p14:tracePt t="5664" x="8597900" y="434975"/>
          <p14:tracePt t="5666" x="8578850" y="434975"/>
          <p14:tracePt t="5669" x="8559800" y="434975"/>
          <p14:tracePt t="5671" x="8531225" y="434975"/>
          <p14:tracePt t="5673" x="8512175" y="434975"/>
          <p14:tracePt t="5676" x="8483600" y="434975"/>
          <p14:tracePt t="5678" x="8466138" y="425450"/>
          <p14:tracePt t="5679" x="8447088" y="425450"/>
          <p14:tracePt t="5681" x="8437563" y="425450"/>
          <p14:tracePt t="5683" x="8408988" y="425450"/>
          <p14:tracePt t="5685" x="8389938" y="425450"/>
          <p14:tracePt t="5688" x="8361363" y="415925"/>
          <p14:tracePt t="5689" x="8351838" y="415925"/>
          <p14:tracePt t="5691" x="8323263" y="406400"/>
          <p14:tracePt t="5693" x="8285163" y="406400"/>
          <p14:tracePt t="5695" x="8266113" y="396875"/>
          <p14:tracePt t="5696" x="8239125" y="396875"/>
          <p14:tracePt t="5698" x="8229600" y="396875"/>
          <p14:tracePt t="5700" x="8181975" y="387350"/>
          <p14:tracePt t="5702" x="8162925" y="387350"/>
          <p14:tracePt t="5704" x="8134350" y="387350"/>
          <p14:tracePt t="5706" x="8086725" y="377825"/>
          <p14:tracePt t="5708" x="8077200" y="377825"/>
          <p14:tracePt t="5710" x="8048625" y="377825"/>
          <p14:tracePt t="5711" x="8020050" y="377825"/>
          <p14:tracePt t="5712" x="7993063" y="368300"/>
          <p14:tracePt t="5715" x="7964488" y="368300"/>
          <p14:tracePt t="5717" x="7935913" y="358775"/>
          <p14:tracePt t="5719" x="7897813" y="358775"/>
          <p14:tracePt t="5721" x="7869238" y="358775"/>
          <p14:tracePt t="5722" x="7840663" y="358775"/>
          <p14:tracePt t="5724" x="7812088" y="358775"/>
          <p14:tracePt t="5726" x="7793038" y="358775"/>
          <p14:tracePt t="5728" x="7775575" y="358775"/>
          <p14:tracePt t="5729" x="7747000" y="358775"/>
          <p14:tracePt t="5731" x="7727950" y="358775"/>
          <p14:tracePt t="5733" x="7699375" y="358775"/>
          <p14:tracePt t="5736" x="7670800" y="358775"/>
          <p14:tracePt t="5738" x="7632700" y="358775"/>
          <p14:tracePt t="5740" x="7604125" y="358775"/>
          <p14:tracePt t="5742" x="7566025" y="368300"/>
          <p14:tracePt t="5744" x="7548563" y="368300"/>
          <p14:tracePt t="5746" x="7519988" y="368300"/>
          <p14:tracePt t="5748" x="7500938" y="368300"/>
          <p14:tracePt t="5749" x="7481888" y="368300"/>
          <p14:tracePt t="5751" x="7472363" y="377825"/>
          <p14:tracePt t="5753" x="7453313" y="377825"/>
          <p14:tracePt t="5755" x="7424738" y="387350"/>
          <p14:tracePt t="5757" x="7405688" y="387350"/>
          <p14:tracePt t="5758" x="7367588" y="396875"/>
          <p14:tracePt t="5760" x="7348538" y="406400"/>
          <p14:tracePt t="5762" x="7339013" y="406400"/>
          <p14:tracePt t="5764" x="7321550" y="415925"/>
          <p14:tracePt t="5765" x="7312025" y="415925"/>
          <p14:tracePt t="5767" x="7283450" y="425450"/>
          <p14:tracePt t="5768" x="7273925" y="425450"/>
          <p14:tracePt t="5770" x="7245350" y="444500"/>
          <p14:tracePt t="5772" x="7235825" y="444500"/>
          <p14:tracePt t="5774" x="7207250" y="454025"/>
          <p14:tracePt t="5776" x="7188200" y="454025"/>
          <p14:tracePt t="5777" x="7169150" y="463550"/>
          <p14:tracePt t="5780" x="7131050" y="482600"/>
          <p14:tracePt t="5782" x="7112000" y="492125"/>
          <p14:tracePt t="5784" x="7085013" y="492125"/>
          <p14:tracePt t="5786" x="7075488" y="501650"/>
          <p14:tracePt t="5788" x="7056438" y="501650"/>
          <p14:tracePt t="5789" x="7027863" y="511175"/>
          <p14:tracePt t="5791" x="7008813" y="520700"/>
          <p14:tracePt t="5793" x="6989763" y="530225"/>
          <p14:tracePt t="5796" x="6961188" y="539750"/>
          <p14:tracePt t="5799" x="6913563" y="558800"/>
          <p14:tracePt t="5801" x="6894513" y="568325"/>
          <p14:tracePt t="5804" x="6867525" y="576263"/>
          <p14:tracePt t="5806" x="6848475" y="585788"/>
          <p14:tracePt t="5807" x="6829425" y="595313"/>
          <p14:tracePt t="5809" x="6819900" y="604838"/>
          <p14:tracePt t="5811" x="6800850" y="614363"/>
          <p14:tracePt t="5812" x="6791325" y="614363"/>
          <p14:tracePt t="5814" x="6762750" y="623888"/>
          <p14:tracePt t="5816" x="6743700" y="633413"/>
          <p14:tracePt t="5818" x="6724650" y="652463"/>
          <p14:tracePt t="5820" x="6705600" y="661988"/>
          <p14:tracePt t="5821" x="6686550" y="671513"/>
          <p14:tracePt t="5823" x="6667500" y="681038"/>
          <p14:tracePt t="5826" x="6650038" y="690563"/>
          <p14:tracePt t="5828" x="6621463" y="700088"/>
          <p14:tracePt t="5830" x="6602413" y="709613"/>
          <p14:tracePt t="5831" x="6583363" y="719138"/>
          <p14:tracePt t="5833" x="6573838" y="728663"/>
          <p14:tracePt t="5836" x="6545263" y="747713"/>
          <p14:tracePt t="5838" x="6526213" y="757238"/>
          <p14:tracePt t="5840" x="6507163" y="776288"/>
          <p14:tracePt t="5841" x="6488113" y="785813"/>
          <p14:tracePt t="5843" x="6478588" y="785813"/>
          <p14:tracePt t="5845" x="6459538" y="803275"/>
          <p14:tracePt t="5847" x="6440488" y="812800"/>
          <p14:tracePt t="5884" x="6157913" y="974725"/>
          <p14:tracePt t="5887" x="6138863" y="993775"/>
          <p14:tracePt t="5890" x="6119813" y="1003300"/>
          <p14:tracePt t="5894" x="6100763" y="1012825"/>
          <p14:tracePt t="5897" x="6091238" y="1030288"/>
          <p14:tracePt t="5899" x="6081713" y="1030288"/>
          <p14:tracePt t="5927" x="5978525" y="1125538"/>
          <p14:tracePt t="5938" x="5969000" y="1135063"/>
          <p14:tracePt t="5940" x="5959475" y="1144588"/>
          <p14:tracePt t="5954" x="5949950" y="1154113"/>
          <p14:tracePt t="5956" x="5949950" y="1163638"/>
          <p14:tracePt t="5971" x="5940425" y="1173163"/>
          <p14:tracePt t="5974" x="5940425" y="1182688"/>
          <p14:tracePt t="5988" x="5930900" y="1201738"/>
          <p14:tracePt t="6007" x="5921375" y="1230313"/>
          <p14:tracePt t="6021" x="5921375" y="1285875"/>
          <p14:tracePt t="6024" x="5921375" y="1295400"/>
          <p14:tracePt t="6027" x="5921375" y="1304925"/>
          <p14:tracePt t="6031" x="5921375" y="1323975"/>
          <p14:tracePt t="6034" x="5921375" y="1343025"/>
          <p14:tracePt t="6037" x="5921375" y="1352550"/>
          <p14:tracePt t="6039" x="5921375" y="1362075"/>
          <p14:tracePt t="6041" x="5921375" y="1381125"/>
          <p14:tracePt t="6043" x="5921375" y="1390650"/>
          <p14:tracePt t="6044" x="5921375" y="1400175"/>
          <p14:tracePt t="6046" x="5921375" y="1409700"/>
          <p14:tracePt t="6047" x="5921375" y="1419225"/>
          <p14:tracePt t="6052" x="5930900" y="1447800"/>
          <p14:tracePt t="6054" x="5940425" y="1466850"/>
          <p14:tracePt t="6071" x="6005513" y="1608138"/>
          <p14:tracePt t="6074" x="6034088" y="1655763"/>
          <p14:tracePt t="6078" x="6081713" y="1703388"/>
          <p14:tracePt t="6080" x="6091238" y="1739900"/>
          <p14:tracePt t="6082" x="6119813" y="1768475"/>
          <p14:tracePt t="6084" x="6138863" y="1787525"/>
          <p14:tracePt t="6086" x="6167438" y="1816100"/>
          <p14:tracePt t="6088" x="6205538" y="1863725"/>
          <p14:tracePt t="6090" x="6232525" y="1892300"/>
          <p14:tracePt t="6091" x="6242050" y="1901825"/>
          <p14:tracePt t="6093" x="6289675" y="1947863"/>
          <p14:tracePt t="6094" x="6318250" y="1985963"/>
          <p14:tracePt t="6096" x="6356350" y="2014538"/>
          <p14:tracePt t="6098" x="6365875" y="2043113"/>
          <p14:tracePt t="6099" x="6403975" y="2090738"/>
          <p14:tracePt t="6101" x="6432550" y="2109788"/>
          <p14:tracePt t="6109" x="6611938" y="2308225"/>
          <p14:tracePt t="6111" x="6650038" y="2355850"/>
          <p14:tracePt t="6113" x="6696075" y="2401888"/>
          <p14:tracePt t="6116" x="6772275" y="2478088"/>
          <p14:tracePt t="6118" x="6800850" y="2506663"/>
          <p14:tracePt t="6121" x="6877050" y="2582863"/>
          <p14:tracePt t="6124" x="6932613" y="2638425"/>
          <p14:tracePt t="6127" x="6980238" y="2705100"/>
          <p14:tracePt t="6129" x="7037388" y="2752725"/>
          <p14:tracePt t="6132" x="7056438" y="2790825"/>
          <p14:tracePt t="6134" x="7094538" y="2819400"/>
          <p14:tracePt t="6136" x="7112000" y="2838450"/>
          <p14:tracePt t="6138" x="7140575" y="2884488"/>
          <p14:tracePt t="6140" x="7150100" y="2894013"/>
          <p14:tracePt t="6141" x="7159625" y="2913063"/>
          <p14:tracePt t="6143" x="7169150" y="2922588"/>
          <p14:tracePt t="6145" x="7188200" y="2941638"/>
          <p14:tracePt t="6146" x="7207250" y="2960688"/>
          <p14:tracePt t="6148" x="7216775" y="2970213"/>
          <p14:tracePt t="6149" x="7216775" y="2979738"/>
          <p14:tracePt t="6151" x="7235825" y="2998788"/>
          <p14:tracePt t="6153" x="7254875" y="3017838"/>
          <p14:tracePt t="6156" x="7273925" y="3046413"/>
          <p14:tracePt t="6158" x="7312025" y="3084513"/>
          <p14:tracePt t="6161" x="7331075" y="3101975"/>
          <p14:tracePt t="6163" x="7348538" y="3121025"/>
          <p14:tracePt t="6165" x="7367588" y="3140075"/>
          <p14:tracePt t="6167" x="7386638" y="3168650"/>
          <p14:tracePt t="6169" x="7415213" y="3197225"/>
          <p14:tracePt t="6171" x="7434263" y="3216275"/>
          <p14:tracePt t="6173" x="7453313" y="3235325"/>
          <p14:tracePt t="6175" x="7481888" y="3254375"/>
          <p14:tracePt t="6176" x="7510463" y="3282950"/>
          <p14:tracePt t="6178" x="7539038" y="3311525"/>
          <p14:tracePt t="6180" x="7566025" y="3338513"/>
          <p14:tracePt t="6182" x="7585075" y="3357563"/>
          <p14:tracePt t="6184" x="7613650" y="3367088"/>
          <p14:tracePt t="6186" x="7642225" y="3395663"/>
          <p14:tracePt t="6188" x="7670800" y="3424238"/>
          <p14:tracePt t="6189" x="7699375" y="3452813"/>
          <p14:tracePt t="6191" x="7727950" y="3462338"/>
          <p14:tracePt t="6193" x="7747000" y="3481388"/>
          <p14:tracePt t="6194" x="7793038" y="3519488"/>
          <p14:tracePt t="6196" x="7821613" y="3546475"/>
          <p14:tracePt t="6198" x="7831138" y="3556000"/>
          <p14:tracePt t="6200" x="7878763" y="3594100"/>
          <p14:tracePt t="6202" x="7907338" y="3613150"/>
          <p14:tracePt t="6205" x="7945438" y="3641725"/>
          <p14:tracePt t="6207" x="8002588" y="3670300"/>
          <p14:tracePt t="6209" x="8039100" y="3698875"/>
          <p14:tracePt t="6211" x="8048625" y="3708400"/>
          <p14:tracePt t="6213" x="8077200" y="3727450"/>
          <p14:tracePt t="6215" x="8105775" y="3746500"/>
          <p14:tracePt t="6217" x="8134350" y="3756025"/>
          <p14:tracePt t="6218" x="8143875" y="3765550"/>
          <p14:tracePt t="6220" x="8162925" y="3773488"/>
          <p14:tracePt t="6221" x="8172450" y="3783013"/>
          <p14:tracePt t="6226" x="8239125" y="3811588"/>
          <p14:tracePt t="6227" x="8256588" y="3821113"/>
          <p14:tracePt t="6229" x="8266113" y="3830638"/>
          <p14:tracePt t="6231" x="8285163" y="3840163"/>
          <p14:tracePt t="6233" x="8294688" y="3849688"/>
          <p14:tracePt t="6235" x="8304213" y="3849688"/>
          <p14:tracePt t="6237" x="8323263" y="3859213"/>
          <p14:tracePt t="6239" x="8332788" y="3868738"/>
          <p14:tracePt t="6240" x="8342313" y="3878263"/>
          <p14:tracePt t="6257" x="8399463" y="3916363"/>
          <p14:tracePt t="6260" x="8418513" y="3925888"/>
          <p14:tracePt t="6263" x="8428038" y="3925888"/>
          <p14:tracePt t="6265" x="8437563" y="3935413"/>
          <p14:tracePt t="6267" x="8447088" y="3935413"/>
          <p14:tracePt t="6280" x="8493125" y="3963988"/>
          <p14:tracePt t="6286" x="8521700" y="3973513"/>
          <p14:tracePt t="6288" x="8531225" y="3973513"/>
          <p14:tracePt t="6290" x="8540750" y="3973513"/>
          <p14:tracePt t="6304" x="8636000" y="3983038"/>
          <p14:tracePt t="6307" x="8674100" y="3983038"/>
          <p14:tracePt t="6310" x="8710613" y="3992563"/>
          <p14:tracePt t="6312" x="8739188" y="3992563"/>
          <p14:tracePt t="6314" x="8777288" y="3992563"/>
          <p14:tracePt t="6316" x="8805863" y="4000500"/>
          <p14:tracePt t="6317" x="8843963" y="4000500"/>
          <p14:tracePt t="6319" x="8872538" y="4000500"/>
          <p14:tracePt t="6321" x="8928100" y="4010025"/>
          <p14:tracePt t="6322" x="8985250" y="4010025"/>
          <p14:tracePt t="6324" x="9042400" y="4010025"/>
          <p14:tracePt t="6326" x="9070975" y="4010025"/>
          <p14:tracePt t="6328" x="9137650" y="4010025"/>
          <p14:tracePt t="6329" x="9212263" y="4010025"/>
          <p14:tracePt t="6331" x="9250363" y="4010025"/>
          <p14:tracePt t="6332" x="9288463" y="4010025"/>
          <p14:tracePt t="6334" x="9355138" y="4010025"/>
          <p14:tracePt t="6336" x="9429750" y="4010025"/>
          <p14:tracePt t="6338" x="9505950" y="4010025"/>
          <p14:tracePt t="6340" x="9582150" y="4000500"/>
          <p14:tracePt t="6342" x="9647238" y="4000500"/>
          <p14:tracePt t="6344" x="9723438" y="3983038"/>
          <p14:tracePt t="6346" x="9790113" y="3973513"/>
          <p14:tracePt t="6349" x="9883775" y="3944938"/>
          <p14:tracePt t="6351" x="9940925" y="3935413"/>
          <p14:tracePt t="6354" x="9988550" y="3925888"/>
          <p14:tracePt t="6357" x="10091738" y="3906838"/>
          <p14:tracePt t="6360" x="10158413" y="3878263"/>
          <p14:tracePt t="6362" x="10186988" y="3878263"/>
          <p14:tracePt t="6364" x="10225088" y="3859213"/>
          <p14:tracePt t="6366" x="10253663" y="3849688"/>
          <p14:tracePt t="6368" x="10280650" y="3840163"/>
          <p14:tracePt t="6370" x="10318750" y="3821113"/>
          <p14:tracePt t="6372" x="10337800" y="3802063"/>
          <p14:tracePt t="6373" x="10356850" y="3783013"/>
          <p14:tracePt t="6375" x="10375900" y="3773488"/>
          <p14:tracePt t="6378" x="10404475" y="3756025"/>
          <p14:tracePt t="6380" x="10423525" y="3746500"/>
          <p14:tracePt t="6381" x="10442575" y="3727450"/>
          <p14:tracePt t="6383" x="10452100" y="3717925"/>
          <p14:tracePt t="6385" x="10471150" y="3708400"/>
          <p14:tracePt t="6387" x="10498138" y="3679825"/>
          <p14:tracePt t="6389" x="10545763" y="3641725"/>
          <p14:tracePt t="6391" x="10564813" y="3622675"/>
          <p14:tracePt t="6394" x="10593388" y="3584575"/>
          <p14:tracePt t="6396" x="10612438" y="3565525"/>
          <p14:tracePt t="6398" x="10650538" y="3538538"/>
          <p14:tracePt t="6400" x="10669588" y="3519488"/>
          <p14:tracePt t="6401" x="10688638" y="3490913"/>
          <p14:tracePt t="6404" x="10717213" y="3452813"/>
          <p14:tracePt t="6406" x="10734675" y="3424238"/>
          <p14:tracePt t="6407" x="10772775" y="3395663"/>
          <p14:tracePt t="6409" x="10791825" y="3357563"/>
          <p14:tracePt t="6411" x="10810875" y="3328988"/>
          <p14:tracePt t="6413" x="10820400" y="3311525"/>
          <p14:tracePt t="6415" x="10829925" y="3273425"/>
          <p14:tracePt t="6417" x="10848975" y="3244850"/>
          <p14:tracePt t="6418" x="10868025" y="3225800"/>
          <p14:tracePt t="6420" x="10868025" y="3206750"/>
          <p14:tracePt t="6422" x="10896600" y="3168650"/>
          <p14:tracePt t="6423" x="10906125" y="3140075"/>
          <p14:tracePt t="6426" x="10915650" y="3111500"/>
          <p14:tracePt t="6427" x="10925175" y="3084513"/>
          <p14:tracePt t="6429" x="10925175" y="3055938"/>
          <p14:tracePt t="6430" x="10925175" y="3027363"/>
          <p14:tracePt t="6433" x="10934700" y="2998788"/>
          <p14:tracePt t="6435" x="10944225" y="2989263"/>
          <p14:tracePt t="6438" x="10952163" y="2922588"/>
          <p14:tracePt t="6440" x="10961688" y="2903538"/>
          <p14:tracePt t="6442" x="10961688" y="2874963"/>
          <p14:tracePt t="6443" x="10971213" y="2865438"/>
          <p14:tracePt t="6444" x="10971213" y="2847975"/>
          <p14:tracePt t="6446" x="10971213" y="2838450"/>
          <p14:tracePt t="6449" x="10980738" y="2809875"/>
          <p14:tracePt t="6451" x="10980738" y="2790825"/>
          <p14:tracePt t="6454" x="10990263" y="2762250"/>
          <p14:tracePt t="6456" x="10999788" y="2743200"/>
          <p14:tracePt t="6459" x="10999788" y="2724150"/>
          <p14:tracePt t="6461" x="10999788" y="2705100"/>
          <p14:tracePt t="6463" x="11009313" y="2686050"/>
          <p14:tracePt t="6466" x="11018838" y="2667000"/>
          <p14:tracePt t="6469" x="11028363" y="2638425"/>
          <p14:tracePt t="6471" x="11028363" y="2611438"/>
          <p14:tracePt t="6473" x="11037888" y="2592388"/>
          <p14:tracePt t="6475" x="11047413" y="2563813"/>
          <p14:tracePt t="6477" x="11047413" y="2554288"/>
          <p14:tracePt t="6478" x="11056938" y="2525713"/>
          <p14:tracePt t="6481" x="11056938" y="2506663"/>
          <p14:tracePt t="6483" x="11066463" y="2487613"/>
          <p14:tracePt t="6486" x="11075988" y="2459038"/>
          <p14:tracePt t="6488" x="11075988" y="2430463"/>
          <p14:tracePt t="6490" x="11075988" y="2411413"/>
          <p14:tracePt t="6492" x="11085513" y="2393950"/>
          <p14:tracePt t="6494" x="11085513" y="2355850"/>
          <p14:tracePt t="6496" x="11085513" y="2336800"/>
          <p14:tracePt t="6497" x="11095038" y="2308225"/>
          <p14:tracePt t="6499" x="11095038" y="2298700"/>
          <p14:tracePt t="6501" x="11095038" y="2270125"/>
          <p14:tracePt t="6502" x="11095038" y="2251075"/>
          <p14:tracePt t="6505" x="11095038" y="2222500"/>
          <p14:tracePt t="6507" x="11095038" y="2203450"/>
          <p14:tracePt t="6509" x="11095038" y="2166938"/>
          <p14:tracePt t="6510" x="11095038" y="2157413"/>
          <p14:tracePt t="6512" x="11095038" y="2138363"/>
          <p14:tracePt t="6514" x="11095038" y="2109788"/>
          <p14:tracePt t="6515" x="11095038" y="2081213"/>
          <p14:tracePt t="6517" x="11095038" y="2052638"/>
          <p14:tracePt t="6519" x="11085513" y="2024063"/>
          <p14:tracePt t="6521" x="11085513" y="2014538"/>
          <p14:tracePt t="6522" x="11075988" y="1966913"/>
          <p14:tracePt t="6524" x="11066463" y="1957388"/>
          <p14:tracePt t="6526" x="11056938" y="1911350"/>
          <p14:tracePt t="6527" x="11047413" y="1892300"/>
          <p14:tracePt t="6530" x="11037888" y="1835150"/>
          <p14:tracePt t="6531" x="11018838" y="1806575"/>
          <p14:tracePt t="6534" x="10999788" y="1758950"/>
          <p14:tracePt t="6536" x="10990263" y="1739900"/>
          <p14:tracePt t="6538" x="10952163" y="1684338"/>
          <p14:tracePt t="6541" x="10925175" y="1617663"/>
          <p14:tracePt t="6542" x="10887075" y="1560513"/>
          <p14:tracePt t="6545" x="10848975" y="1512888"/>
          <p14:tracePt t="6547" x="10810875" y="1466850"/>
          <p14:tracePt t="6548" x="10763250" y="1409700"/>
          <p14:tracePt t="6550" x="10744200" y="1381125"/>
          <p14:tracePt t="6552" x="10688638" y="1333500"/>
          <p14:tracePt t="6554" x="10641013" y="1276350"/>
          <p14:tracePt t="6556" x="10593388" y="1211263"/>
          <p14:tracePt t="6557" x="10545763" y="1163638"/>
          <p14:tracePt t="6559" x="10507663" y="1125538"/>
          <p14:tracePt t="6560" x="10452100" y="1077913"/>
          <p14:tracePt t="6562" x="10433050" y="1049338"/>
          <p14:tracePt t="6564" x="10385425" y="984250"/>
          <p14:tracePt t="6565" x="10356850" y="965200"/>
          <p14:tracePt t="6567" x="10290175" y="917575"/>
          <p14:tracePt t="6568" x="10244138" y="860425"/>
          <p14:tracePt t="6570" x="10225088" y="841375"/>
          <p14:tracePt t="6571" x="10177463" y="795338"/>
          <p14:tracePt t="6573" x="10148888" y="766763"/>
          <p14:tracePt t="6575" x="10120313" y="738188"/>
          <p14:tracePt t="6577" x="10072688" y="700088"/>
          <p14:tracePt t="6578" x="10036175" y="652463"/>
          <p14:tracePt t="6580" x="10017125" y="642938"/>
          <p14:tracePt t="6582" x="9979025" y="604838"/>
          <p14:tracePt t="6583" x="9940925" y="576263"/>
          <p14:tracePt t="6607" x="9742488" y="396875"/>
          <p14:tracePt t="6609" x="9732963" y="396875"/>
          <p14:tracePt t="6630" x="9637713" y="322263"/>
          <p14:tracePt t="6637" x="9599613" y="293688"/>
          <p14:tracePt t="6639" x="9591675" y="284163"/>
          <p14:tracePt t="6652" x="9486900" y="227013"/>
          <p14:tracePt t="6653" x="9467850" y="217488"/>
          <p14:tracePt t="6654" x="9458325" y="217488"/>
          <p14:tracePt t="6655" x="9448800" y="207963"/>
          <p14:tracePt t="6670" x="9202738" y="114300"/>
          <p14:tracePt t="6673" x="9109075" y="85725"/>
          <p14:tracePt t="6675" x="9061450" y="66675"/>
          <p14:tracePt t="6677" x="9013825" y="47625"/>
          <p14:tracePt t="6680" x="8937625" y="19050"/>
          <p14:tracePt t="6681" x="8872538" y="0"/>
          <p14:tracePt t="6765" x="7529513" y="28575"/>
          <p14:tracePt t="6767" x="7519988" y="38100"/>
          <p14:tracePt t="6772" x="7481888" y="76200"/>
          <p14:tracePt t="6774" x="7453313" y="95250"/>
          <p14:tracePt t="6776" x="7434263" y="114300"/>
          <p14:tracePt t="6777" x="7424738" y="131763"/>
          <p14:tracePt t="6779" x="7415213" y="141288"/>
          <p14:tracePt t="6780" x="7405688" y="150813"/>
          <p14:tracePt t="6782" x="7396163" y="160338"/>
          <p14:tracePt t="6788" x="7358063" y="207963"/>
          <p14:tracePt t="6790" x="7339013" y="227013"/>
          <p14:tracePt t="6792" x="7331075" y="246063"/>
          <p14:tracePt t="6793" x="7321550" y="255588"/>
          <p14:tracePt t="6803" x="7264400" y="331788"/>
          <p14:tracePt t="6805" x="7245350" y="349250"/>
          <p14:tracePt t="6806" x="7235825" y="368300"/>
          <p14:tracePt t="6808" x="7226300" y="377825"/>
          <p14:tracePt t="6819" x="7178675" y="454025"/>
          <p14:tracePt t="6821" x="7169150" y="473075"/>
          <p14:tracePt t="6824" x="7150100" y="511175"/>
          <p14:tracePt t="6826" x="7140575" y="511175"/>
          <p14:tracePt t="6827" x="7131050" y="530225"/>
          <p14:tracePt t="6829" x="7121525" y="539750"/>
          <p14:tracePt t="6830" x="7112000" y="558800"/>
          <p14:tracePt t="6832" x="7104063" y="568325"/>
          <p14:tracePt t="6834" x="7104063" y="576263"/>
          <p14:tracePt t="6839" x="7075488" y="623888"/>
          <p14:tracePt t="6852" x="7037388" y="690563"/>
          <p14:tracePt t="6854" x="7027863" y="690563"/>
          <p14:tracePt t="6855" x="7027863" y="700088"/>
          <p14:tracePt t="6869" x="7008813" y="738188"/>
          <p14:tracePt t="6870" x="6999288" y="747713"/>
          <p14:tracePt t="6872" x="6999288" y="757238"/>
          <p14:tracePt t="6886" x="6989763" y="795338"/>
          <p14:tracePt t="6888" x="6980238" y="803275"/>
          <p14:tracePt t="6889" x="6980238" y="812800"/>
          <p14:tracePt t="6902" x="6961188" y="869950"/>
          <p14:tracePt t="6920" x="6942138" y="1049338"/>
          <p14:tracePt t="6922" x="6942138" y="1087438"/>
          <p14:tracePt t="6923" x="6942138" y="1116013"/>
          <p14:tracePt t="6925" x="6942138" y="1125538"/>
          <p14:tracePt t="6927" x="6942138" y="1154113"/>
          <p14:tracePt t="6928" x="6942138" y="1163638"/>
          <p14:tracePt t="6937" x="6942138" y="1285875"/>
          <p14:tracePt t="6939" x="6942138" y="1323975"/>
          <p14:tracePt t="6942" x="6942138" y="1352550"/>
          <p14:tracePt t="6944" x="6942138" y="1371600"/>
          <p14:tracePt t="6947" x="6951663" y="1419225"/>
          <p14:tracePt t="6950" x="6951663" y="1447800"/>
          <p14:tracePt t="6953" x="6951663" y="1485900"/>
          <p14:tracePt t="6956" x="6951663" y="1503363"/>
          <p14:tracePt t="6959" x="6961188" y="1541463"/>
          <p14:tracePt t="6962" x="6961188" y="1579563"/>
          <p14:tracePt t="6964" x="6970713" y="1598613"/>
          <p14:tracePt t="6967" x="6970713" y="1627188"/>
          <p14:tracePt t="6970" x="6980238" y="1674813"/>
          <p14:tracePt t="6972" x="6980238" y="1712913"/>
          <p14:tracePt t="6975" x="6980238" y="1730375"/>
          <p14:tracePt t="6978" x="6989763" y="1768475"/>
          <p14:tracePt t="6980" x="6999288" y="1797050"/>
          <p14:tracePt t="6981" x="6999288" y="1835150"/>
          <p14:tracePt t="6984" x="7018338" y="1873250"/>
          <p14:tracePt t="6986" x="7027863" y="1901825"/>
          <p14:tracePt t="6988" x="7027863" y="1939925"/>
          <p14:tracePt t="6990" x="7037388" y="1976438"/>
          <p14:tracePt t="6992" x="7046913" y="2024063"/>
          <p14:tracePt t="6994" x="7056438" y="2052638"/>
          <p14:tracePt t="6997" x="7075488" y="2119313"/>
          <p14:tracePt t="6999" x="7085013" y="2184400"/>
          <p14:tracePt t="7002" x="7112000" y="2232025"/>
          <p14:tracePt t="7005" x="7121525" y="2298700"/>
          <p14:tracePt t="7007" x="7131050" y="2346325"/>
          <p14:tracePt t="7009" x="7159625" y="2401888"/>
          <p14:tracePt t="7011" x="7169150" y="2420938"/>
          <p14:tracePt t="7013" x="7178675" y="2449513"/>
          <p14:tracePt t="7015" x="7188200" y="2487613"/>
          <p14:tracePt t="7017" x="7197725" y="2516188"/>
          <p14:tracePt t="7019" x="7207250" y="2535238"/>
          <p14:tracePt t="7021" x="7207250" y="2563813"/>
          <p14:tracePt t="7023" x="7226300" y="2592388"/>
          <p14:tracePt t="7026" x="7235825" y="2611438"/>
          <p14:tracePt t="7027" x="7245350" y="2628900"/>
          <p14:tracePt t="7030" x="7254875" y="2647950"/>
          <p14:tracePt t="7032" x="7264400" y="2657475"/>
          <p14:tracePt t="7034" x="7273925" y="2676525"/>
          <p14:tracePt t="7036" x="7273925" y="2686050"/>
          <p14:tracePt t="7044" x="7312025" y="2743200"/>
          <p14:tracePt t="7046" x="7321550" y="2762250"/>
          <p14:tracePt t="7049" x="7339013" y="2781300"/>
          <p14:tracePt t="7052" x="7348538" y="2790825"/>
          <p14:tracePt t="7054" x="7358063" y="2800350"/>
          <p14:tracePt t="7057" x="7377113" y="2809875"/>
          <p14:tracePt t="7059" x="7386638" y="2828925"/>
          <p14:tracePt t="7061" x="7405688" y="2838450"/>
          <p14:tracePt t="7063" x="7415213" y="2847975"/>
          <p14:tracePt t="7065" x="7424738" y="2857500"/>
          <p14:tracePt t="7066" x="7443788" y="2865438"/>
          <p14:tracePt t="7069" x="7453313" y="2874963"/>
          <p14:tracePt t="7070" x="7462838" y="2884488"/>
          <p14:tracePt t="7073" x="7481888" y="2903538"/>
          <p14:tracePt t="7075" x="7491413" y="2913063"/>
          <p14:tracePt t="7076" x="7500938" y="2922588"/>
          <p14:tracePt t="7089" x="7594600" y="3027363"/>
          <p14:tracePt t="7091" x="7604125" y="3036888"/>
          <p14:tracePt t="7093" x="7613650" y="3055938"/>
          <p14:tracePt t="7095" x="7632700" y="3065463"/>
          <p14:tracePt t="7097" x="7642225" y="3084513"/>
          <p14:tracePt t="7099" x="7661275" y="3101975"/>
          <p14:tracePt t="7100" x="7680325" y="3130550"/>
          <p14:tracePt t="7103" x="7689850" y="3149600"/>
          <p14:tracePt t="7105" x="7708900" y="3178175"/>
          <p14:tracePt t="7107" x="7718425" y="3187700"/>
          <p14:tracePt t="7109" x="7727950" y="3206750"/>
          <p14:tracePt t="7110" x="7747000" y="3225800"/>
          <p14:tracePt t="7112" x="7766050" y="3244850"/>
          <p14:tracePt t="7115" x="7775575" y="3254375"/>
          <p14:tracePt t="7116" x="7793038" y="3273425"/>
          <p14:tracePt t="7119" x="7812088" y="3292475"/>
          <p14:tracePt t="7121" x="7831138" y="3311525"/>
          <p14:tracePt t="7124" x="7859713" y="3328988"/>
          <p14:tracePt t="7126" x="7878763" y="3348038"/>
          <p14:tracePt t="7128" x="7897813" y="3367088"/>
          <p14:tracePt t="7130" x="7916863" y="3386138"/>
          <p14:tracePt t="7131" x="7945438" y="3395663"/>
          <p14:tracePt t="7135" x="7964488" y="3414713"/>
          <p14:tracePt t="7138" x="8029575" y="3452813"/>
          <p14:tracePt t="7140" x="8058150" y="3471863"/>
          <p14:tracePt t="7142" x="8086725" y="3490913"/>
          <p14:tracePt t="7144" x="8115300" y="3500438"/>
          <p14:tracePt t="7146" x="8153400" y="3509963"/>
          <p14:tracePt t="7149" x="8201025" y="3529013"/>
          <p14:tracePt t="7152" x="8256588" y="3556000"/>
          <p14:tracePt t="7155" x="8323263" y="3575050"/>
          <p14:tracePt t="7157" x="8370888" y="3584575"/>
          <p14:tracePt t="7159" x="8418513" y="3603625"/>
          <p14:tracePt t="7160" x="8447088" y="3613150"/>
          <p14:tracePt t="7162" x="8474075" y="3613150"/>
          <p14:tracePt t="7164" x="8512175" y="3622675"/>
          <p14:tracePt t="7166" x="8588375" y="3641725"/>
          <p14:tracePt t="7169" x="8636000" y="3651250"/>
          <p14:tracePt t="7170" x="8683625" y="3651250"/>
          <p14:tracePt t="7172" x="8729663" y="3670300"/>
          <p14:tracePt t="7174" x="8758238" y="3679825"/>
          <p14:tracePt t="7177" x="8805863" y="3689350"/>
          <p14:tracePt t="7179" x="8843963" y="3689350"/>
          <p14:tracePt t="7181" x="8891588" y="3698875"/>
          <p14:tracePt t="7183" x="8937625" y="3708400"/>
          <p14:tracePt t="7186" x="9004300" y="3727450"/>
          <p14:tracePt t="7188" x="9051925" y="3736975"/>
          <p14:tracePt t="7190" x="9090025" y="3736975"/>
          <p14:tracePt t="7192" x="9137650" y="3746500"/>
          <p14:tracePt t="7194" x="9174163" y="3746500"/>
          <p14:tracePt t="7196" x="9221788" y="3756025"/>
          <p14:tracePt t="7198" x="9278938" y="3756025"/>
          <p14:tracePt t="7200" x="9326563" y="3756025"/>
          <p14:tracePt t="7202" x="9382125" y="3756025"/>
          <p14:tracePt t="7204" x="9439275" y="3756025"/>
          <p14:tracePt t="7206" x="9496425" y="3756025"/>
          <p14:tracePt t="7208" x="9572625" y="3756025"/>
          <p14:tracePt t="7210" x="9628188" y="3756025"/>
          <p14:tracePt t="7212" x="9704388" y="3756025"/>
          <p14:tracePt t="7214" x="9780588" y="3756025"/>
          <p14:tracePt t="7216" x="9845675" y="3756025"/>
          <p14:tracePt t="7217" x="9883775" y="3756025"/>
          <p14:tracePt t="7220" x="9998075" y="3746500"/>
          <p14:tracePt t="7221" x="10072688" y="3727450"/>
          <p14:tracePt t="7223" x="10148888" y="3717925"/>
          <p14:tracePt t="7225" x="10215563" y="3708400"/>
          <p14:tracePt t="7228" x="10290175" y="3689350"/>
          <p14:tracePt t="7230" x="10414000" y="3670300"/>
          <p14:tracePt t="7233" x="10480675" y="3641725"/>
          <p14:tracePt t="7236" x="10593388" y="3613150"/>
          <p14:tracePt t="7238" x="10650538" y="3603625"/>
          <p14:tracePt t="7241" x="10734675" y="3565525"/>
          <p14:tracePt t="7243" x="10791825" y="3556000"/>
          <p14:tracePt t="7245" x="10839450" y="3538538"/>
          <p14:tracePt t="7246" x="10887075" y="3519488"/>
          <p14:tracePt t="7248" x="10906125" y="3509963"/>
          <p14:tracePt t="7249" x="10952163" y="3490913"/>
          <p14:tracePt t="7251" x="10980738" y="3471863"/>
          <p14:tracePt t="7253" x="11009313" y="3462338"/>
          <p14:tracePt t="7255" x="11037888" y="3443288"/>
          <p14:tracePt t="7256" x="11075988" y="3424238"/>
          <p14:tracePt t="7258" x="11104563" y="3414713"/>
          <p14:tracePt t="7260" x="11114088" y="3405188"/>
          <p14:tracePt t="7261" x="11133138" y="3386138"/>
          <p14:tracePt t="7263" x="11142663" y="3376613"/>
          <p14:tracePt t="7265" x="11161713" y="3367088"/>
          <p14:tracePt t="7266" x="11179175" y="3338513"/>
          <p14:tracePt t="7268" x="11179175" y="3328988"/>
          <p14:tracePt t="7269" x="11198225" y="3311525"/>
          <p14:tracePt t="7271" x="11198225" y="3302000"/>
          <p14:tracePt t="7273" x="11217275" y="3254375"/>
          <p14:tracePt t="7276" x="11226800" y="3225800"/>
          <p14:tracePt t="7278" x="11236325" y="3206750"/>
          <p14:tracePt t="7281" x="11255375" y="3168650"/>
          <p14:tracePt t="7282" x="11274425" y="3140075"/>
          <p14:tracePt t="7286" x="11274425" y="3101975"/>
          <p14:tracePt t="7288" x="11283950" y="3065463"/>
          <p14:tracePt t="7290" x="11293475" y="3036888"/>
          <p14:tracePt t="7292" x="11293475" y="2979738"/>
          <p14:tracePt t="7294" x="11303000" y="2951163"/>
          <p14:tracePt t="7296" x="11303000" y="2922588"/>
          <p14:tracePt t="7298" x="11303000" y="2913063"/>
          <p14:tracePt t="7299" x="11312525" y="2884488"/>
          <p14:tracePt t="7303" x="11312525" y="2828925"/>
          <p14:tracePt t="7305" x="11322050" y="2809875"/>
          <p14:tracePt t="7307" x="11322050" y="2790825"/>
          <p14:tracePt t="7308" x="11322050" y="2771775"/>
          <p14:tracePt t="7309" x="11322050" y="2762250"/>
          <p14:tracePt t="7329" x="11350625" y="2611438"/>
          <p14:tracePt t="7331" x="11350625" y="2601913"/>
          <p14:tracePt t="7333" x="11350625" y="2582863"/>
          <p14:tracePt t="7335" x="11350625" y="2573338"/>
          <p14:tracePt t="7337" x="11360150" y="2563813"/>
          <p14:tracePt t="7339" x="11360150" y="2544763"/>
          <p14:tracePt t="7355" x="11350625" y="2430463"/>
          <p14:tracePt t="7357" x="11350625" y="2411413"/>
          <p14:tracePt t="7358" x="11341100" y="2393950"/>
          <p14:tracePt t="7361" x="11331575" y="2374900"/>
          <p14:tracePt t="7362" x="11331575" y="2365375"/>
          <p14:tracePt t="7364" x="11322050" y="2336800"/>
          <p14:tracePt t="7365" x="11312525" y="2317750"/>
          <p14:tracePt t="7367" x="11303000" y="2289175"/>
          <p14:tracePt t="7374" x="11245850" y="2174875"/>
          <p14:tracePt t="7376" x="11236325" y="2128838"/>
          <p14:tracePt t="7378" x="11217275" y="2100263"/>
          <p14:tracePt t="7380" x="11188700" y="2052638"/>
          <p14:tracePt t="7381" x="11171238" y="2024063"/>
          <p14:tracePt t="7383" x="11161713" y="1985963"/>
          <p14:tracePt t="7385" x="11152188" y="1966913"/>
          <p14:tracePt t="7387" x="11085513" y="1892300"/>
          <p14:tracePt t="7388" x="11056938" y="1844675"/>
          <p14:tracePt t="7390" x="11028363" y="1825625"/>
          <p14:tracePt t="7391" x="10980738" y="1758950"/>
          <p14:tracePt t="7393" x="10952163" y="1730375"/>
          <p14:tracePt t="7395" x="10906125" y="1674813"/>
          <p14:tracePt t="7397" x="10858500" y="1627188"/>
          <p14:tracePt t="7398" x="10820400" y="1589088"/>
          <p14:tracePt t="7400" x="10753725" y="1522413"/>
          <p14:tracePt t="7402" x="10688638" y="1457325"/>
          <p14:tracePt t="7404" x="10602913" y="1371600"/>
          <p14:tracePt t="7406" x="10574338" y="1343025"/>
          <p14:tracePt t="7408" x="10517188" y="1285875"/>
          <p14:tracePt t="7409" x="10471150" y="1230313"/>
          <p14:tracePt t="7411" x="10442575" y="1211263"/>
          <p14:tracePt t="7412" x="10394950" y="1163638"/>
          <p14:tracePt t="7415" x="10356850" y="1125538"/>
          <p14:tracePt t="7417" x="10309225" y="1077913"/>
          <p14:tracePt t="7419" x="10263188" y="1039813"/>
          <p14:tracePt t="7422" x="10206038" y="1003300"/>
          <p14:tracePt t="7425" x="10177463" y="965200"/>
          <p14:tracePt t="7427" x="10148888" y="936625"/>
          <p14:tracePt t="7430" x="10120313" y="917575"/>
          <p14:tracePt t="7433" x="10091738" y="889000"/>
          <p14:tracePt t="7436" x="10053638" y="869950"/>
          <p14:tracePt t="7439" x="10026650" y="841375"/>
          <p14:tracePt t="7441" x="10007600" y="831850"/>
          <p14:tracePt t="7443" x="9988550" y="812800"/>
          <p14:tracePt t="7445" x="9959975" y="785813"/>
          <p14:tracePt t="7447" x="9931400" y="776288"/>
          <p14:tracePt t="7449" x="9912350" y="757238"/>
          <p14:tracePt t="7451" x="9874250" y="747713"/>
          <p14:tracePt t="7453" x="9836150" y="719138"/>
          <p14:tracePt t="7455" x="9826625" y="719138"/>
          <p14:tracePt t="7456" x="9809163" y="700088"/>
          <p14:tracePt t="7458" x="9799638" y="700088"/>
          <p14:tracePt t="7460" x="9771063" y="681038"/>
          <p14:tracePt t="7462" x="9752013" y="671513"/>
          <p14:tracePt t="7464" x="9713913" y="661988"/>
          <p14:tracePt t="7466" x="9685338" y="652463"/>
          <p14:tracePt t="7468" x="9675813" y="642938"/>
          <p14:tracePt t="7470" x="9647238" y="633413"/>
          <p14:tracePt t="7472" x="9637713" y="633413"/>
          <p14:tracePt t="7474" x="9618663" y="623888"/>
          <p14:tracePt t="7476" x="9599613" y="614363"/>
          <p14:tracePt t="7478" x="9591675" y="614363"/>
          <p14:tracePt t="7480" x="9572625" y="604838"/>
          <p14:tracePt t="7482" x="9553575" y="595313"/>
          <p14:tracePt t="7494" x="9477375" y="558800"/>
          <p14:tracePt t="7496" x="9448800" y="558800"/>
          <p14:tracePt t="7508" x="9382125" y="549275"/>
          <p14:tracePt t="7510" x="9364663" y="549275"/>
          <p14:tracePt t="7519" x="9326563" y="549275"/>
          <p14:tracePt t="7522" x="9307513" y="549275"/>
          <p14:tracePt t="7524" x="9288463" y="549275"/>
          <p14:tracePt t="7526" x="9278938" y="549275"/>
          <p14:tracePt t="7528" x="9269413" y="549275"/>
          <p14:tracePt t="7529" x="9259888" y="549275"/>
          <p14:tracePt t="7531" x="9250363" y="549275"/>
          <p14:tracePt t="7532" x="9240838" y="549275"/>
          <p14:tracePt t="7535" x="9231313" y="549275"/>
          <p14:tracePt t="7536" x="9221788" y="549275"/>
          <p14:tracePt t="7541" x="9193213" y="558800"/>
          <p14:tracePt t="7543" x="9183688" y="558800"/>
          <p14:tracePt t="7545" x="9164638" y="576263"/>
          <p14:tracePt t="7547" x="9155113" y="576263"/>
          <p14:tracePt t="7548" x="9145588" y="585788"/>
          <p14:tracePt t="7550" x="9137650" y="585788"/>
          <p14:tracePt t="7557" x="9099550" y="604838"/>
          <p14:tracePt t="7559" x="9080500" y="604838"/>
          <p14:tracePt t="7561" x="9070975" y="604838"/>
          <p14:tracePt t="7563" x="9061450" y="604838"/>
          <p14:tracePt t="7565" x="9042400" y="614363"/>
          <p14:tracePt t="7567" x="9032875" y="614363"/>
          <p14:tracePt t="7569" x="9023350" y="623888"/>
          <p14:tracePt t="7571" x="9004300" y="623888"/>
          <p14:tracePt t="7577" x="8966200" y="642938"/>
          <p14:tracePt t="7578" x="8956675" y="642938"/>
          <p14:tracePt t="7586" x="8901113" y="652463"/>
          <p14:tracePt t="7588" x="8863013" y="661988"/>
          <p14:tracePt t="7590" x="8834438" y="671513"/>
          <p14:tracePt t="7603" x="8729663" y="700088"/>
          <p14:tracePt t="7605" x="8693150" y="700088"/>
          <p14:tracePt t="7608" x="8664575" y="709613"/>
          <p14:tracePt t="7610" x="8655050" y="719138"/>
          <p14:tracePt t="7612" x="8607425" y="719138"/>
          <p14:tracePt t="7614" x="8588375" y="728663"/>
          <p14:tracePt t="7616" x="8559800" y="728663"/>
          <p14:tracePt t="7618" x="8531225" y="738188"/>
          <p14:tracePt t="7620" x="8512175" y="747713"/>
          <p14:tracePt t="7622" x="8483600" y="747713"/>
          <p14:tracePt t="7624" x="8447088" y="757238"/>
          <p14:tracePt t="7625" x="8418513" y="766763"/>
          <p14:tracePt t="7627" x="8399463" y="766763"/>
          <p14:tracePt t="7629" x="8370888" y="776288"/>
          <p14:tracePt t="7631" x="8342313" y="785813"/>
          <p14:tracePt t="7634" x="8323263" y="785813"/>
          <p14:tracePt t="7636" x="8275638" y="822325"/>
          <p14:tracePt t="7638" x="8266113" y="822325"/>
          <p14:tracePt t="7639" x="8247063" y="831850"/>
          <p14:tracePt t="7642" x="8229600" y="850900"/>
          <p14:tracePt t="7644" x="8210550" y="860425"/>
          <p14:tracePt t="7646" x="8191500" y="869950"/>
          <p14:tracePt t="7649" x="8153400" y="898525"/>
          <p14:tracePt t="7651" x="8143875" y="908050"/>
          <p14:tracePt t="7653" x="8115300" y="927100"/>
          <p14:tracePt t="7656" x="8086725" y="955675"/>
          <p14:tracePt t="7658" x="8048625" y="974725"/>
          <p14:tracePt t="7661" x="8020050" y="1003300"/>
          <p14:tracePt t="7663" x="7993063" y="1022350"/>
          <p14:tracePt t="7666" x="7964488" y="1049338"/>
          <p14:tracePt t="7668" x="7935913" y="1077913"/>
          <p14:tracePt t="7670" x="7897813" y="1096963"/>
          <p14:tracePt t="7671" x="7878763" y="1116013"/>
          <p14:tracePt t="7674" x="7850188" y="1135063"/>
          <p14:tracePt t="7676" x="7831138" y="1154113"/>
          <p14:tracePt t="7678" x="7802563" y="1173163"/>
          <p14:tracePt t="7680" x="7785100" y="1192213"/>
          <p14:tracePt t="7682" x="7747000" y="1211263"/>
          <p14:tracePt t="7685" x="7727950" y="1249363"/>
          <p14:tracePt t="7687" x="7689850" y="1276350"/>
          <p14:tracePt t="7689" x="7670800" y="1295400"/>
          <p14:tracePt t="7691" x="7651750" y="1314450"/>
          <p14:tracePt t="7693" x="7613650" y="1333500"/>
          <p14:tracePt t="7695" x="7585075" y="1362075"/>
          <p14:tracePt t="7698" x="7566025" y="1381125"/>
          <p14:tracePt t="7700" x="7548563" y="1419225"/>
          <p14:tracePt t="7702" x="7529513" y="1428750"/>
          <p14:tracePt t="7704" x="7519988" y="1447800"/>
          <p14:tracePt t="7706" x="7500938" y="1466850"/>
          <p14:tracePt t="7708" x="7491413" y="1485900"/>
          <p14:tracePt t="7709" x="7481888" y="1493838"/>
          <p14:tracePt t="7720" x="7415213" y="1560513"/>
          <p14:tracePt t="7722" x="7405688" y="1579563"/>
          <p14:tracePt t="7724" x="7405688" y="1589088"/>
          <p14:tracePt t="7726" x="7396163" y="1598613"/>
          <p14:tracePt t="7736" x="7386638" y="1617663"/>
          <p14:tracePt t="7753" x="7367588" y="1646238"/>
          <p14:tracePt t="7770" x="7367588" y="1665288"/>
          <p14:tracePt t="7786" x="7367588" y="1684338"/>
          <p14:tracePt t="7803" x="7358063" y="1749425"/>
          <p14:tracePt t="7806" x="7358063" y="1758950"/>
          <p14:tracePt t="7821" x="7358063" y="1892300"/>
          <p14:tracePt t="7824" x="7358063" y="1920875"/>
          <p14:tracePt t="7826" x="7358063" y="1939925"/>
          <p14:tracePt t="7828" x="7358063" y="1957388"/>
          <p14:tracePt t="7829" x="7358063" y="1966913"/>
          <p14:tracePt t="7832" x="7358063" y="1985963"/>
          <p14:tracePt t="7834" x="7358063" y="1995488"/>
          <p14:tracePt t="7837" x="7367588" y="2014538"/>
          <p14:tracePt t="7839" x="7367588" y="2033588"/>
          <p14:tracePt t="7841" x="7367588" y="2043113"/>
          <p14:tracePt t="7843" x="7367588" y="2052638"/>
          <p14:tracePt t="7845" x="7377113" y="2071688"/>
          <p14:tracePt t="7847" x="7377113" y="2081213"/>
          <p14:tracePt t="7853" x="7377113" y="2100263"/>
          <p14:tracePt t="7869" x="7377113" y="2138363"/>
          <p14:tracePt t="7871" x="7377113" y="2147888"/>
          <p14:tracePt t="7886" x="7377113" y="2157413"/>
          <p14:tracePt t="7902" x="7386638" y="2157413"/>
          <p14:tracePt t="7904" x="7386638" y="2166938"/>
          <p14:tracePt t="7919" x="7396163" y="2193925"/>
          <p14:tracePt t="7921" x="7396163" y="2203450"/>
          <p14:tracePt t="7924" x="7405688" y="2203450"/>
          <p14:tracePt t="7937" x="7415213" y="2251075"/>
          <p14:tracePt t="7939" x="7415213" y="2260600"/>
          <p14:tracePt t="7942" x="7424738" y="2270125"/>
          <p14:tracePt t="7945" x="7424738" y="2279650"/>
          <p14:tracePt t="7946" x="7434263" y="2289175"/>
          <p14:tracePt t="7947" x="7434263" y="2298700"/>
          <p14:tracePt t="7956" x="7453313" y="2327275"/>
          <p14:tracePt t="7960" x="7453313" y="2346325"/>
          <p14:tracePt t="7963" x="7462838" y="2355850"/>
          <p14:tracePt t="7973" x="7481888" y="2384425"/>
          <p14:tracePt t="7987" x="7500938" y="2420938"/>
          <p14:tracePt t="7989" x="7510463" y="2430463"/>
          <p14:tracePt t="8020" x="7613650" y="2535238"/>
          <p14:tracePt t="8023" x="7632700" y="2544763"/>
          <p14:tracePt t="8026" x="7651750" y="2563813"/>
          <p14:tracePt t="8030" x="7680325" y="2592388"/>
          <p14:tracePt t="8033" x="7718425" y="2611438"/>
          <p14:tracePt t="8038" x="7766050" y="2647950"/>
          <p14:tracePt t="8042" x="7802563" y="2676525"/>
          <p14:tracePt t="8046" x="7850188" y="2705100"/>
          <p14:tracePt t="8050" x="7878763" y="2733675"/>
          <p14:tracePt t="8055" x="7945438" y="2762250"/>
          <p14:tracePt t="8058" x="7993063" y="2800350"/>
          <p14:tracePt t="8062" x="8029575" y="2828925"/>
          <p14:tracePt t="8065" x="8096250" y="2857500"/>
          <p14:tracePt t="8069" x="8153400" y="2884488"/>
          <p14:tracePt t="8072" x="8191500" y="2913063"/>
          <p14:tracePt t="8075" x="8239125" y="2932113"/>
          <p14:tracePt t="8078" x="8275638" y="2941638"/>
          <p14:tracePt t="8081" x="8304213" y="2960688"/>
          <p14:tracePt t="8085" x="8370888" y="2989263"/>
          <p14:tracePt t="8089" x="8418513" y="3008313"/>
          <p14:tracePt t="8092" x="8466138" y="3027363"/>
          <p14:tracePt t="8096" x="8540750" y="3046413"/>
          <p14:tracePt t="8099" x="8597900" y="3065463"/>
          <p14:tracePt t="8103" x="8693150" y="3092450"/>
          <p14:tracePt t="8107" x="8758238" y="3111500"/>
          <p14:tracePt t="8109" x="8805863" y="3130550"/>
          <p14:tracePt t="8111" x="8872538" y="3149600"/>
          <p14:tracePt t="8115" x="8937625" y="3168650"/>
          <p14:tracePt t="8120" x="9042400" y="3187700"/>
          <p14:tracePt t="8123" x="9090025" y="3216275"/>
          <p14:tracePt t="8127" x="9155113" y="3225800"/>
          <p14:tracePt t="8131" x="9212263" y="3235325"/>
          <p14:tracePt t="8135" x="9240838" y="3235325"/>
          <p14:tracePt t="8138" x="9288463" y="3244850"/>
          <p14:tracePt t="8141" x="9317038" y="3244850"/>
          <p14:tracePt t="8144" x="9345613" y="3244850"/>
          <p14:tracePt t="8147" x="9364663" y="3254375"/>
          <p14:tracePt t="8149" x="9382125" y="3254375"/>
          <p14:tracePt t="8152" x="9401175" y="3254375"/>
          <p14:tracePt t="8154" x="9410700" y="3254375"/>
          <p14:tracePt t="8156" x="9429750" y="3254375"/>
          <p14:tracePt t="8159" x="9448800" y="3254375"/>
          <p14:tracePt t="8162" x="9467850" y="3254375"/>
          <p14:tracePt t="8165" x="9496425" y="3254375"/>
          <p14:tracePt t="8169" x="9534525" y="3254375"/>
          <p14:tracePt t="8172" x="9563100" y="3254375"/>
          <p14:tracePt t="8175" x="9591675" y="3254375"/>
          <p14:tracePt t="8178" x="9637713" y="3254375"/>
          <p14:tracePt t="8181" x="9666288" y="3244850"/>
          <p14:tracePt t="8184" x="9694863" y="3244850"/>
          <p14:tracePt t="8187" x="9742488" y="3235325"/>
          <p14:tracePt t="8190" x="9780588" y="3235325"/>
          <p14:tracePt t="8193" x="9818688" y="3225800"/>
          <p14:tracePt t="8197" x="9874250" y="3225800"/>
          <p14:tracePt t="8200" x="9912350" y="3216275"/>
          <p14:tracePt t="8203" x="9940925" y="3216275"/>
          <p14:tracePt t="8206" x="9979025" y="3206750"/>
          <p14:tracePt t="8210" x="10036175" y="3197225"/>
          <p14:tracePt t="8213" x="10072688" y="3178175"/>
          <p14:tracePt t="8217" x="10101263" y="3168650"/>
          <p14:tracePt t="8221" x="10158413" y="3159125"/>
          <p14:tracePt t="8225" x="10186988" y="3149600"/>
          <p14:tracePt t="8228" x="10225088" y="3140075"/>
          <p14:tracePt t="8231" x="10244138" y="3130550"/>
          <p14:tracePt t="8235" x="10290175" y="3111500"/>
          <p14:tracePt t="8237" x="10299700" y="3111500"/>
          <p14:tracePt t="8240" x="10328275" y="3092450"/>
          <p14:tracePt t="8242" x="10337800" y="3084513"/>
          <p14:tracePt t="8244" x="10347325" y="3074988"/>
          <p14:tracePt t="8247" x="10366375" y="3065463"/>
          <p14:tracePt t="8250" x="10385425" y="3055938"/>
          <p14:tracePt t="8253" x="10404475" y="3027363"/>
          <p14:tracePt t="8256" x="10423525" y="3017838"/>
          <p14:tracePt t="8259" x="10442575" y="2989263"/>
          <p14:tracePt t="8262" x="10461625" y="2970213"/>
          <p14:tracePt t="8265" x="10480675" y="2951163"/>
          <p14:tracePt t="8269" x="10507663" y="2922588"/>
          <p14:tracePt t="8272" x="10526713" y="2903538"/>
          <p14:tracePt t="8277" x="10564813" y="2865438"/>
          <p14:tracePt t="8280" x="10583863" y="2838450"/>
          <p14:tracePt t="8283" x="10602913" y="2819400"/>
          <p14:tracePt t="8289" x="10650538" y="2771775"/>
          <p14:tracePt t="8294" x="10688638" y="2733675"/>
          <p14:tracePt t="8296" x="10707688" y="2714625"/>
          <p14:tracePt t="8298" x="10717213" y="2695575"/>
          <p14:tracePt t="8301" x="10725150" y="2686050"/>
          <p14:tracePt t="8304" x="10744200" y="2667000"/>
          <p14:tracePt t="8307" x="10763250" y="2647950"/>
          <p14:tracePt t="8309" x="10772775" y="2638425"/>
          <p14:tracePt t="8311" x="10782300" y="2628900"/>
          <p14:tracePt t="8313" x="10791825" y="2611438"/>
          <p14:tracePt t="8315" x="10801350" y="2601913"/>
          <p14:tracePt t="8318" x="10810875" y="2573338"/>
          <p14:tracePt t="8320" x="10820400" y="2563813"/>
          <p14:tracePt t="8322" x="10829925" y="2554288"/>
          <p14:tracePt t="8337" x="10848975" y="2459038"/>
          <p14:tracePt t="8339" x="10858500" y="2439988"/>
          <p14:tracePt t="8341" x="10858500" y="2420938"/>
          <p14:tracePt t="8343" x="10858500" y="2393950"/>
          <p14:tracePt t="8345" x="10858500" y="2365375"/>
          <p14:tracePt t="8348" x="10868025" y="2327275"/>
          <p14:tracePt t="8351" x="10868025" y="2270125"/>
          <p14:tracePt t="8354" x="10868025" y="2212975"/>
          <p14:tracePt t="8357" x="10868025" y="2147888"/>
          <p14:tracePt t="8360" x="10868025" y="2052638"/>
          <p14:tracePt t="8363" x="10858500" y="1966913"/>
          <p14:tracePt t="8366" x="10829925" y="1854200"/>
          <p14:tracePt t="8369" x="10801350" y="1758950"/>
          <p14:tracePt t="8371" x="10791825" y="1674813"/>
          <p14:tracePt t="8373" x="10763250" y="1598613"/>
          <p14:tracePt t="8375" x="10753725" y="1522413"/>
          <p14:tracePt t="8378" x="10717213" y="1400175"/>
          <p14:tracePt t="8380" x="10707688" y="1343025"/>
          <p14:tracePt t="8381" x="10679113" y="1266825"/>
          <p14:tracePt t="8384" x="10641013" y="1125538"/>
          <p14:tracePt t="8387" x="10612438" y="1012825"/>
          <p14:tracePt t="8389" x="10602913" y="927100"/>
          <p14:tracePt t="8390" x="10574338" y="850900"/>
          <p14:tracePt t="8392" x="10574338" y="812800"/>
          <p14:tracePt t="8394" x="10555288" y="738188"/>
          <p14:tracePt t="8397" x="10526713" y="661988"/>
          <p14:tracePt t="8399" x="10507663" y="595313"/>
          <p14:tracePt t="8402" x="10498138" y="520700"/>
          <p14:tracePt t="8404" x="10471150" y="454025"/>
          <p14:tracePt t="8406" x="10461625" y="406400"/>
          <p14:tracePt t="8408" x="10452100" y="368300"/>
          <p14:tracePt t="8410" x="10433050" y="322263"/>
          <p14:tracePt t="8412" x="10423525" y="284163"/>
          <p14:tracePt t="8413" x="10414000" y="255588"/>
          <p14:tracePt t="8415" x="10404475" y="227013"/>
          <p14:tracePt t="8418" x="10404475" y="207963"/>
          <p14:tracePt t="8419" x="10394950" y="198438"/>
          <p14:tracePt t="8421" x="10394950" y="169863"/>
          <p14:tracePt t="8422" x="10394950" y="160338"/>
          <p14:tracePt t="8424" x="10385425" y="141288"/>
          <p14:tracePt t="8426" x="10375900" y="131763"/>
          <p14:tracePt t="8427" x="10375900" y="114300"/>
          <p14:tracePt t="8429" x="10366375" y="114300"/>
          <p14:tracePt t="8431" x="10366375" y="104775"/>
          <p14:tracePt t="8451" x="10347325" y="85725"/>
          <p14:tracePt t="8469" x="10318750" y="85725"/>
          <p14:tracePt t="8471" x="10309225" y="85725"/>
          <p14:tracePt t="8474" x="10299700" y="85725"/>
          <p14:tracePt t="8484" x="10263188" y="85725"/>
          <p14:tracePt t="8487" x="10244138" y="85725"/>
          <p14:tracePt t="8489" x="10234613" y="85725"/>
          <p14:tracePt t="8491" x="10225088" y="85725"/>
          <p14:tracePt t="8493" x="10215563" y="85725"/>
          <p14:tracePt t="8495" x="10206038" y="85725"/>
          <p14:tracePt t="8497" x="10196513" y="85725"/>
          <p14:tracePt t="8503" x="10148888" y="85725"/>
          <p14:tracePt t="8505" x="10120313" y="85725"/>
          <p14:tracePt t="8507" x="10091738" y="76200"/>
          <p14:tracePt t="8509" x="10082213" y="76200"/>
          <p14:tracePt t="8510" x="10063163" y="57150"/>
          <p14:tracePt t="8512" x="10053638" y="57150"/>
          <p14:tracePt t="8514" x="10026650" y="47625"/>
          <p14:tracePt t="8515" x="10007600" y="38100"/>
          <p14:tracePt t="8518" x="9979025" y="28575"/>
          <p14:tracePt t="8520" x="9940925" y="19050"/>
          <p14:tracePt t="8522" x="9912350" y="9525"/>
          <p14:tracePt t="8523" x="9883775" y="0"/>
          <p14:tracePt t="8766" x="8239125" y="19050"/>
          <p14:tracePt t="8769" x="8210550" y="38100"/>
          <p14:tracePt t="8771" x="8181975" y="57150"/>
          <p14:tracePt t="8772" x="8172450" y="76200"/>
          <p14:tracePt t="8774" x="8162925" y="95250"/>
          <p14:tracePt t="8776" x="8153400" y="104775"/>
          <p14:tracePt t="8778" x="8134350" y="114300"/>
          <p14:tracePt t="8780" x="8124825" y="141288"/>
          <p14:tracePt t="8781" x="8115300" y="141288"/>
          <p14:tracePt t="8783" x="8105775" y="150813"/>
          <p14:tracePt t="8785" x="8086725" y="179388"/>
          <p14:tracePt t="8786" x="8067675" y="198438"/>
          <p14:tracePt t="8788" x="8067675" y="207963"/>
          <p14:tracePt t="8789" x="8058150" y="227013"/>
          <p14:tracePt t="8791" x="8048625" y="236538"/>
          <p14:tracePt t="8792" x="8039100" y="236538"/>
          <p14:tracePt t="8793" x="8029575" y="255588"/>
          <p14:tracePt t="8795" x="8029575" y="265113"/>
          <p14:tracePt t="8796" x="8029575" y="284163"/>
          <p14:tracePt t="8803" x="7993063" y="312738"/>
          <p14:tracePt t="8805" x="7974013" y="331788"/>
          <p14:tracePt t="8806" x="7964488" y="341313"/>
          <p14:tracePt t="8808" x="7954963" y="349250"/>
          <p14:tracePt t="8810" x="7954963" y="358775"/>
          <p14:tracePt t="8811" x="7935913" y="368300"/>
          <p14:tracePt t="8813" x="7935913" y="377825"/>
          <p14:tracePt t="8814" x="7926388" y="387350"/>
          <p14:tracePt t="8816" x="7916863" y="396875"/>
          <p14:tracePt t="8817" x="7907338" y="396875"/>
          <p14:tracePt t="8819" x="7897813" y="406400"/>
          <p14:tracePt t="8821" x="7888288" y="406400"/>
          <p14:tracePt t="8828" x="7859713" y="444500"/>
          <p14:tracePt t="8830" x="7831138" y="463550"/>
          <p14:tracePt t="8832" x="7821613" y="463550"/>
          <p14:tracePt t="8852" x="7708900" y="576263"/>
          <p14:tracePt t="8867" x="7632700" y="661988"/>
          <p14:tracePt t="8869" x="7632700" y="671513"/>
          <p14:tracePt t="8871" x="7613650" y="690563"/>
          <p14:tracePt t="8872" x="7613650" y="700088"/>
          <p14:tracePt t="8873" x="7604125" y="700088"/>
          <p14:tracePt t="8884" x="7566025" y="747713"/>
          <p14:tracePt t="8886" x="7566025" y="757238"/>
          <p14:tracePt t="8901" x="7548563" y="795338"/>
          <p14:tracePt t="8917" x="7539038" y="803275"/>
          <p14:tracePt t="8935" x="7539038" y="822325"/>
          <p14:tracePt t="8975" x="7539038" y="831850"/>
          <p14:tracePt t="8987" x="7548563" y="841375"/>
          <p14:tracePt t="9004" x="7566025" y="860425"/>
          <p14:tracePt t="9007" x="7575550" y="869950"/>
          <p14:tracePt t="9010" x="7575550" y="879475"/>
          <p14:tracePt t="9017" x="7585075" y="898525"/>
          <p14:tracePt t="9020" x="7594600" y="908050"/>
          <p14:tracePt t="9023" x="7594600" y="917575"/>
          <p14:tracePt t="9052" x="7604125" y="974725"/>
          <p14:tracePt t="9068" x="7613650" y="1049338"/>
          <p14:tracePt t="9070" x="7613650" y="1058863"/>
          <p14:tracePt t="9086" x="7651750" y="1192213"/>
          <p14:tracePt t="9089" x="7661275" y="1230313"/>
          <p14:tracePt t="9091" x="7661275" y="1249363"/>
          <p14:tracePt t="9094" x="7680325" y="1295400"/>
          <p14:tracePt t="9097" x="7689850" y="1323975"/>
          <p14:tracePt t="9100" x="7699375" y="1362075"/>
          <p14:tracePt t="9104" x="7708900" y="1400175"/>
          <p14:tracePt t="9107" x="7708900" y="1438275"/>
          <p14:tracePt t="9109" x="7718425" y="1466850"/>
          <p14:tracePt t="9112" x="7737475" y="1503363"/>
          <p14:tracePt t="9114" x="7737475" y="1531938"/>
          <p14:tracePt t="9117" x="7747000" y="1550988"/>
          <p14:tracePt t="9119" x="7747000" y="1570038"/>
          <p14:tracePt t="9121" x="7747000" y="1598613"/>
          <p14:tracePt t="9127" x="7756525" y="1646238"/>
          <p14:tracePt t="9128" x="7756525" y="1665288"/>
          <p14:tracePt t="9130" x="7756525" y="1674813"/>
          <p14:tracePt t="9131" x="7756525" y="1684338"/>
          <p14:tracePt t="9137" x="7756525" y="1720850"/>
          <p14:tracePt t="9138" x="7756525" y="1730375"/>
          <p14:tracePt t="9152" x="7766050" y="1806575"/>
          <p14:tracePt t="9154" x="7766050" y="1835150"/>
          <p14:tracePt t="9157" x="7775575" y="1863725"/>
          <p14:tracePt t="9160" x="7775575" y="1892300"/>
          <p14:tracePt t="9163" x="7775575" y="1920875"/>
          <p14:tracePt t="9165" x="7775575" y="1939925"/>
          <p14:tracePt t="9168" x="7785100" y="1966913"/>
          <p14:tracePt t="9170" x="7785100" y="1995488"/>
          <p14:tracePt t="9172" x="7785100" y="2014538"/>
          <p14:tracePt t="9174" x="7793038" y="2043113"/>
          <p14:tracePt t="9176" x="7793038" y="2071688"/>
          <p14:tracePt t="9179" x="7802563" y="2090738"/>
          <p14:tracePt t="9181" x="7802563" y="2128838"/>
          <p14:tracePt t="9182" x="7802563" y="2138363"/>
          <p14:tracePt t="9185" x="7802563" y="2174875"/>
          <p14:tracePt t="9187" x="7802563" y="2203450"/>
          <p14:tracePt t="9189" x="7812088" y="2222500"/>
          <p14:tracePt t="9192" x="7812088" y="2260600"/>
          <p14:tracePt t="9194" x="7812088" y="2289175"/>
          <p14:tracePt t="9197" x="7812088" y="2336800"/>
          <p14:tracePt t="9199" x="7821613" y="2355850"/>
          <p14:tracePt t="9201" x="7821613" y="2393950"/>
          <p14:tracePt t="9204" x="7821613" y="2420938"/>
          <p14:tracePt t="9206" x="7821613" y="2439988"/>
          <p14:tracePt t="9208" x="7821613" y="2459038"/>
          <p14:tracePt t="9210" x="7821613" y="2487613"/>
          <p14:tracePt t="9211" x="7821613" y="2506663"/>
          <p14:tracePt t="9213" x="7821613" y="2525713"/>
          <p14:tracePt t="9215" x="7821613" y="2554288"/>
          <p14:tracePt t="9217" x="7821613" y="2573338"/>
          <p14:tracePt t="9219" x="7821613" y="2592388"/>
          <p14:tracePt t="9220" x="7821613" y="2611438"/>
          <p14:tracePt t="9222" x="7821613" y="2620963"/>
          <p14:tracePt t="9224" x="7821613" y="2638425"/>
          <p14:tracePt t="9229" x="7831138" y="2676525"/>
          <p14:tracePt t="9234" x="7831138" y="2705100"/>
          <p14:tracePt t="9236" x="7831138" y="2724150"/>
          <p14:tracePt t="9252" x="7859713" y="2790825"/>
          <p14:tracePt t="9254" x="7859713" y="2800350"/>
          <p14:tracePt t="9284" x="7888288" y="2884488"/>
          <p14:tracePt t="9301" x="7916863" y="2941638"/>
          <p14:tracePt t="9303" x="7916863" y="2951163"/>
          <p14:tracePt t="9318" x="7935913" y="2989263"/>
          <p14:tracePt t="9335" x="7974013" y="3008313"/>
          <p14:tracePt t="9338" x="7983538" y="3008313"/>
          <p14:tracePt t="9351" x="8002588" y="3017838"/>
          <p14:tracePt t="9354" x="8012113" y="3027363"/>
          <p14:tracePt t="9368" x="8020050" y="3036888"/>
          <p14:tracePt t="9383" x="8020050" y="3046413"/>
          <p14:tracePt t="9385" x="8020050" y="3055938"/>
          <p14:tracePt t="9401" x="8029575" y="3092450"/>
          <p14:tracePt t="9418" x="8029575" y="3111500"/>
          <p14:tracePt t="9435" x="8039100" y="3140075"/>
          <p14:tracePt t="9451" x="8039100" y="3168650"/>
          <p14:tracePt t="9477" x="8029575" y="3168650"/>
          <p14:tracePt t="9485" x="8020050" y="3168650"/>
          <p14:tracePt t="9502" x="8012113" y="3168650"/>
          <p14:tracePt t="9535" x="8002588" y="3178175"/>
          <p14:tracePt t="9552" x="7993063" y="3178175"/>
          <p14:tracePt t="9569" x="7974013" y="3187700"/>
          <p14:tracePt t="9570" x="7964488" y="3187700"/>
          <p14:tracePt t="9602" x="7954963" y="3187700"/>
          <p14:tracePt t="9847" x="7964488" y="3187700"/>
          <p14:tracePt t="9854" x="7983538" y="3187700"/>
          <p14:tracePt t="9857" x="7993063" y="3168650"/>
          <p14:tracePt t="9860" x="8002588" y="3159125"/>
          <p14:tracePt t="9867" x="8012113" y="3140075"/>
          <p14:tracePt t="9883" x="8048625" y="3074988"/>
          <p14:tracePt t="9884" x="8048625" y="3065463"/>
          <p14:tracePt t="9901" x="8077200" y="2979738"/>
          <p14:tracePt t="9902" x="8077200" y="2970213"/>
          <p14:tracePt t="9904" x="8077200" y="2960688"/>
          <p14:tracePt t="9916" x="8086725" y="2903538"/>
          <p14:tracePt t="9917" x="8096250" y="2894013"/>
          <p14:tracePt t="9933" x="8096250" y="2781300"/>
          <p14:tracePt t="9936" x="8096250" y="2762250"/>
          <p14:tracePt t="9938" x="8096250" y="2743200"/>
          <p14:tracePt t="9940" x="8096250" y="2724150"/>
          <p14:tracePt t="9950" x="8096250" y="2638425"/>
          <p14:tracePt t="9952" x="8096250" y="2620963"/>
          <p14:tracePt t="9954" x="8096250" y="2601913"/>
          <p14:tracePt t="9956" x="8086725" y="2582863"/>
          <p14:tracePt t="9957" x="8086725" y="2573338"/>
          <p14:tracePt t="9984" x="8077200" y="2327275"/>
          <p14:tracePt t="9985" x="8077200" y="2317750"/>
          <p14:tracePt t="10001" x="8067675" y="2184400"/>
          <p14:tracePt t="10003" x="8067675" y="2166938"/>
          <p14:tracePt t="10006" x="8058150" y="2138363"/>
          <p14:tracePt t="10008" x="8058150" y="2119313"/>
          <p14:tracePt t="10011" x="8058150" y="2090738"/>
          <p14:tracePt t="10013" x="8048625" y="2071688"/>
          <p14:tracePt t="10016" x="8048625" y="2043113"/>
          <p14:tracePt t="10019" x="8039100" y="2014538"/>
          <p14:tracePt t="10021" x="8039100" y="1985963"/>
          <p14:tracePt t="10023" x="8029575" y="1966913"/>
          <p14:tracePt t="10026" x="8020050" y="1930400"/>
          <p14:tracePt t="10028" x="8020050" y="1920875"/>
          <p14:tracePt t="10029" x="8020050" y="1901825"/>
          <p14:tracePt t="10031" x="8020050" y="1892300"/>
          <p14:tracePt t="10039" x="7993063" y="1787525"/>
          <p14:tracePt t="10041" x="7983538" y="1758950"/>
          <p14:tracePt t="10044" x="7974013" y="1720850"/>
          <p14:tracePt t="10047" x="7964488" y="1684338"/>
          <p14:tracePt t="10050" x="7954963" y="1636713"/>
          <p14:tracePt t="10054" x="7935913" y="1589088"/>
          <p14:tracePt t="10057" x="7926388" y="1550988"/>
          <p14:tracePt t="10059" x="7916863" y="1503363"/>
          <p14:tracePt t="10061" x="7907338" y="1476375"/>
          <p14:tracePt t="10063" x="7907338" y="1457325"/>
          <p14:tracePt t="10067" x="7888288" y="1400175"/>
          <p14:tracePt t="10069" x="7878763" y="1362075"/>
          <p14:tracePt t="10070" x="7869238" y="1333500"/>
          <p14:tracePt t="10073" x="7869238" y="1295400"/>
          <p14:tracePt t="10075" x="7850188" y="1257300"/>
          <p14:tracePt t="10077" x="7840663" y="1211263"/>
          <p14:tracePt t="10079" x="7831138" y="1182688"/>
          <p14:tracePt t="10081" x="7812088" y="1135063"/>
          <p14:tracePt t="10084" x="7802563" y="1106488"/>
          <p14:tracePt t="10086" x="7785100" y="1030288"/>
          <p14:tracePt t="10088" x="7785100" y="1012825"/>
          <p14:tracePt t="10091" x="7766050" y="955675"/>
          <p14:tracePt t="10092" x="7747000" y="936625"/>
          <p14:tracePt t="10094" x="7737475" y="889000"/>
          <p14:tracePt t="10096" x="7727950" y="860425"/>
          <p14:tracePt t="10098" x="7718425" y="850900"/>
          <p14:tracePt t="10100" x="7708900" y="822325"/>
          <p14:tracePt t="10102" x="7699375" y="795338"/>
          <p14:tracePt t="10104" x="7689850" y="757238"/>
          <p14:tracePt t="10106" x="7680325" y="728663"/>
          <p14:tracePt t="10108" x="7670800" y="700088"/>
          <p14:tracePt t="10110" x="7661275" y="671513"/>
          <p14:tracePt t="10112" x="7661275" y="652463"/>
          <p14:tracePt t="10115" x="7651750" y="604838"/>
          <p14:tracePt t="10117" x="7642225" y="585788"/>
          <p14:tracePt t="10119" x="7642225" y="568325"/>
          <p14:tracePt t="10120" x="7642225" y="558800"/>
          <p14:tracePt t="10122" x="7632700" y="539750"/>
          <p14:tracePt t="10124" x="7632700" y="520700"/>
          <p14:tracePt t="10125" x="7632700" y="501650"/>
          <p14:tracePt t="10128" x="7623175" y="482600"/>
          <p14:tracePt t="10130" x="7623175" y="463550"/>
          <p14:tracePt t="10132" x="7613650" y="444500"/>
          <p14:tracePt t="10135" x="7613650" y="415925"/>
          <p14:tracePt t="10137" x="7604125" y="406400"/>
          <p14:tracePt t="10141" x="7604125" y="377825"/>
          <p14:tracePt t="10144" x="7604125" y="358775"/>
          <p14:tracePt t="10147" x="7594600" y="341313"/>
          <p14:tracePt t="10149" x="7594600" y="331788"/>
          <p14:tracePt t="10152" x="7585075" y="303213"/>
          <p14:tracePt t="10154" x="7585075" y="284163"/>
          <p14:tracePt t="10156" x="7566025" y="265113"/>
          <p14:tracePt t="10168" x="7558088" y="246063"/>
          <p14:tracePt t="10236" x="7558088" y="255588"/>
          <p14:tracePt t="10251" x="7558088" y="274638"/>
          <p14:tracePt t="10268" x="7558088" y="284163"/>
          <p14:tracePt t="10270" x="7558088" y="293688"/>
          <p14:tracePt t="10284" x="7558088" y="303213"/>
          <p14:tracePt t="10301" x="7558088" y="341313"/>
          <p14:tracePt t="10305" x="7558088" y="349250"/>
          <p14:tracePt t="10320" x="7558088" y="406400"/>
          <p14:tracePt t="10322" x="7558088" y="415925"/>
          <p14:tracePt t="10324" x="7558088" y="425450"/>
          <p14:tracePt t="10334" x="7575550" y="454025"/>
          <p14:tracePt t="10336" x="7575550" y="473075"/>
          <p14:tracePt t="10339" x="7575550" y="482600"/>
          <p14:tracePt t="10341" x="7575550" y="492125"/>
          <p14:tracePt t="10349" x="7585075" y="511175"/>
          <p14:tracePt t="10353" x="7594600" y="539750"/>
          <p14:tracePt t="10355" x="7594600" y="549275"/>
          <p14:tracePt t="10357" x="7594600" y="558800"/>
          <p14:tracePt t="10359" x="7604125" y="576263"/>
          <p14:tracePt t="10361" x="7604125" y="585788"/>
          <p14:tracePt t="10363" x="7604125" y="604838"/>
          <p14:tracePt t="10365" x="7604125" y="614363"/>
          <p14:tracePt t="10367" x="7613650" y="642938"/>
          <p14:tracePt t="10369" x="7613650" y="661988"/>
          <p14:tracePt t="10371" x="7623175" y="690563"/>
          <p14:tracePt t="10372" x="7623175" y="709613"/>
          <p14:tracePt t="10374" x="7623175" y="728663"/>
          <p14:tracePt t="10377" x="7632700" y="747713"/>
          <p14:tracePt t="10379" x="7632700" y="766763"/>
          <p14:tracePt t="10381" x="7642225" y="795338"/>
          <p14:tracePt t="10383" x="7642225" y="812800"/>
          <p14:tracePt t="10385" x="7651750" y="831850"/>
          <p14:tracePt t="10387" x="7651750" y="860425"/>
          <p14:tracePt t="10388" x="7661275" y="879475"/>
          <p14:tracePt t="10390" x="7661275" y="917575"/>
          <p14:tracePt t="10392" x="7670800" y="946150"/>
          <p14:tracePt t="10394" x="7670800" y="955675"/>
          <p14:tracePt t="10396" x="7680325" y="984250"/>
          <p14:tracePt t="10398" x="7689850" y="1003300"/>
          <p14:tracePt t="10399" x="7689850" y="1030288"/>
          <p14:tracePt t="10401" x="7699375" y="1039813"/>
          <p14:tracePt t="10403" x="7699375" y="1068388"/>
          <p14:tracePt t="10405" x="7708900" y="1106488"/>
          <p14:tracePt t="10406" x="7708900" y="1125538"/>
          <p14:tracePt t="10409" x="7718425" y="1154113"/>
          <p14:tracePt t="10411" x="7727950" y="1173163"/>
          <p14:tracePt t="10413" x="7737475" y="1211263"/>
          <p14:tracePt t="10416" x="7747000" y="1230313"/>
          <p14:tracePt t="10418" x="7747000" y="1249363"/>
          <p14:tracePt t="10420" x="7756525" y="1266825"/>
          <p14:tracePt t="10423" x="7766050" y="1304925"/>
          <p14:tracePt t="10427" x="7775575" y="1333500"/>
          <p14:tracePt t="10429" x="7793038" y="1371600"/>
          <p14:tracePt t="10431" x="7793038" y="1390650"/>
          <p14:tracePt t="10433" x="7802563" y="1400175"/>
          <p14:tracePt t="10434" x="7802563" y="1428750"/>
          <p14:tracePt t="10436" x="7812088" y="1438275"/>
          <p14:tracePt t="10438" x="7812088" y="1457325"/>
          <p14:tracePt t="10440" x="7821613" y="1476375"/>
          <p14:tracePt t="10442" x="7821613" y="1485900"/>
          <p14:tracePt t="10449" x="7840663" y="1541463"/>
          <p14:tracePt t="10467" x="7859713" y="1655763"/>
          <p14:tracePt t="10470" x="7869238" y="1674813"/>
          <p14:tracePt t="10474" x="7878763" y="1703388"/>
          <p14:tracePt t="10476" x="7888288" y="1712913"/>
          <p14:tracePt t="10484" x="7907338" y="1758950"/>
          <p14:tracePt t="10486" x="7907338" y="1787525"/>
          <p14:tracePt t="10487" x="7907338" y="1797050"/>
          <p14:tracePt t="10501" x="7954963" y="1854200"/>
          <p14:tracePt t="10504" x="7954963" y="1863725"/>
          <p14:tracePt t="10516" x="7974013" y="1873250"/>
          <p14:tracePt t="10534" x="7983538" y="1882775"/>
          <p14:tracePt t="10535" x="7993063" y="1882775"/>
          <p14:tracePt t="10551" x="8012113" y="1882775"/>
          <p14:tracePt t="10553" x="8029575" y="1882775"/>
          <p14:tracePt t="10557" x="8029575" y="1873250"/>
          <p14:tracePt t="10560" x="8039100" y="1873250"/>
          <p14:tracePt t="10567" x="8058150" y="1863725"/>
          <p14:tracePt t="10570" x="8067675" y="1854200"/>
          <p14:tracePt t="10584" x="8077200" y="1806575"/>
          <p14:tracePt t="10587" x="8077200" y="1778000"/>
          <p14:tracePt t="10601" x="8077200" y="1665288"/>
          <p14:tracePt t="10603" x="8077200" y="1636713"/>
          <p14:tracePt t="10607" x="8077200" y="1617663"/>
          <p14:tracePt t="10611" x="8086725" y="1579563"/>
          <p14:tracePt t="10615" x="8086725" y="1560513"/>
          <p14:tracePt t="10617" x="8086725" y="1541463"/>
          <p14:tracePt t="10619" x="8086725" y="1522413"/>
          <p14:tracePt t="10621" x="8086725" y="1512888"/>
          <p14:tracePt t="10623" x="8096250" y="1493838"/>
          <p14:tracePt t="10624" x="8096250" y="1485900"/>
          <p14:tracePt t="10632" x="8096250" y="1428750"/>
          <p14:tracePt t="10634" x="8096250" y="1419225"/>
          <p14:tracePt t="10636" x="8096250" y="1409700"/>
          <p14:tracePt t="10638" x="8096250" y="1400175"/>
          <p14:tracePt t="10640" x="8105775" y="1390650"/>
          <p14:tracePt t="10641" x="8105775" y="1371600"/>
          <p14:tracePt t="10648" x="8105775" y="1352550"/>
          <p14:tracePt t="10667" x="8105775" y="1323975"/>
          <p14:tracePt t="10684" x="8105775" y="1314450"/>
          <p14:tracePt t="10700" x="8096250" y="1295400"/>
          <p14:tracePt t="10702" x="8096250" y="1285875"/>
          <p14:tracePt t="10717" x="8067675" y="1249363"/>
          <p14:tracePt t="10719" x="8067675" y="1239838"/>
          <p14:tracePt t="10722" x="8067675" y="1211263"/>
          <p14:tracePt t="10725" x="8058150" y="1201738"/>
          <p14:tracePt t="10727" x="8048625" y="1182688"/>
          <p14:tracePt t="10729" x="8048625" y="1173163"/>
          <p14:tracePt t="10730" x="8039100" y="1154113"/>
          <p14:tracePt t="10732" x="8029575" y="1144588"/>
          <p14:tracePt t="10734" x="8029575" y="1125538"/>
          <p14:tracePt t="10736" x="8020050" y="1106488"/>
          <p14:tracePt t="10739" x="8012113" y="1077913"/>
          <p14:tracePt t="10741" x="8012113" y="1049338"/>
          <p14:tracePt t="10743" x="8002588" y="1022350"/>
          <p14:tracePt t="10746" x="7993063" y="993775"/>
          <p14:tracePt t="10749" x="7993063" y="984250"/>
          <p14:tracePt t="10753" x="7983538" y="927100"/>
          <p14:tracePt t="10756" x="7974013" y="908050"/>
          <p14:tracePt t="10758" x="7974013" y="889000"/>
          <p14:tracePt t="10761" x="7974013" y="869950"/>
          <p14:tracePt t="10765" x="7974013" y="860425"/>
          <p14:tracePt t="10769" x="7974013" y="822325"/>
          <p14:tracePt t="10771" x="7974013" y="812800"/>
          <p14:tracePt t="10774" x="7974013" y="803275"/>
          <p14:tracePt t="10777" x="7974013" y="795338"/>
          <p14:tracePt t="10779" x="7974013" y="785813"/>
          <p14:tracePt t="10787" x="7983538" y="747713"/>
          <p14:tracePt t="10817" x="8012113" y="614363"/>
          <p14:tracePt t="10833" x="8012113" y="595313"/>
          <p14:tracePt t="10927" x="8020050" y="595313"/>
          <p14:tracePt t="11065" x="8029575" y="595313"/>
          <p14:tracePt t="11073" x="8029575" y="585788"/>
          <p14:tracePt t="11099" x="8039100" y="585788"/>
          <p14:tracePt t="11109" x="8048625" y="585788"/>
          <p14:tracePt t="11117" x="8058150" y="576263"/>
          <p14:tracePt t="11121" x="8067675" y="576263"/>
          <p14:tracePt t="11133" x="8077200" y="568325"/>
          <p14:tracePt t="11150" x="8096250" y="558800"/>
          <p14:tracePt t="11152" x="8096250" y="549275"/>
          <p14:tracePt t="11166" x="8105775" y="530225"/>
          <p14:tracePt t="11168" x="8115300" y="530225"/>
          <p14:tracePt t="11171" x="8115300" y="520700"/>
          <p14:tracePt t="11184" x="8124825" y="511175"/>
          <p14:tracePt t="11349" x="8124825" y="501650"/>
          <p14:tracePt t="11366" x="8124825" y="492125"/>
          <p14:tracePt t="11385" x="8115300" y="473075"/>
          <p14:tracePt t="11401" x="8105775" y="473075"/>
          <p14:tracePt t="11418" x="8096250" y="463550"/>
          <p14:tracePt t="11421" x="8086725" y="463550"/>
          <p14:tracePt t="11438" x="8077200" y="463550"/>
          <p14:tracePt t="11450" x="8067675" y="463550"/>
          <p14:tracePt t="11467" x="8039100" y="463550"/>
          <p14:tracePt t="11483" x="8002588" y="473075"/>
          <p14:tracePt t="11486" x="7993063" y="473075"/>
          <p14:tracePt t="11489" x="7983538" y="482600"/>
          <p14:tracePt t="11491" x="7974013" y="482600"/>
          <p14:tracePt t="11499" x="7954963" y="482600"/>
          <p14:tracePt t="11502" x="7945438" y="482600"/>
          <p14:tracePt t="11506" x="7935913" y="492125"/>
          <p14:tracePt t="11510" x="7926388" y="492125"/>
          <p14:tracePt t="11519" x="7916863" y="501650"/>
          <p14:tracePt t="11556" x="7916863" y="511175"/>
          <p14:tracePt t="11566" x="7916863" y="520700"/>
          <p14:tracePt t="11583" x="7916863" y="558800"/>
          <p14:tracePt t="11585" x="7907338" y="568325"/>
          <p14:tracePt t="11601" x="7907338" y="633413"/>
          <p14:tracePt t="11604" x="7907338" y="642938"/>
          <p14:tracePt t="11616" x="7916863" y="681038"/>
          <p14:tracePt t="11618" x="7916863" y="690563"/>
          <p14:tracePt t="11623" x="7926388" y="700088"/>
          <p14:tracePt t="11626" x="7926388" y="709613"/>
          <p14:tracePt t="11634" x="7935913" y="719138"/>
          <p14:tracePt t="11649" x="7954963" y="747713"/>
          <p14:tracePt t="11667" x="7983538" y="766763"/>
          <p14:tracePt t="11672" x="7993063" y="785813"/>
          <p14:tracePt t="11674" x="8002588" y="785813"/>
          <p14:tracePt t="11675" x="8002588" y="795338"/>
          <p14:tracePt t="11676" x="8012113" y="795338"/>
          <p14:tracePt t="11684" x="8029575" y="812800"/>
          <p14:tracePt t="11689" x="8039100" y="822325"/>
          <p14:tracePt t="11693" x="8048625" y="831850"/>
          <p14:tracePt t="11696" x="8058150" y="841375"/>
          <p14:tracePt t="11700" x="8067675" y="841375"/>
          <p14:tracePt t="11703" x="8077200" y="841375"/>
          <p14:tracePt t="11710" x="8096250" y="841375"/>
          <p14:tracePt t="11717" x="8105775" y="841375"/>
          <p14:tracePt t="11733" x="8124825" y="841375"/>
          <p14:tracePt t="11749" x="8153400" y="841375"/>
          <p14:tracePt t="11752" x="8162925" y="841375"/>
          <p14:tracePt t="11755" x="8181975" y="841375"/>
          <p14:tracePt t="11766" x="8191500" y="841375"/>
          <p14:tracePt t="11783" x="8201025" y="831850"/>
          <p14:tracePt t="11799" x="8220075" y="822325"/>
          <p14:tracePt t="11816" x="8239125" y="803275"/>
          <p14:tracePt t="11818" x="8239125" y="795338"/>
          <p14:tracePt t="11833" x="8247063" y="757238"/>
          <p14:tracePt t="11835" x="8247063" y="747713"/>
          <p14:tracePt t="11838" x="8247063" y="738188"/>
          <p14:tracePt t="11842" x="8247063" y="728663"/>
          <p14:tracePt t="11846" x="8247063" y="719138"/>
          <p14:tracePt t="11849" x="8247063" y="709613"/>
          <p14:tracePt t="11852" x="8247063" y="690563"/>
          <p14:tracePt t="11855" x="8247063" y="681038"/>
          <p14:tracePt t="11859" x="8247063" y="661988"/>
          <p14:tracePt t="11864" x="8239125" y="652463"/>
          <p14:tracePt t="11867" x="8239125" y="633413"/>
          <p14:tracePt t="11871" x="8229600" y="604838"/>
          <p14:tracePt t="11875" x="8220075" y="595313"/>
          <p14:tracePt t="11882" x="8210550" y="585788"/>
          <p14:tracePt t="11899" x="8201025" y="568325"/>
          <p14:tracePt t="11955" x="8201025" y="558800"/>
          <p14:tracePt t="11962" x="8191500" y="558800"/>
          <p14:tracePt t="11967" x="8191500" y="549275"/>
          <p14:tracePt t="11981" x="8191500" y="539750"/>
          <p14:tracePt t="11984" x="8172450" y="530225"/>
          <p14:tracePt t="11999" x="8162925" y="520700"/>
          <p14:tracePt t="12016" x="8153400" y="511175"/>
          <p14:tracePt t="12031" x="8143875" y="511175"/>
          <p14:tracePt t="12048" x="8134350" y="511175"/>
          <p14:tracePt t="12050" x="8124825" y="511175"/>
          <p14:tracePt t="12084" x="8086725" y="520700"/>
          <p14:tracePt t="12087" x="8086725" y="530225"/>
          <p14:tracePt t="12116" x="8058150" y="549275"/>
          <p14:tracePt t="12133" x="8039100" y="568325"/>
          <p14:tracePt t="12137" x="8039100" y="576263"/>
          <p14:tracePt t="12149" x="8029575" y="576263"/>
          <p14:tracePt t="12166" x="8029575" y="585788"/>
          <p14:tracePt t="12184" x="8020050" y="585788"/>
          <p14:tracePt t="12216" x="8020050" y="595313"/>
          <p14:tracePt t="12233" x="8020050" y="642938"/>
          <p14:tracePt t="12250" x="8029575" y="661988"/>
          <p14:tracePt t="12252" x="8029575" y="671513"/>
          <p14:tracePt t="12266" x="8029575" y="681038"/>
          <p14:tracePt t="12316" x="8058150" y="709613"/>
          <p14:tracePt t="12317" x="8067675" y="709613"/>
          <p14:tracePt t="12332" x="8086725" y="747713"/>
          <p14:tracePt t="12335" x="8096250" y="747713"/>
          <p14:tracePt t="12338" x="8105775" y="757238"/>
          <p14:tracePt t="12343" x="8115300" y="766763"/>
          <p14:tracePt t="12351" x="8134350" y="776288"/>
          <p14:tracePt t="12355" x="8143875" y="776288"/>
          <p14:tracePt t="12360" x="8153400" y="776288"/>
          <p14:tracePt t="12369" x="8162925" y="776288"/>
          <p14:tracePt t="12373" x="8181975" y="776288"/>
          <p14:tracePt t="12399" x="8191500" y="776288"/>
          <p14:tracePt t="12448" x="8172450" y="757238"/>
          <p14:tracePt t="12465" x="8162925" y="757238"/>
          <p14:tracePt t="12482" x="8153400" y="757238"/>
          <p14:tracePt t="12498" x="8143875" y="757238"/>
          <p14:tracePt t="12515" x="8134350" y="757238"/>
          <p14:tracePt t="12517" x="8124825" y="757238"/>
          <p14:tracePt t="12635" x="8115300" y="757238"/>
          <p14:tracePt t="12639" x="8115300" y="747713"/>
          <p14:tracePt t="12685" x="8124825" y="747713"/>
          <p14:tracePt t="12699" x="8210550" y="831850"/>
          <p14:tracePt t="12701" x="8256588" y="889000"/>
          <p14:tracePt t="12703" x="8294688" y="917575"/>
          <p14:tracePt t="12705" x="8342313" y="965200"/>
          <p14:tracePt t="12707" x="8389938" y="1030288"/>
          <p14:tracePt t="12709" x="8437563" y="1077913"/>
          <p14:tracePt t="12710" x="8502650" y="1125538"/>
          <p14:tracePt t="12712" x="8521700" y="1154113"/>
          <p14:tracePt t="12713" x="8559800" y="1182688"/>
          <p14:tracePt t="12719" x="8777288" y="1381125"/>
          <p14:tracePt t="12721" x="8805863" y="1400175"/>
          <p14:tracePt t="12723" x="8834438" y="1428750"/>
          <p14:tracePt t="12753" x="8843963" y="1438275"/>
          <p14:tracePt t="12755" x="8853488" y="1438275"/>
          <p14:tracePt t="12756" x="8863013" y="1447800"/>
          <p14:tracePt t="12758" x="8872538" y="1457325"/>
          <p14:tracePt t="12764" x="8901113" y="1476375"/>
          <p14:tracePt t="12765" x="8910638" y="1485900"/>
          <p14:tracePt t="12767" x="8918575" y="1485900"/>
          <p14:tracePt t="12856" x="8918575" y="1476375"/>
          <p14:tracePt t="12862" x="8910638" y="1476375"/>
          <p14:tracePt t="12870" x="8891588" y="1466850"/>
          <p14:tracePt t="12882" x="8872538" y="1466850"/>
          <p14:tracePt t="12900" x="8853488" y="1466850"/>
          <p14:tracePt t="12903" x="8843963" y="1466850"/>
          <p14:tracePt t="12915" x="8824913" y="1485900"/>
          <p14:tracePt t="12917" x="8815388" y="1493838"/>
          <p14:tracePt t="12921" x="8815388" y="1503363"/>
          <p14:tracePt t="12925" x="8805863" y="1522413"/>
          <p14:tracePt t="12930" x="8805863" y="1550988"/>
          <p14:tracePt t="12936" x="8796338" y="1608138"/>
          <p14:tracePt t="12939" x="8786813" y="1636713"/>
          <p14:tracePt t="12942" x="8786813" y="1665288"/>
          <p14:tracePt t="12945" x="8786813" y="1703388"/>
          <p14:tracePt t="12947" x="8786813" y="1739900"/>
          <p14:tracePt t="12949" x="8786813" y="1778000"/>
          <p14:tracePt t="12951" x="8786813" y="1806575"/>
          <p14:tracePt t="12953" x="8786813" y="1825625"/>
          <p14:tracePt t="12955" x="8786813" y="1863725"/>
          <p14:tracePt t="12957" x="8796338" y="1901825"/>
          <p14:tracePt t="12958" x="8796338" y="1939925"/>
          <p14:tracePt t="12961" x="8805863" y="1976438"/>
          <p14:tracePt t="12962" x="8824913" y="1985963"/>
          <p14:tracePt t="12965" x="8843963" y="2052638"/>
          <p14:tracePt t="12967" x="8863013" y="2100263"/>
          <p14:tracePt t="12968" x="8882063" y="2138363"/>
          <p14:tracePt t="12970" x="8891588" y="2157413"/>
          <p14:tracePt t="12973" x="8918575" y="2222500"/>
          <p14:tracePt t="12975" x="8937625" y="2270125"/>
          <p14:tracePt t="12977" x="8966200" y="2327275"/>
          <p14:tracePt t="12980" x="8975725" y="2346325"/>
          <p14:tracePt t="12982" x="9004300" y="2393950"/>
          <p14:tracePt t="12984" x="9013825" y="2420938"/>
          <p14:tracePt t="12986" x="9032875" y="2439988"/>
          <p14:tracePt t="12987" x="9042400" y="2449513"/>
          <p14:tracePt t="12988" x="9042400" y="2459038"/>
          <p14:tracePt t="12989" x="9061450" y="2468563"/>
          <p14:tracePt t="12992" x="9080500" y="2497138"/>
          <p14:tracePt t="12994" x="9099550" y="2506663"/>
          <p14:tracePt t="12997" x="9109075" y="2525713"/>
          <p14:tracePt t="13001" x="9128125" y="2544763"/>
          <p14:tracePt t="13005" x="9145588" y="2554288"/>
          <p14:tracePt t="13008" x="9155113" y="2563813"/>
          <p14:tracePt t="13010" x="9164638" y="2563813"/>
          <p14:tracePt t="13020" x="9183688" y="2563813"/>
          <p14:tracePt t="13031" x="9202738" y="2573338"/>
          <p14:tracePt t="13033" x="9212263" y="2573338"/>
          <p14:tracePt t="13037" x="9231313" y="2573338"/>
          <p14:tracePt t="13043" x="9259888" y="2573338"/>
          <p14:tracePt t="13046" x="9269413" y="2573338"/>
          <p14:tracePt t="13049" x="9297988" y="2563813"/>
          <p14:tracePt t="13053" x="9317038" y="2563813"/>
          <p14:tracePt t="13057" x="9355138" y="2563813"/>
          <p14:tracePt t="13060" x="9382125" y="2554288"/>
          <p14:tracePt t="13063" x="9401175" y="2554288"/>
          <p14:tracePt t="13066" x="9429750" y="2554288"/>
          <p14:tracePt t="13069" x="9467850" y="2554288"/>
          <p14:tracePt t="13072" x="9496425" y="2554288"/>
          <p14:tracePt t="13075" x="9525000" y="2554288"/>
          <p14:tracePt t="13078" x="9553575" y="2554288"/>
          <p14:tracePt t="13081" x="9582150" y="2554288"/>
          <p14:tracePt t="13084" x="9599613" y="2563813"/>
          <p14:tracePt t="13086" x="9618663" y="2563813"/>
          <p14:tracePt t="13091" x="9647238" y="2563813"/>
          <p14:tracePt t="13094" x="9666288" y="2563813"/>
          <p14:tracePt t="13098" x="9675813" y="2573338"/>
          <p14:tracePt t="13100" x="9694863" y="2573338"/>
          <p14:tracePt t="13102" x="9704388" y="2573338"/>
          <p14:tracePt t="13107" x="9713913" y="2573338"/>
          <p14:tracePt t="13114" x="9723438" y="2582863"/>
          <p14:tracePt t="13117" x="9732963" y="2582863"/>
          <p14:tracePt t="13189" x="9732963" y="2592388"/>
          <p14:tracePt t="13195" x="9732963" y="2601913"/>
          <p14:tracePt t="13201" x="9723438" y="2611438"/>
          <p14:tracePt t="13204" x="9713913" y="2620963"/>
          <p14:tracePt t="13213" x="9713913" y="2628900"/>
          <p14:tracePt t="13231" x="9694863" y="2628900"/>
          <p14:tracePt t="13248" x="9685338" y="2628900"/>
          <p14:tracePt t="13282" x="9675813" y="2628900"/>
          <p14:tracePt t="13300" x="9666288" y="2628900"/>
          <p14:tracePt t="13331" x="9647238" y="2628900"/>
          <p14:tracePt t="13348" x="9591675" y="2611438"/>
          <p14:tracePt t="13350" x="9582150" y="2601913"/>
          <p14:tracePt t="13353" x="9563100" y="2592388"/>
          <p14:tracePt t="13355" x="9553575" y="2582863"/>
          <p14:tracePt t="13358" x="9534525" y="2582863"/>
          <p14:tracePt t="13360" x="9525000" y="2573338"/>
          <p14:tracePt t="13362" x="9505950" y="2573338"/>
          <p14:tracePt t="13370" x="9448800" y="2554288"/>
          <p14:tracePt t="13373" x="9429750" y="2554288"/>
          <p14:tracePt t="13376" x="9410700" y="2554288"/>
          <p14:tracePt t="13379" x="9391650" y="2554288"/>
          <p14:tracePt t="13382" x="9372600" y="2554288"/>
          <p14:tracePt t="13385" x="9345613" y="2554288"/>
          <p14:tracePt t="13387" x="9336088" y="2554288"/>
          <p14:tracePt t="13389" x="9326563" y="2554288"/>
          <p14:tracePt t="13395" x="9297988" y="2554288"/>
          <p14:tracePt t="13401" x="9278938" y="2563813"/>
          <p14:tracePt t="13403" x="9259888" y="2573338"/>
          <p14:tracePt t="13415" x="9231313" y="2592388"/>
          <p14:tracePt t="13417" x="9231313" y="2601913"/>
          <p14:tracePt t="13419" x="9221788" y="2601913"/>
          <p14:tracePt t="13432" x="9193213" y="2638425"/>
          <p14:tracePt t="13433" x="9183688" y="2638425"/>
          <p14:tracePt t="13447" x="9155113" y="2657475"/>
          <p14:tracePt t="13448" x="9145588" y="2657475"/>
          <p14:tracePt t="13464" x="9118600" y="2686050"/>
          <p14:tracePt t="13466" x="9109075" y="2686050"/>
          <p14:tracePt t="13468" x="9109075" y="2705100"/>
          <p14:tracePt t="13481" x="9090025" y="2724150"/>
          <p14:tracePt t="13498" x="9070975" y="2752725"/>
          <p14:tracePt t="13514" x="9070975" y="2790825"/>
          <p14:tracePt t="13517" x="9070975" y="2800350"/>
          <p14:tracePt t="13519" x="9070975" y="2809875"/>
          <p14:tracePt t="13532" x="9070975" y="2838450"/>
          <p14:tracePt t="13548" x="9070975" y="2857500"/>
          <p14:tracePt t="13578" x="9070975" y="2865438"/>
          <p14:tracePt t="13614" x="9080500" y="2913063"/>
          <p14:tracePt t="13617" x="9080500" y="2932113"/>
          <p14:tracePt t="13619" x="9080500" y="2941638"/>
          <p14:tracePt t="13622" x="9090025" y="2960688"/>
          <p14:tracePt t="13625" x="9090025" y="2970213"/>
          <p14:tracePt t="13628" x="9099550" y="2989263"/>
          <p14:tracePt t="13631" x="9099550" y="3008313"/>
          <p14:tracePt t="13634" x="9099550" y="3027363"/>
          <p14:tracePt t="13637" x="9099550" y="3046413"/>
          <p14:tracePt t="13639" x="9109075" y="3055938"/>
          <p14:tracePt t="13641" x="9109075" y="3065463"/>
          <p14:tracePt t="13643" x="9109075" y="3074988"/>
          <p14:tracePt t="13650" x="9109075" y="3111500"/>
          <p14:tracePt t="13652" x="9109075" y="3121025"/>
          <p14:tracePt t="13664" x="9109075" y="3149600"/>
          <p14:tracePt t="13681" x="9109075" y="3159125"/>
          <p14:tracePt t="13698" x="9109075" y="3168650"/>
          <p14:tracePt t="13714" x="9109075" y="3178175"/>
          <p14:tracePt t="13731" x="9109075" y="3197225"/>
          <p14:tracePt t="13764" x="9099550" y="3197225"/>
          <p14:tracePt t="13807" x="9090025" y="3197225"/>
          <p14:tracePt t="13830" x="9080500" y="3197225"/>
          <p14:tracePt t="13914" x="9070975" y="3197225"/>
          <p14:tracePt t="13930" x="9070975" y="3168650"/>
          <p14:tracePt t="13947" x="9042400" y="3121025"/>
          <p14:tracePt t="13963" x="9032875" y="3065463"/>
          <p14:tracePt t="13980" x="9023350" y="3008313"/>
          <p14:tracePt t="13997" x="9023350" y="2979738"/>
          <p14:tracePt t="14013" x="9023350" y="2951163"/>
          <p14:tracePt t="14030" x="9013825" y="2941638"/>
          <p14:tracePt t="14046" x="9004300" y="2941638"/>
          <p14:tracePt t="14063" x="8985250" y="2922588"/>
          <p14:tracePt t="14079" x="8947150" y="2894013"/>
          <p14:tracePt t="14080" x="8937625" y="2884488"/>
          <p14:tracePt t="14080" x="8928100" y="2884488"/>
          <p14:tracePt t="14096" x="8853488" y="2847975"/>
          <p14:tracePt t="14097" x="8843963" y="2838450"/>
          <p14:tracePt t="14099" x="8834438" y="2838450"/>
          <p14:tracePt t="14131" x="8767763" y="2809875"/>
          <p14:tracePt t="14184" x="8758238" y="2809875"/>
          <p14:tracePt t="14198" x="8748713" y="2819400"/>
          <p14:tracePt t="14200" x="8739188" y="2819400"/>
          <p14:tracePt t="14214" x="8729663" y="2828925"/>
          <p14:tracePt t="14230" x="8720138" y="2838450"/>
          <p14:tracePt t="14234" x="8720138" y="2847975"/>
          <p14:tracePt t="14247" x="8710613" y="2884488"/>
          <p14:tracePt t="14249" x="8710613" y="2894013"/>
          <p14:tracePt t="14264" x="8701088" y="2932113"/>
          <p14:tracePt t="14267" x="8701088" y="2941638"/>
          <p14:tracePt t="14281" x="8701088" y="2970213"/>
          <p14:tracePt t="14296" x="8701088" y="2989263"/>
          <p14:tracePt t="14299" x="8701088" y="2998788"/>
          <p14:tracePt t="14300" x="8710613" y="2998788"/>
          <p14:tracePt t="14330" x="8729663" y="3017838"/>
          <p14:tracePt t="14347" x="8739188" y="3017838"/>
          <p14:tracePt t="14363" x="8758238" y="3036888"/>
          <p14:tracePt t="14365" x="8767763" y="3046413"/>
          <p14:tracePt t="14379" x="8786813" y="3055938"/>
          <p14:tracePt t="14396" x="8815388" y="3074988"/>
          <p14:tracePt t="14414" x="8863013" y="3074988"/>
          <p14:tracePt t="14430" x="8891588" y="3084513"/>
          <p14:tracePt t="14446" x="8918575" y="3084513"/>
          <p14:tracePt t="14462" x="8947150" y="3084513"/>
          <p14:tracePt t="14480" x="8966200" y="3055938"/>
          <p14:tracePt t="14481" x="8966200" y="3046413"/>
          <p14:tracePt t="14496" x="8975725" y="2998788"/>
          <p14:tracePt t="14498" x="8975725" y="2989263"/>
          <p14:tracePt t="14513" x="8985250" y="2960688"/>
          <p14:tracePt t="14529" x="8985250" y="2951163"/>
          <p14:tracePt t="14580" x="8975725" y="2951163"/>
          <p14:tracePt t="14596" x="8956675" y="2903538"/>
          <p14:tracePt t="14598" x="8956675" y="2894013"/>
          <p14:tracePt t="14614" x="8918575" y="2790825"/>
          <p14:tracePt t="14616" x="8910638" y="2771775"/>
          <p14:tracePt t="14618" x="8910638" y="2752725"/>
          <p14:tracePt t="14620" x="8901113" y="2733675"/>
          <p14:tracePt t="14622" x="8901113" y="2714625"/>
          <p14:tracePt t="14624" x="8891588" y="2686050"/>
          <p14:tracePt t="14626" x="8891588" y="2676525"/>
          <p14:tracePt t="14627" x="8882063" y="2667000"/>
          <p14:tracePt t="14630" x="8882063" y="2638425"/>
          <p14:tracePt t="14631" x="8872538" y="2620963"/>
          <p14:tracePt t="14633" x="8872538" y="2611438"/>
          <p14:tracePt t="14636" x="8872538" y="2592388"/>
          <p14:tracePt t="14637" x="8863013" y="2573338"/>
          <p14:tracePt t="14639" x="8863013" y="2563813"/>
          <p14:tracePt t="14646" x="8863013" y="2506663"/>
          <p14:tracePt t="14648" x="8853488" y="2497138"/>
          <p14:tracePt t="14650" x="8853488" y="2478088"/>
          <p14:tracePt t="14651" x="8853488" y="2459038"/>
          <p14:tracePt t="14654" x="8843963" y="2439988"/>
          <p14:tracePt t="14655" x="8843963" y="2420938"/>
          <p14:tracePt t="14657" x="8843963" y="2401888"/>
          <p14:tracePt t="14659" x="8834438" y="2384425"/>
          <p14:tracePt t="14661" x="8834438" y="2374900"/>
          <p14:tracePt t="14664" x="8834438" y="2346325"/>
          <p14:tracePt t="14666" x="8834438" y="2327275"/>
          <p14:tracePt t="14668" x="8834438" y="2308225"/>
          <p14:tracePt t="14669" x="8834438" y="2289175"/>
          <p14:tracePt t="14670" x="8834438" y="2270125"/>
          <p14:tracePt t="14672" x="8834438" y="2260600"/>
          <p14:tracePt t="14673" x="8834438" y="2241550"/>
          <p14:tracePt t="14675" x="8834438" y="2232025"/>
          <p14:tracePt t="14676" x="8834438" y="2212975"/>
          <p14:tracePt t="14677" x="8834438" y="2203450"/>
          <p14:tracePt t="14679" x="8834438" y="2193925"/>
          <p14:tracePt t="14680" x="8834438" y="2184400"/>
          <p14:tracePt t="14681" x="8834438" y="2174875"/>
          <p14:tracePt t="14683" x="8834438" y="2157413"/>
          <p14:tracePt t="14684" x="8834438" y="2128838"/>
          <p14:tracePt t="14686" x="8834438" y="2119313"/>
          <p14:tracePt t="14687" x="8834438" y="2100263"/>
          <p14:tracePt t="14689" x="8834438" y="2090738"/>
          <p14:tracePt t="14694" x="8824913" y="2033588"/>
          <p14:tracePt t="14696" x="8824913" y="2014538"/>
          <p14:tracePt t="14697" x="8824913" y="1985963"/>
          <p14:tracePt t="14712" x="8796338" y="1806575"/>
          <p14:tracePt t="14713" x="8796338" y="1787525"/>
          <p14:tracePt t="14730" x="8729663" y="1550988"/>
          <p14:tracePt t="14732" x="8720138" y="1522413"/>
          <p14:tracePt t="14734" x="8710613" y="1503363"/>
          <p14:tracePt t="14736" x="8701088" y="1485900"/>
          <p14:tracePt t="14738" x="8701088" y="1466850"/>
          <p14:tracePt t="14740" x="8693150" y="1447800"/>
          <p14:tracePt t="14742" x="8693150" y="1428750"/>
          <p14:tracePt t="14744" x="8683625" y="1419225"/>
          <p14:tracePt t="14751" x="8674100" y="1381125"/>
          <p14:tracePt t="14763" x="8664575" y="1333500"/>
          <p14:tracePt t="14764" x="8664575" y="1323975"/>
          <p14:tracePt t="14779" x="8655050" y="1304925"/>
          <p14:tracePt t="14829" x="8655050" y="1295400"/>
          <p14:tracePt t="14834" x="8655050" y="1285875"/>
          <p14:tracePt t="14863" x="8655050" y="1201738"/>
          <p14:tracePt t="14879" x="8655050" y="1144588"/>
          <p14:tracePt t="14880" x="8655050" y="1125538"/>
          <p14:tracePt t="14896" x="8664575" y="1106488"/>
          <p14:tracePt t="14937" x="8674100" y="1106488"/>
          <p14:tracePt t="14949" x="8674100" y="1096963"/>
          <p14:tracePt t="14953" x="8683625" y="1096963"/>
          <p14:tracePt t="14962" x="8701088" y="1096963"/>
          <p14:tracePt t="14979" x="8739188" y="1096963"/>
          <p14:tracePt t="14981" x="8739188" y="1087438"/>
          <p14:tracePt t="14982" x="8748713" y="1087438"/>
          <p14:tracePt t="14996" x="8758238" y="1087438"/>
          <p14:tracePt t="15029" x="8796338" y="1087438"/>
          <p14:tracePt t="15046" x="8815388" y="1087438"/>
          <p14:tracePt t="15063" x="8824913" y="1087438"/>
          <p14:tracePt t="15080" x="8834438" y="1087438"/>
          <p14:tracePt t="15113" x="8863013" y="1106488"/>
          <p14:tracePt t="15115" x="8872538" y="1116013"/>
          <p14:tracePt t="15130" x="8918575" y="1182688"/>
          <p14:tracePt t="15132" x="8928100" y="1201738"/>
          <p14:tracePt t="15133" x="8937625" y="1201738"/>
          <p14:tracePt t="15146" x="8985250" y="1257300"/>
          <p14:tracePt t="15148" x="8985250" y="1266825"/>
          <p14:tracePt t="15149" x="8994775" y="1266825"/>
          <p14:tracePt t="15163" x="9013825" y="1295400"/>
          <p14:tracePt t="15220" x="9023350" y="1304925"/>
          <p14:tracePt t="15228" x="9023350" y="1323975"/>
          <p14:tracePt t="15246" x="9023350" y="1381125"/>
          <p14:tracePt t="15250" x="9032875" y="1390650"/>
          <p14:tracePt t="15254" x="9032875" y="1400175"/>
          <p14:tracePt t="15263" x="9032875" y="1409700"/>
          <p14:tracePt t="15265" x="9032875" y="1419225"/>
          <p14:tracePt t="15280" x="9032875" y="1447800"/>
          <p14:tracePt t="15296" x="9023350" y="1493838"/>
          <p14:tracePt t="15299" x="9023350" y="1503363"/>
          <p14:tracePt t="15302" x="9023350" y="1522413"/>
          <p14:tracePt t="15305" x="9013825" y="1541463"/>
          <p14:tracePt t="15307" x="9013825" y="1550988"/>
          <p14:tracePt t="15310" x="9013825" y="1570038"/>
          <p14:tracePt t="15312" x="9004300" y="1579563"/>
          <p14:tracePt t="15314" x="9004300" y="1589088"/>
          <p14:tracePt t="15317" x="8994775" y="1598613"/>
          <p14:tracePt t="15324" x="8985250" y="1617663"/>
          <p14:tracePt t="15326" x="8985250" y="1627188"/>
          <p14:tracePt t="15334" x="8975725" y="1646238"/>
          <p14:tracePt t="15346" x="8966200" y="1646238"/>
          <p14:tracePt t="15363" x="8956675" y="1646238"/>
          <p14:tracePt t="15379" x="8928100" y="1646238"/>
          <p14:tracePt t="15381" x="8918575" y="1646238"/>
          <p14:tracePt t="15384" x="8910638" y="1646238"/>
          <p14:tracePt t="15397" x="8853488" y="1636713"/>
          <p14:tracePt t="15399" x="8834438" y="1636713"/>
          <p14:tracePt t="15413" x="8786813" y="1627188"/>
          <p14:tracePt t="15415" x="8767763" y="1617663"/>
          <p14:tracePt t="15417" x="8758238" y="1617663"/>
          <p14:tracePt t="15420" x="8748713" y="1617663"/>
          <p14:tracePt t="15422" x="8739188" y="1608138"/>
          <p14:tracePt t="15425" x="8720138" y="1598613"/>
          <p14:tracePt t="15427" x="8710613" y="1598613"/>
          <p14:tracePt t="15436" x="8664575" y="1589088"/>
          <p14:tracePt t="15439" x="8655050" y="1589088"/>
          <p14:tracePt t="15441" x="8645525" y="1579563"/>
          <p14:tracePt t="15449" x="8626475" y="1579563"/>
          <p14:tracePt t="15463" x="8588375" y="1550988"/>
          <p14:tracePt t="15480" x="8569325" y="1522413"/>
          <p14:tracePt t="15497" x="8569325" y="1485900"/>
          <p14:tracePt t="15499" x="8569325" y="1476375"/>
          <p14:tracePt t="15501" x="8569325" y="1466850"/>
          <p14:tracePt t="15513" x="8569325" y="1428750"/>
          <p14:tracePt t="15514" x="8569325" y="1409700"/>
          <p14:tracePt t="15517" x="8569325" y="1390650"/>
          <p14:tracePt t="15519" x="8569325" y="1381125"/>
          <p14:tracePt t="15521" x="8569325" y="1371600"/>
          <p14:tracePt t="15529" x="8569325" y="1314450"/>
          <p14:tracePt t="15532" x="8569325" y="1295400"/>
          <p14:tracePt t="15535" x="8569325" y="1276350"/>
          <p14:tracePt t="15537" x="8569325" y="1266825"/>
          <p14:tracePt t="15539" x="8569325" y="1257300"/>
          <p14:tracePt t="15546" x="8569325" y="1239838"/>
          <p14:tracePt t="15549" x="8569325" y="1220788"/>
          <p14:tracePt t="15551" x="8569325" y="1211263"/>
          <p14:tracePt t="15580" x="8607425" y="1173163"/>
          <p14:tracePt t="15596" x="8626475" y="1173163"/>
          <p14:tracePt t="15612" x="8636000" y="1163638"/>
          <p14:tracePt t="15630" x="8655050" y="1154113"/>
          <p14:tracePt t="15647" x="8693150" y="1154113"/>
          <p14:tracePt t="15648" x="8701088" y="1154113"/>
          <p14:tracePt t="15662" x="8758238" y="1154113"/>
          <p14:tracePt t="15665" x="8777288" y="1154113"/>
          <p14:tracePt t="15679" x="8834438" y="1154113"/>
          <p14:tracePt t="15681" x="8843963" y="1154113"/>
          <p14:tracePt t="15696" x="8882063" y="1154113"/>
          <p14:tracePt t="15727" x="8891588" y="1154113"/>
          <p14:tracePt t="15736" x="8891588" y="1163638"/>
          <p14:tracePt t="15738" x="8901113" y="1163638"/>
          <p14:tracePt t="15746" x="8918575" y="1163638"/>
          <p14:tracePt t="15748" x="8928100" y="1163638"/>
          <p14:tracePt t="15763" x="8975725" y="1201738"/>
          <p14:tracePt t="15765" x="8985250" y="1211263"/>
          <p14:tracePt t="15780" x="9042400" y="1266825"/>
          <p14:tracePt t="15783" x="9051925" y="1266825"/>
          <p14:tracePt t="15796" x="9061450" y="1285875"/>
          <p14:tracePt t="15812" x="9070975" y="1295400"/>
          <p14:tracePt t="15829" x="9070975" y="1304925"/>
          <p14:tracePt t="15845" x="9070975" y="1323975"/>
          <p14:tracePt t="15848" x="9080500" y="1333500"/>
          <p14:tracePt t="15862" x="9080500" y="1390650"/>
          <p14:tracePt t="15864" x="9090025" y="1400175"/>
          <p14:tracePt t="15880" x="9090025" y="1476375"/>
          <p14:tracePt t="15913" x="9080500" y="1598613"/>
          <p14:tracePt t="15929" x="9070975" y="1608138"/>
          <p14:tracePt t="15947" x="9061450" y="1617663"/>
          <p14:tracePt t="15950" x="9061450" y="1627188"/>
          <p14:tracePt t="15963" x="9051925" y="1627188"/>
          <p14:tracePt t="15965" x="9051925" y="1636713"/>
          <p14:tracePt t="15979" x="9023350" y="1646238"/>
          <p14:tracePt t="15997" x="9004300" y="1655763"/>
          <p14:tracePt t="15999" x="8994775" y="1665288"/>
          <p14:tracePt t="16012" x="8985250" y="1674813"/>
          <p14:tracePt t="16014" x="8975725" y="1674813"/>
          <p14:tracePt t="16016" x="8975725" y="1684338"/>
          <p14:tracePt t="16018" x="8966200" y="1684338"/>
          <p14:tracePt t="16028" x="8956675" y="1703388"/>
          <p14:tracePt t="16030" x="8947150" y="1712913"/>
          <p14:tracePt t="16044" x="8937625" y="1720850"/>
          <p14:tracePt t="16045" x="8928100" y="1720850"/>
          <p14:tracePt t="16061" x="8918575" y="1730375"/>
          <p14:tracePt t="16078" x="8910638" y="1730375"/>
          <p14:tracePt t="16095" x="8910638" y="1739900"/>
          <p14:tracePt t="16219" x="8910638" y="1730375"/>
          <p14:tracePt t="16224" x="8882063" y="1703388"/>
          <p14:tracePt t="16232" x="8796338" y="1636713"/>
          <p14:tracePt t="16239" x="8683625" y="1512888"/>
          <p14:tracePt t="16243" x="8607425" y="1428750"/>
          <p14:tracePt t="16248" x="8512175" y="1323975"/>
          <p14:tracePt t="16251" x="8474075" y="1285875"/>
          <p14:tracePt t="16252" x="8428038" y="1239838"/>
          <p14:tracePt t="16259" x="8285163" y="1087438"/>
          <p14:tracePt t="16263" x="8220075" y="1003300"/>
          <p14:tracePt t="16268" x="8134350" y="936625"/>
          <p14:tracePt t="16270" x="8067675" y="850900"/>
          <p14:tracePt t="16273" x="8029575" y="812800"/>
          <p14:tracePt t="16275" x="8012113" y="785813"/>
          <p14:tracePt t="16278" x="7964488" y="747713"/>
          <p14:tracePt t="16281" x="7935913" y="709613"/>
          <p14:tracePt t="16283" x="7926388" y="690563"/>
          <p14:tracePt t="16285" x="7907338" y="661988"/>
          <p14:tracePt t="16288" x="7888288" y="652463"/>
          <p14:tracePt t="16291" x="7878763" y="633413"/>
          <p14:tracePt t="16293" x="7869238" y="623888"/>
          <p14:tracePt t="16296" x="7859713" y="623888"/>
          <p14:tracePt t="16304" x="7859713" y="614363"/>
          <p14:tracePt t="16316" x="7850188" y="614363"/>
          <p14:tracePt t="16347" x="7850188" y="623888"/>
          <p14:tracePt t="16409" x="7859713" y="633413"/>
          <p14:tracePt t="16418" x="7869238" y="633413"/>
          <p14:tracePt t="16429" x="7878763" y="633413"/>
          <p14:tracePt t="16489" x="7888288" y="633413"/>
          <p14:tracePt t="16497" x="7897813" y="642938"/>
          <p14:tracePt t="16512" x="7945438" y="690563"/>
          <p14:tracePt t="16516" x="7974013" y="728663"/>
          <p14:tracePt t="16519" x="8002588" y="757238"/>
          <p14:tracePt t="16523" x="8048625" y="795338"/>
          <p14:tracePt t="16525" x="8067675" y="812800"/>
          <p14:tracePt t="16528" x="8105775" y="841375"/>
          <p14:tracePt t="16532" x="8143875" y="879475"/>
          <p14:tracePt t="16535" x="8172450" y="908050"/>
          <p14:tracePt t="16537" x="8191500" y="936625"/>
          <p14:tracePt t="16539" x="8239125" y="984250"/>
          <p14:tracePt t="16541" x="8256588" y="1003300"/>
          <p14:tracePt t="16544" x="8266113" y="1012825"/>
          <p14:tracePt t="16551" x="8275638" y="1022350"/>
          <p14:tracePt t="16561" x="8294688" y="1030288"/>
          <p14:tracePt t="16566" x="8342313" y="1077913"/>
          <p14:tracePt t="16569" x="8370888" y="1106488"/>
          <p14:tracePt t="16572" x="8389938" y="1135063"/>
          <p14:tracePt t="16575" x="8408988" y="1163638"/>
          <p14:tracePt t="16579" x="8447088" y="1201738"/>
          <p14:tracePt t="16582" x="8474075" y="1239838"/>
          <p14:tracePt t="16584" x="8493125" y="1257300"/>
          <p14:tracePt t="16586" x="8502650" y="1266825"/>
          <p14:tracePt t="16589" x="8540750" y="1304925"/>
          <p14:tracePt t="16592" x="8559800" y="1323975"/>
          <p14:tracePt t="16594" x="8588375" y="1343025"/>
          <p14:tracePt t="16596" x="8607425" y="1362075"/>
          <p14:tracePt t="16598" x="8626475" y="1381125"/>
          <p14:tracePt t="16599" x="8645525" y="1400175"/>
          <p14:tracePt t="16601" x="8655050" y="1409700"/>
          <p14:tracePt t="16603" x="8674100" y="1428750"/>
          <p14:tracePt t="16605" x="8701088" y="1457325"/>
          <p14:tracePt t="16606" x="8720138" y="1476375"/>
          <p14:tracePt t="16608" x="8729663" y="1503363"/>
          <p14:tracePt t="16609" x="8758238" y="1512888"/>
          <p14:tracePt t="16611" x="8777288" y="1531938"/>
          <p14:tracePt t="16613" x="8824913" y="1570038"/>
          <p14:tracePt t="16615" x="8853488" y="1589088"/>
          <p14:tracePt t="16618" x="8910638" y="1627188"/>
          <p14:tracePt t="16620" x="8937625" y="1665288"/>
          <p14:tracePt t="16622" x="8985250" y="1703388"/>
          <p14:tracePt t="16624" x="9023350" y="1720850"/>
          <p14:tracePt t="16627" x="9070975" y="1739900"/>
          <p14:tracePt t="16629" x="9128125" y="1787525"/>
          <p14:tracePt t="16633" x="9202738" y="1844675"/>
          <p14:tracePt t="16636" x="9259888" y="1892300"/>
          <p14:tracePt t="16638" x="9307513" y="1911350"/>
          <p14:tracePt t="16639" x="9336088" y="1947863"/>
          <p14:tracePt t="16641" x="9364663" y="1957388"/>
          <p14:tracePt t="16642" x="9382125" y="1966913"/>
          <p14:tracePt t="16644" x="9429750" y="1995488"/>
          <p14:tracePt t="16646" x="9458325" y="2014538"/>
          <p14:tracePt t="16648" x="9496425" y="2033588"/>
          <p14:tracePt t="16650" x="9534525" y="2062163"/>
          <p14:tracePt t="16651" x="9544050" y="2071688"/>
          <p14:tracePt t="16652" x="9582150" y="2090738"/>
          <p14:tracePt t="16654" x="9599613" y="2100263"/>
          <p14:tracePt t="16656" x="9618663" y="2119313"/>
          <p14:tracePt t="16657" x="9637713" y="2128838"/>
          <p14:tracePt t="16658" x="9656763" y="2138363"/>
          <p14:tracePt t="16661" x="9694863" y="2157413"/>
          <p14:tracePt t="16663" x="9713913" y="2174875"/>
          <p14:tracePt t="16665" x="9742488" y="2193925"/>
          <p14:tracePt t="16667" x="9752013" y="2203450"/>
          <p14:tracePt t="16669" x="9771063" y="2212975"/>
          <p14:tracePt t="16670" x="9790113" y="2232025"/>
          <p14:tracePt t="16683" x="9893300" y="2279650"/>
          <p14:tracePt t="16701" x="10036175" y="2336800"/>
          <p14:tracePt t="16703" x="10053638" y="2355850"/>
          <p14:tracePt t="16706" x="10063163" y="2355850"/>
          <p14:tracePt t="16716" x="10129838" y="2393950"/>
          <p14:tracePt t="16718" x="10148888" y="2393950"/>
          <p14:tracePt t="16721" x="10167938" y="2411413"/>
          <p14:tracePt t="16724" x="10186988" y="2420938"/>
          <p14:tracePt t="16726" x="10196513" y="2420938"/>
          <p14:tracePt t="16730" x="10206038" y="2439988"/>
          <p14:tracePt t="16732" x="10225088" y="2449513"/>
          <p14:tracePt t="16734" x="10234613" y="2449513"/>
          <p14:tracePt t="16736" x="10244138" y="2459038"/>
          <p14:tracePt t="16738" x="10253663" y="2468563"/>
          <p14:tracePt t="16745" x="10272713" y="2487613"/>
          <p14:tracePt t="16747" x="10280650" y="2497138"/>
          <p14:tracePt t="16749" x="10299700" y="2506663"/>
          <p14:tracePt t="16750" x="10309225" y="2516188"/>
          <p14:tracePt t="16763" x="10414000" y="2582863"/>
          <p14:tracePt t="16765" x="10423525" y="2592388"/>
          <p14:tracePt t="16767" x="10442575" y="2620963"/>
          <p14:tracePt t="16768" x="10461625" y="2628900"/>
          <p14:tracePt t="16770" x="10480675" y="2638425"/>
          <p14:tracePt t="16773" x="10507663" y="2647950"/>
          <p14:tracePt t="16775" x="10526713" y="2657475"/>
          <p14:tracePt t="16777" x="10545763" y="2667000"/>
          <p14:tracePt t="16779" x="10555288" y="2676525"/>
          <p14:tracePt t="16780" x="10574338" y="2686050"/>
          <p14:tracePt t="16782" x="10583863" y="2686050"/>
          <p14:tracePt t="16784" x="10602913" y="2695575"/>
          <p14:tracePt t="16786" x="10612438" y="2705100"/>
          <p14:tracePt t="16787" x="10621963" y="2705100"/>
          <p14:tracePt t="16788" x="10641013" y="2714625"/>
          <p14:tracePt t="16795" x="10679113" y="2733675"/>
          <p14:tracePt t="16797" x="10688638" y="2733675"/>
          <p14:tracePt t="16798" x="10707688" y="2733675"/>
          <p14:tracePt t="16811" x="10744200" y="2752725"/>
          <p14:tracePt t="16813" x="10753725" y="2762250"/>
          <p14:tracePt t="16829" x="10791825" y="2781300"/>
          <p14:tracePt t="16844" x="10810875" y="2790825"/>
          <p14:tracePt t="16846" x="10810875" y="2800350"/>
          <p14:tracePt t="16862" x="10829925" y="2800350"/>
          <p14:tracePt t="16864" x="10829925" y="2809875"/>
          <p14:tracePt t="16878" x="10839450" y="2819400"/>
          <p14:tracePt t="16894" x="10848975" y="2828925"/>
          <p14:tracePt t="16912" x="10858500" y="2838450"/>
          <p14:tracePt t="17271" x="10848975" y="2838450"/>
          <p14:tracePt t="17307" x="10839450" y="2838450"/>
          <p14:tracePt t="17335" x="10829925" y="2838450"/>
          <p14:tracePt t="17398" x="10820400" y="2838450"/>
          <p14:tracePt t="17415" x="10810875" y="2838450"/>
          <p14:tracePt t="17432" x="10801350" y="2838450"/>
          <p14:tracePt t="17461" x="10782300" y="2838450"/>
          <p14:tracePt t="17477" x="10753725" y="2847975"/>
          <p14:tracePt t="17494" x="10734675" y="2857500"/>
          <p14:tracePt t="17512" x="10725150" y="2857500"/>
          <p14:tracePt t="17527" x="10717213" y="2857500"/>
          <p14:tracePt t="17561" x="10698163" y="2857500"/>
          <p14:tracePt t="17578" x="10688638" y="2857500"/>
          <p14:tracePt t="17594" x="10679113" y="2847975"/>
          <p14:tracePt t="17596" x="10669588" y="2838450"/>
          <p14:tracePt t="17627" x="10650538" y="2828925"/>
          <p14:tracePt t="17644" x="10631488" y="2800350"/>
          <p14:tracePt t="17661" x="10612438" y="2781300"/>
          <p14:tracePt t="17662" x="10602913" y="2781300"/>
          <p14:tracePt t="17677" x="10602913" y="2771775"/>
          <p14:tracePt t="17679" x="10593388" y="2762250"/>
          <p14:tracePt t="17695" x="10583863" y="2752725"/>
          <p14:tracePt t="17697" x="10574338" y="2752725"/>
          <p14:tracePt t="17710" x="10555288" y="2733675"/>
          <p14:tracePt t="17728" x="10526713" y="2714625"/>
          <p14:tracePt t="17730" x="10517188" y="2705100"/>
          <p14:tracePt t="17732" x="10507663" y="2705100"/>
          <p14:tracePt t="17744" x="10480675" y="2695575"/>
          <p14:tracePt t="17746" x="10471150" y="2686050"/>
          <p14:tracePt t="17760" x="10442575" y="2686050"/>
          <p14:tracePt t="17777" x="10423525" y="2676525"/>
          <p14:tracePt t="17778" x="10414000" y="2676525"/>
          <p14:tracePt t="17793" x="10404475" y="2676525"/>
          <p14:tracePt t="17866" x="10394950" y="2676525"/>
          <p14:tracePt t="17876" x="10385425" y="2676525"/>
          <p14:tracePt t="17893" x="10366375" y="2676525"/>
          <p14:tracePt t="17894" x="10356850" y="2676525"/>
          <p14:tracePt t="17896" x="10347325" y="2667000"/>
          <p14:tracePt t="17913" x="10290175" y="2657475"/>
          <p14:tracePt t="17916" x="10280650" y="2647950"/>
          <p14:tracePt t="17918" x="10272713" y="2647950"/>
          <p14:tracePt t="17926" x="10253663" y="2647950"/>
          <p14:tracePt t="17943" x="10234613" y="2638425"/>
          <p14:tracePt t="17961" x="10215563" y="2620963"/>
          <p14:tracePt t="17977" x="10196513" y="2611438"/>
          <p14:tracePt t="17993" x="10177463" y="2592388"/>
          <p14:tracePt t="18010" x="10167938" y="2592388"/>
          <p14:tracePt t="18027" x="10158413" y="2592388"/>
          <p14:tracePt t="18061" x="10148888" y="2592388"/>
          <p14:tracePt t="18079" x="10139363" y="2592388"/>
          <p14:tracePt t="18126" x="10129838" y="2592388"/>
          <p14:tracePt t="18160" x="10120313" y="2592388"/>
          <p14:tracePt t="18277" x="10120313" y="2573338"/>
          <p14:tracePt t="18294" x="10120313" y="2544763"/>
          <p14:tracePt t="18296" x="10120313" y="2525713"/>
          <p14:tracePt t="18298" x="10120313" y="2516188"/>
          <p14:tracePt t="18299" x="10120313" y="2506663"/>
          <p14:tracePt t="18311" x="10120313" y="2459038"/>
          <p14:tracePt t="18327" x="10120313" y="2420938"/>
          <p14:tracePt t="18329" x="10120313" y="2411413"/>
          <p14:tracePt t="18344" x="10120313" y="2401888"/>
          <p14:tracePt t="18407" x="10110788" y="2401888"/>
          <p14:tracePt t="18408" x="10110788" y="2411413"/>
          <p14:tracePt t="18415" x="10110788" y="2420938"/>
          <p14:tracePt t="18427" x="10091738" y="2449513"/>
          <p14:tracePt t="18430" x="10091738" y="2468563"/>
          <p14:tracePt t="18432" x="10082213" y="2468563"/>
          <p14:tracePt t="18443" x="10063163" y="2506663"/>
          <p14:tracePt t="18444" x="10053638" y="2525713"/>
          <p14:tracePt t="18445" x="10053638" y="2535238"/>
          <p14:tracePt t="18459" x="10017125" y="2620963"/>
          <p14:tracePt t="18462" x="10007600" y="2638425"/>
          <p14:tracePt t="18463" x="9998075" y="2647950"/>
          <p14:tracePt t="18477" x="9940925" y="2743200"/>
          <p14:tracePt t="18480" x="9912350" y="2781300"/>
          <p14:tracePt t="18481" x="9912350" y="2790825"/>
          <p14:tracePt t="18483" x="9883775" y="2809875"/>
          <p14:tracePt t="18485" x="9874250" y="2828925"/>
          <p14:tracePt t="18486" x="9864725" y="2838450"/>
          <p14:tracePt t="18488" x="9855200" y="2857500"/>
          <p14:tracePt t="18489" x="9845675" y="2865438"/>
          <p14:tracePt t="18491" x="9826625" y="2884488"/>
          <p14:tracePt t="18493" x="9818688" y="2903538"/>
          <p14:tracePt t="18495" x="9809163" y="2922588"/>
          <p14:tracePt t="18497" x="9799638" y="2941638"/>
          <p14:tracePt t="18499" x="9780588" y="2960688"/>
          <p14:tracePt t="18500" x="9771063" y="2989263"/>
          <p14:tracePt t="18502" x="9752013" y="3008313"/>
          <p14:tracePt t="18504" x="9742488" y="3017838"/>
          <p14:tracePt t="18506" x="9732963" y="3036888"/>
          <p14:tracePt t="18507" x="9723438" y="3046413"/>
          <p14:tracePt t="18510" x="9704388" y="3065463"/>
          <p14:tracePt t="18511" x="9694863" y="3084513"/>
          <p14:tracePt t="18513" x="9675813" y="3092450"/>
          <p14:tracePt t="18515" x="9666288" y="3111500"/>
          <p14:tracePt t="18517" x="9647238" y="3130550"/>
          <p14:tracePt t="18526" x="9591675" y="3178175"/>
          <p14:tracePt t="18528" x="9582150" y="3187700"/>
          <p14:tracePt t="18543" x="9486900" y="3244850"/>
          <p14:tracePt t="18546" x="9467850" y="3254375"/>
          <p14:tracePt t="18547" x="9458325" y="3254375"/>
          <p14:tracePt t="18560" x="9429750" y="3254375"/>
          <p14:tracePt t="18576" x="9410700" y="3263900"/>
          <p14:tracePt t="18593" x="9391650" y="3263900"/>
          <p14:tracePt t="18609" x="9372600" y="3235325"/>
          <p14:tracePt t="18627" x="9364663" y="3206750"/>
          <p14:tracePt t="18628" x="9355138" y="3206750"/>
          <p14:tracePt t="18643" x="9345613" y="3187700"/>
          <p14:tracePt t="18644" x="9345613" y="3178175"/>
          <p14:tracePt t="18646" x="9336088" y="3178175"/>
          <p14:tracePt t="18660" x="9326563" y="3168650"/>
          <p14:tracePt t="18680" x="9317038" y="3168650"/>
          <p14:tracePt t="18759" x="9307513" y="3168650"/>
          <p14:tracePt t="18779" x="9297988" y="3168650"/>
          <p14:tracePt t="18800" x="9288463" y="3168650"/>
          <p14:tracePt t="18821" x="9278938" y="3168650"/>
          <p14:tracePt t="18844" x="9269413" y="3168650"/>
          <p14:tracePt t="18860" x="9259888" y="3168650"/>
          <p14:tracePt t="18876" x="9250363" y="3168650"/>
          <p14:tracePt t="18893" x="9231313" y="3178175"/>
          <p14:tracePt t="18895" x="9231313" y="3187700"/>
          <p14:tracePt t="18897" x="9221788" y="3187700"/>
          <p14:tracePt t="18910" x="9212263" y="3187700"/>
          <p14:tracePt t="18926" x="9202738" y="3187700"/>
          <p14:tracePt t="18960" x="9193213" y="3187700"/>
          <p14:tracePt t="18977" x="9183688" y="3187700"/>
          <p14:tracePt t="18993" x="9174163" y="3187700"/>
          <p14:tracePt t="19224" x="9174163" y="3178175"/>
          <p14:tracePt t="19228" x="9164638" y="3178175"/>
          <p14:tracePt t="19243" x="9164638" y="3168650"/>
          <p14:tracePt t="19260" x="9155113" y="3159125"/>
          <p14:tracePt t="19342" x="9145588" y="3159125"/>
          <p14:tracePt t="19355" x="9145588" y="3149600"/>
          <p14:tracePt t="19360" x="9137650" y="3149600"/>
          <p14:tracePt t="19375" x="9128125" y="3149600"/>
          <p14:tracePt t="19393" x="9118600" y="3149600"/>
          <p14:tracePt t="19442" x="9109075" y="3149600"/>
          <p14:tracePt t="19459" x="9099550" y="3149600"/>
          <p14:tracePt t="19475" x="9080500" y="3149600"/>
          <p14:tracePt t="19509" x="9070975" y="3149600"/>
          <p14:tracePt t="19559" x="9070975" y="3159125"/>
          <p14:tracePt t="19575" x="9061450" y="3159125"/>
          <p14:tracePt t="19593" x="9051925" y="3159125"/>
          <p14:tracePt t="19609" x="9051925" y="31686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705E-B526-6AA9-C458-83BC72E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FCFC-A6C6-2631-9C2A-5989F00B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Time-domain </a:t>
            </a:r>
            <a:r>
              <a:rPr lang="en-US" dirty="0"/>
              <a:t>features are simple/basic for audio recognition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Fail to identify digits </a:t>
            </a:r>
            <a:r>
              <a:rPr lang="en-US" b="1" dirty="0"/>
              <a:t>3</a:t>
            </a:r>
            <a:r>
              <a:rPr lang="en-US" dirty="0"/>
              <a:t> and</a:t>
            </a:r>
            <a:r>
              <a:rPr lang="en-US" b="1" dirty="0"/>
              <a:t> 7</a:t>
            </a:r>
          </a:p>
          <a:p>
            <a:pPr lvl="1"/>
            <a:r>
              <a:rPr lang="en-US" dirty="0"/>
              <a:t>ZCR and Energy are not enough </a:t>
            </a:r>
          </a:p>
          <a:p>
            <a:r>
              <a:rPr lang="en-US" sz="3500" dirty="0"/>
              <a:t>Frequency-domain </a:t>
            </a:r>
            <a:r>
              <a:rPr lang="en-US" dirty="0"/>
              <a:t>features excel in audio recognition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Excellent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Slight deviations for digits </a:t>
            </a:r>
            <a:r>
              <a:rPr lang="en-US" b="1" dirty="0"/>
              <a:t>1, 3, 6</a:t>
            </a:r>
            <a:r>
              <a:rPr lang="en-US" dirty="0"/>
              <a:t>, and </a:t>
            </a:r>
            <a:r>
              <a:rPr lang="en-US" b="1" dirty="0"/>
              <a:t>9</a:t>
            </a:r>
          </a:p>
          <a:p>
            <a:pPr lvl="1"/>
            <a:r>
              <a:rPr lang="en-US" dirty="0"/>
              <a:t>Bandwith, centroid, and MFCCs form the toolbox for speech applications</a:t>
            </a:r>
          </a:p>
          <a:p>
            <a:r>
              <a:rPr lang="en-US" sz="3500" dirty="0"/>
              <a:t>Wavelet-based</a:t>
            </a:r>
            <a:r>
              <a:rPr lang="en-US" dirty="0"/>
              <a:t> features also excel, but not as good as frequency features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Strong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Noticeable deviations for digits </a:t>
            </a:r>
            <a:r>
              <a:rPr lang="en-US" b="1" dirty="0"/>
              <a:t>0, 3, </a:t>
            </a:r>
            <a:r>
              <a:rPr lang="en-US" dirty="0"/>
              <a:t>and </a:t>
            </a:r>
            <a:r>
              <a:rPr lang="en-US" b="1" dirty="0"/>
              <a:t>6</a:t>
            </a:r>
          </a:p>
          <a:p>
            <a:pPr lvl="1"/>
            <a:r>
              <a:rPr lang="en-US" dirty="0"/>
              <a:t>Approximation and detail coefficient help in audio recognition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2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17"/>
    </mc:Choice>
    <mc:Fallback>
      <p:transition spd="slow" advTm="68517"/>
    </mc:Fallback>
  </mc:AlternateContent>
  <p:extLst>
    <p:ext uri="{3A86A75C-4F4B-4683-9AE1-C65F6400EC91}">
      <p14:laserTraceLst xmlns:p14="http://schemas.microsoft.com/office/powerpoint/2010/main">
        <p14:tracePtLst>
          <p14:tracePt t="54" x="9032875" y="3178175"/>
          <p14:tracePt t="163" x="8853488" y="3386138"/>
          <p14:tracePt t="164" x="8843963" y="3395663"/>
          <p14:tracePt t="166" x="8843963" y="3405188"/>
          <p14:tracePt t="167" x="8834438" y="3414713"/>
          <p14:tracePt t="169" x="8815388" y="3424238"/>
          <p14:tracePt t="171" x="8805863" y="3443288"/>
          <p14:tracePt t="173" x="8796338" y="3452813"/>
          <p14:tracePt t="183" x="8739188" y="3519488"/>
          <p14:tracePt t="184" x="8729663" y="3529013"/>
          <p14:tracePt t="202" x="8607425" y="3660775"/>
          <p14:tracePt t="218" x="8512175" y="3802063"/>
          <p14:tracePt t="220" x="8493125" y="3821113"/>
          <p14:tracePt t="234" x="8428038" y="3916363"/>
          <p14:tracePt t="236" x="8408988" y="3935413"/>
          <p14:tracePt t="238" x="8399463" y="3944938"/>
          <p14:tracePt t="239" x="8399463" y="3954463"/>
          <p14:tracePt t="241" x="8389938" y="3963988"/>
          <p14:tracePt t="242" x="8380413" y="3973513"/>
          <p14:tracePt t="250" x="8342313" y="4010025"/>
          <p14:tracePt t="252" x="8332788" y="4029075"/>
          <p14:tracePt t="254" x="8323263" y="4038600"/>
          <p14:tracePt t="255" x="8313738" y="4038600"/>
          <p14:tracePt t="257" x="8304213" y="4048125"/>
          <p14:tracePt t="258" x="8304213" y="4057650"/>
          <p14:tracePt t="267" x="8256588" y="4086225"/>
          <p14:tracePt t="269" x="8247063" y="4105275"/>
          <p14:tracePt t="283" x="8181975" y="4171950"/>
          <p14:tracePt t="284" x="8162925" y="4181475"/>
          <p14:tracePt t="302" x="8067675" y="4294188"/>
          <p14:tracePt t="305" x="8048625" y="4313238"/>
          <p14:tracePt t="307" x="8020050" y="4332288"/>
          <p14:tracePt t="309" x="8020050" y="4341813"/>
          <p14:tracePt t="312" x="7993063" y="4360863"/>
          <p14:tracePt t="315" x="7974013" y="4379913"/>
          <p14:tracePt t="318" x="7954963" y="4398963"/>
          <p14:tracePt t="321" x="7926388" y="4427538"/>
          <p14:tracePt t="324" x="7907338" y="4446588"/>
          <p14:tracePt t="327" x="7869238" y="4464050"/>
          <p14:tracePt t="330" x="7850188" y="4483100"/>
          <p14:tracePt t="333" x="7821613" y="4502150"/>
          <p14:tracePt t="336" x="7793038" y="4521200"/>
          <p14:tracePt t="339" x="7775575" y="4540250"/>
          <p14:tracePt t="341" x="7756525" y="4559300"/>
          <p14:tracePt t="344" x="7727950" y="4568825"/>
          <p14:tracePt t="346" x="7708900" y="4597400"/>
          <p14:tracePt t="349" x="7689850" y="4606925"/>
          <p14:tracePt t="351" x="7661275" y="4616450"/>
          <p14:tracePt t="355" x="7613650" y="4635500"/>
          <p14:tracePt t="358" x="7594600" y="4645025"/>
          <p14:tracePt t="360" x="7548563" y="4664075"/>
          <p14:tracePt t="363" x="7519988" y="4673600"/>
          <p14:tracePt t="366" x="7491413" y="4683125"/>
          <p14:tracePt t="368" x="7453313" y="4700588"/>
          <p14:tracePt t="371" x="7396163" y="4719638"/>
          <p14:tracePt t="373" x="7367588" y="4729163"/>
          <p14:tracePt t="375" x="7339013" y="4738688"/>
          <p14:tracePt t="377" x="7292975" y="4757738"/>
          <p14:tracePt t="379" x="7264400" y="4767263"/>
          <p14:tracePt t="381" x="7216775" y="4776788"/>
          <p14:tracePt t="383" x="7169150" y="4786313"/>
          <p14:tracePt t="385" x="7131050" y="4795838"/>
          <p14:tracePt t="387" x="7085013" y="4795838"/>
          <p14:tracePt t="389" x="7037388" y="4814888"/>
          <p14:tracePt t="391" x="6989763" y="4824413"/>
          <p14:tracePt t="393" x="6942138" y="4843463"/>
          <p14:tracePt t="395" x="6904038" y="4852988"/>
          <p14:tracePt t="396" x="6867525" y="4852988"/>
          <p14:tracePt t="398" x="6819900" y="4872038"/>
          <p14:tracePt t="401" x="6753225" y="4891088"/>
          <p14:tracePt t="404" x="6696075" y="4900613"/>
          <p14:tracePt t="407" x="6659563" y="4900613"/>
          <p14:tracePt t="409" x="6621463" y="4910138"/>
          <p14:tracePt t="411" x="6583363" y="4918075"/>
          <p14:tracePt t="414" x="6554788" y="4918075"/>
          <p14:tracePt t="416" x="6526213" y="4927600"/>
          <p14:tracePt t="419" x="6497638" y="4937125"/>
          <p14:tracePt t="421" x="6488113" y="4946650"/>
          <p14:tracePt t="423" x="6469063" y="4946650"/>
          <p14:tracePt t="433" x="6432550" y="4946650"/>
          <p14:tracePt t="435" x="6432550" y="4956175"/>
          <p14:tracePt t="451" x="6403975" y="4956175"/>
          <p14:tracePt t="468" x="6356350" y="4937125"/>
          <p14:tracePt t="470" x="6346825" y="4927600"/>
          <p14:tracePt t="485" x="6280150" y="4833938"/>
          <p14:tracePt t="487" x="6261100" y="4805363"/>
          <p14:tracePt t="490" x="6242050" y="4795838"/>
          <p14:tracePt t="492" x="6213475" y="4757738"/>
          <p14:tracePt t="493" x="6205538" y="4748213"/>
          <p14:tracePt t="495" x="6186488" y="4710113"/>
          <p14:tracePt t="498" x="6157913" y="4673600"/>
          <p14:tracePt t="501" x="6119813" y="4625975"/>
          <p14:tracePt t="504" x="6081713" y="4568825"/>
          <p14:tracePt t="506" x="6043613" y="4521200"/>
          <p14:tracePt t="509" x="5995988" y="4473575"/>
          <p14:tracePt t="510" x="5959475" y="4427538"/>
          <p14:tracePt t="518" x="5759450" y="4200525"/>
          <p14:tracePt t="521" x="5713413" y="4152900"/>
          <p14:tracePt t="522" x="5665788" y="4086225"/>
          <p14:tracePt t="524" x="5618163" y="4029075"/>
          <p14:tracePt t="525" x="5589588" y="3992563"/>
          <p14:tracePt t="527" x="5524500" y="3925888"/>
          <p14:tracePt t="529" x="5467350" y="3859213"/>
          <p14:tracePt t="531" x="5400675" y="3802063"/>
          <p14:tracePt t="533" x="5353050" y="3736975"/>
          <p14:tracePt t="535" x="5287963" y="3670300"/>
          <p14:tracePt t="537" x="5221288" y="3613150"/>
          <p14:tracePt t="539" x="5173663" y="3546475"/>
          <p14:tracePt t="541" x="5126038" y="3500438"/>
          <p14:tracePt t="543" x="5060950" y="3433763"/>
          <p14:tracePt t="545" x="5013325" y="3386138"/>
          <p14:tracePt t="547" x="4946650" y="3319463"/>
          <p14:tracePt t="549" x="4927600" y="3302000"/>
          <p14:tracePt t="552" x="4824413" y="3197225"/>
          <p14:tracePt t="554" x="4795838" y="3168650"/>
          <p14:tracePt t="556" x="4748213" y="3121025"/>
          <p14:tracePt t="558" x="4700588" y="3074988"/>
          <p14:tracePt t="561" x="4652963" y="3036888"/>
          <p14:tracePt t="562" x="4616450" y="2989263"/>
          <p14:tracePt t="564" x="4568825" y="2951163"/>
          <p14:tracePt t="566" x="4521200" y="2922588"/>
          <p14:tracePt t="568" x="4473575" y="2865438"/>
          <p14:tracePt t="570" x="4435475" y="2847975"/>
          <p14:tracePt t="572" x="4398963" y="2819400"/>
          <p14:tracePt t="574" x="4370388" y="2790825"/>
          <p14:tracePt t="575" x="4322763" y="2771775"/>
          <p14:tracePt t="577" x="4275138" y="2743200"/>
          <p14:tracePt t="579" x="4227513" y="2705100"/>
          <p14:tracePt t="581" x="4171950" y="2686050"/>
          <p14:tracePt t="583" x="4124325" y="2647950"/>
          <p14:tracePt t="585" x="4076700" y="2628900"/>
          <p14:tracePt t="587" x="4029075" y="2601913"/>
          <p14:tracePt t="588" x="4000500" y="2592388"/>
          <p14:tracePt t="590" x="3944938" y="2563813"/>
          <p14:tracePt t="592" x="3897313" y="2544763"/>
          <p14:tracePt t="594" x="3840163" y="2516188"/>
          <p14:tracePt t="596" x="3792538" y="2497138"/>
          <p14:tracePt t="598" x="3725863" y="2468563"/>
          <p14:tracePt t="600" x="3670300" y="2459038"/>
          <p14:tracePt t="602" x="3622675" y="2439988"/>
          <p14:tracePt t="603" x="3584575" y="2420938"/>
          <p14:tracePt t="606" x="3498850" y="2401888"/>
          <p14:tracePt t="608" x="3443288" y="2374900"/>
          <p14:tracePt t="610" x="3395663" y="2365375"/>
          <p14:tracePt t="612" x="3338513" y="2355850"/>
          <p14:tracePt t="614" x="3290888" y="2346325"/>
          <p14:tracePt t="616" x="3235325" y="2327275"/>
          <p14:tracePt t="618" x="3187700" y="2308225"/>
          <p14:tracePt t="620" x="3140075" y="2298700"/>
          <p14:tracePt t="622" x="3082925" y="2298700"/>
          <p14:tracePt t="624" x="3036888" y="2279650"/>
          <p14:tracePt t="626" x="2979738" y="2260600"/>
          <p14:tracePt t="627" x="2960688" y="2260600"/>
          <p14:tracePt t="629" x="2913063" y="2251075"/>
          <p14:tracePt t="630" x="2874963" y="2251075"/>
          <p14:tracePt t="632" x="2855913" y="2232025"/>
          <p14:tracePt t="634" x="2781300" y="2222500"/>
          <p14:tracePt t="637" x="2743200" y="2212975"/>
          <p14:tracePt t="640" x="2647950" y="2203450"/>
          <p14:tracePt t="643" x="2573338" y="2184400"/>
          <p14:tracePt t="646" x="2506663" y="2174875"/>
          <p14:tracePt t="649" x="2459038" y="2174875"/>
          <p14:tracePt t="652" x="2373313" y="2157413"/>
          <p14:tracePt t="654" x="2336800" y="2147888"/>
          <p14:tracePt t="656" x="2298700" y="2147888"/>
          <p14:tracePt t="657" x="2260600" y="2128838"/>
          <p14:tracePt t="660" x="2222500" y="2119313"/>
          <p14:tracePt t="661" x="2212975" y="2119313"/>
          <p14:tracePt t="663" x="2174875" y="2109788"/>
          <p14:tracePt t="664" x="2155825" y="2109788"/>
          <p14:tracePt t="666" x="2128838" y="2100263"/>
          <p14:tracePt t="669" x="2109788" y="2100263"/>
          <p14:tracePt t="671" x="2081213" y="2090738"/>
          <p14:tracePt t="673" x="2062163" y="2081213"/>
          <p14:tracePt t="675" x="2043113" y="2071688"/>
          <p14:tracePt t="677" x="2024063" y="2071688"/>
          <p14:tracePt t="679" x="2014538" y="2062163"/>
          <p14:tracePt t="681" x="1995488" y="2062163"/>
          <p14:tracePt t="684" x="1985963" y="2052638"/>
          <p14:tracePt t="686" x="1966913" y="2043113"/>
          <p14:tracePt t="688" x="1957388" y="2043113"/>
          <p14:tracePt t="691" x="1947863" y="2033588"/>
          <p14:tracePt t="707" x="1892300" y="1985963"/>
          <p14:tracePt t="709" x="1882775" y="1976438"/>
          <p14:tracePt t="712" x="1882775" y="1966913"/>
          <p14:tracePt t="714" x="1873250" y="1957388"/>
          <p14:tracePt t="715" x="1863725" y="1947863"/>
          <p14:tracePt t="717" x="1854200" y="1930400"/>
          <p14:tracePt t="719" x="1844675" y="1920875"/>
          <p14:tracePt t="721" x="1844675" y="1901825"/>
          <p14:tracePt t="723" x="1835150" y="1892300"/>
          <p14:tracePt t="724" x="1825625" y="1892300"/>
          <p14:tracePt t="725" x="1825625" y="1882775"/>
          <p14:tracePt t="741" x="1768475" y="1797050"/>
          <p14:tracePt t="744" x="1758950" y="1787525"/>
          <p14:tracePt t="746" x="1749425" y="1778000"/>
          <p14:tracePt t="749" x="1749425" y="1768475"/>
          <p14:tracePt t="752" x="1739900" y="1758950"/>
          <p14:tracePt t="755" x="1730375" y="1739900"/>
          <p14:tracePt t="757" x="1720850" y="1730375"/>
          <p14:tracePt t="763" x="1711325" y="1720850"/>
          <p14:tracePt t="764" x="1711325" y="1712913"/>
          <p14:tracePt t="770" x="1701800" y="1703388"/>
          <p14:tracePt t="784" x="1693863" y="1674813"/>
          <p14:tracePt t="787" x="1693863" y="1665288"/>
          <p14:tracePt t="801" x="1684338" y="1627188"/>
          <p14:tracePt t="818" x="1665288" y="1589088"/>
          <p14:tracePt t="819" x="1665288" y="1579563"/>
          <p14:tracePt t="821" x="1655763" y="1579563"/>
          <p14:tracePt t="835" x="1636713" y="1541463"/>
          <p14:tracePt t="837" x="1636713" y="1531938"/>
          <p14:tracePt t="839" x="1627188" y="1531938"/>
          <p14:tracePt t="851" x="1617663" y="1522413"/>
          <p14:tracePt t="901" x="1617663" y="1531938"/>
          <p14:tracePt t="906" x="1617663" y="1550988"/>
          <p14:tracePt t="910" x="1627188" y="1560513"/>
          <p14:tracePt t="917" x="1636713" y="1570038"/>
          <p14:tracePt t="919" x="1636713" y="1579563"/>
          <p14:tracePt t="934" x="1665288" y="1627188"/>
          <p14:tracePt t="938" x="1674813" y="1646238"/>
          <p14:tracePt t="941" x="1684338" y="1665288"/>
          <p14:tracePt t="943" x="1693863" y="1684338"/>
          <p14:tracePt t="945" x="1701800" y="1684338"/>
          <p14:tracePt t="946" x="1711325" y="1703388"/>
          <p14:tracePt t="955" x="1758950" y="1778000"/>
          <p14:tracePt t="958" x="1778000" y="1797050"/>
          <p14:tracePt t="961" x="1797050" y="1825625"/>
          <p14:tracePt t="965" x="1816100" y="1854200"/>
          <p14:tracePt t="969" x="1854200" y="1892300"/>
          <p14:tracePt t="974" x="1892300" y="1939925"/>
          <p14:tracePt t="977" x="1911350" y="1957388"/>
          <p14:tracePt t="980" x="1928813" y="1976438"/>
          <p14:tracePt t="988" x="1957388" y="2005013"/>
          <p14:tracePt t="993" x="1957388" y="2014538"/>
          <p14:tracePt t="1055" x="1947863" y="2014538"/>
          <p14:tracePt t="1061" x="1938338" y="2014538"/>
          <p14:tracePt t="1067" x="1928813" y="2024063"/>
          <p14:tracePt t="1085" x="1911350" y="2043113"/>
          <p14:tracePt t="1087" x="1901825" y="2052638"/>
          <p14:tracePt t="1101" x="1873250" y="2081213"/>
          <p14:tracePt t="1104" x="1873250" y="2090738"/>
          <p14:tracePt t="1106" x="1863725" y="2100263"/>
          <p14:tracePt t="1109" x="1863725" y="2109788"/>
          <p14:tracePt t="1111" x="1854200" y="2119313"/>
          <p14:tracePt t="1119" x="1844675" y="2128838"/>
          <p14:tracePt t="1133" x="1816100" y="2157413"/>
          <p14:tracePt t="1150" x="1797050" y="2174875"/>
          <p14:tracePt t="1188" x="1806575" y="2184400"/>
          <p14:tracePt t="1200" x="1844675" y="2184400"/>
          <p14:tracePt t="1202" x="1854200" y="2184400"/>
          <p14:tracePt t="1203" x="1863725" y="2193925"/>
          <p14:tracePt t="1205" x="1873250" y="2193925"/>
          <p14:tracePt t="1207" x="1882775" y="2193925"/>
          <p14:tracePt t="1216" x="1985963" y="2203450"/>
          <p14:tracePt t="1218" x="2005013" y="2203450"/>
          <p14:tracePt t="1220" x="2033588" y="2212975"/>
          <p14:tracePt t="1222" x="2052638" y="2212975"/>
          <p14:tracePt t="1224" x="2071688" y="2212975"/>
          <p14:tracePt t="1225" x="2090738" y="2212975"/>
          <p14:tracePt t="1227" x="2138363" y="2212975"/>
          <p14:tracePt t="1229" x="2165350" y="2212975"/>
          <p14:tracePt t="1231" x="2174875" y="2212975"/>
          <p14:tracePt t="1232" x="2203450" y="2212975"/>
          <p14:tracePt t="1234" x="2232025" y="2212975"/>
          <p14:tracePt t="1236" x="2279650" y="2212975"/>
          <p14:tracePt t="1237" x="2298700" y="2212975"/>
          <p14:tracePt t="1238" x="2317750" y="2212975"/>
          <p14:tracePt t="1240" x="2355850" y="2212975"/>
          <p14:tracePt t="1241" x="2373313" y="2212975"/>
          <p14:tracePt t="1243" x="2401888" y="2212975"/>
          <p14:tracePt t="1245" x="2449513" y="2212975"/>
          <p14:tracePt t="1247" x="2468563" y="2212975"/>
          <p14:tracePt t="1248" x="2478088" y="2212975"/>
          <p14:tracePt t="1250" x="2544763" y="2212975"/>
          <p14:tracePt t="1252" x="2582863" y="2212975"/>
          <p14:tracePt t="1253" x="2609850" y="2212975"/>
          <p14:tracePt t="1255" x="2647950" y="2212975"/>
          <p14:tracePt t="1257" x="2686050" y="2212975"/>
          <p14:tracePt t="1259" x="2724150" y="2212975"/>
          <p14:tracePt t="1261" x="2771775" y="2212975"/>
          <p14:tracePt t="1262" x="2790825" y="2212975"/>
          <p14:tracePt t="1268" x="2913063" y="2212975"/>
          <p14:tracePt t="1270" x="2951163" y="2212975"/>
          <p14:tracePt t="1272" x="2979738" y="2212975"/>
          <p14:tracePt t="1273" x="3008313" y="2212975"/>
          <p14:tracePt t="1275" x="3036888" y="2212975"/>
          <p14:tracePt t="1277" x="3063875" y="2212975"/>
          <p14:tracePt t="1279" x="3092450" y="2212975"/>
          <p14:tracePt t="1281" x="3130550" y="2203450"/>
          <p14:tracePt t="1283" x="3149600" y="2203450"/>
          <p14:tracePt t="1285" x="3168650" y="2203450"/>
          <p14:tracePt t="1287" x="3178175" y="2203450"/>
          <p14:tracePt t="1288" x="3187700" y="2203450"/>
          <p14:tracePt t="1294" x="3206750" y="2193925"/>
          <p14:tracePt t="1339" x="3197225" y="2193925"/>
          <p14:tracePt t="1349" x="3197225" y="2203450"/>
          <p14:tracePt t="1351" x="3187700" y="2203450"/>
          <p14:tracePt t="1365" x="3187700" y="2222500"/>
          <p14:tracePt t="1383" x="3187700" y="2241550"/>
          <p14:tracePt t="1399" x="3187700" y="2251075"/>
          <p14:tracePt t="1416" x="3197225" y="2260600"/>
          <p14:tracePt t="1441" x="3197225" y="2270125"/>
          <p14:tracePt t="1449" x="3187700" y="2270125"/>
          <p14:tracePt t="1466" x="3168650" y="2279650"/>
          <p14:tracePt t="1468" x="3159125" y="2279650"/>
          <p14:tracePt t="1483" x="3149600" y="2289175"/>
          <p14:tracePt t="1500" x="3149600" y="2298700"/>
          <p14:tracePt t="1517" x="3149600" y="2317750"/>
          <p14:tracePt t="1533" x="3149600" y="2346325"/>
          <p14:tracePt t="1534" x="3149600" y="2355850"/>
          <p14:tracePt t="1536" x="3149600" y="2365375"/>
          <p14:tracePt t="1538" x="3159125" y="2374900"/>
          <p14:tracePt t="1551" x="3187700" y="2420938"/>
          <p14:tracePt t="1553" x="3197225" y="2439988"/>
          <p14:tracePt t="1555" x="3206750" y="2449513"/>
          <p14:tracePt t="1567" x="3244850" y="2478088"/>
          <p14:tracePt t="1570" x="3254375" y="2487613"/>
          <p14:tracePt t="1571" x="3263900" y="2497138"/>
          <p14:tracePt t="1582" x="3309938" y="2516188"/>
          <p14:tracePt t="1585" x="3319463" y="2525713"/>
          <p14:tracePt t="1599" x="3357563" y="2544763"/>
          <p14:tracePt t="1600" x="3367088" y="2554288"/>
          <p14:tracePt t="1616" x="3386138" y="2563813"/>
          <p14:tracePt t="1633" x="3405188" y="2573338"/>
          <p14:tracePt t="1651" x="3452813" y="2601913"/>
          <p14:tracePt t="1654" x="3471863" y="2611438"/>
          <p14:tracePt t="1657" x="3490913" y="2620963"/>
          <p14:tracePt t="1661" x="3508375" y="2638425"/>
          <p14:tracePt t="1663" x="3517900" y="2657475"/>
          <p14:tracePt t="1667" x="3536950" y="2676525"/>
          <p14:tracePt t="1673" x="3575050" y="2733675"/>
          <p14:tracePt t="1675" x="3603625" y="2781300"/>
          <p14:tracePt t="1678" x="3632200" y="2819400"/>
          <p14:tracePt t="1681" x="3660775" y="2838450"/>
          <p14:tracePt t="1684" x="3717925" y="2903538"/>
          <p14:tracePt t="1686" x="3744913" y="2932113"/>
          <p14:tracePt t="1691" x="3840163" y="3036888"/>
          <p14:tracePt t="1694" x="3897313" y="3101975"/>
          <p14:tracePt t="1696" x="3944938" y="3130550"/>
          <p14:tracePt t="1697" x="3971925" y="3149600"/>
          <p14:tracePt t="1700" x="4038600" y="3197225"/>
          <p14:tracePt t="1702" x="4086225" y="3216275"/>
          <p14:tracePt t="1704" x="4152900" y="3244850"/>
          <p14:tracePt t="1705" x="4171950" y="3254375"/>
          <p14:tracePt t="1707" x="4217988" y="3292475"/>
          <p14:tracePt t="1708" x="4256088" y="3302000"/>
          <p14:tracePt t="1710" x="4303713" y="3319463"/>
          <p14:tracePt t="1712" x="4370388" y="3348038"/>
          <p14:tracePt t="1715" x="4445000" y="3395663"/>
          <p14:tracePt t="1718" x="4530725" y="3424238"/>
          <p14:tracePt t="1720" x="4597400" y="3443288"/>
          <p14:tracePt t="1722" x="4643438" y="3471863"/>
          <p14:tracePt t="1724" x="4700588" y="3490913"/>
          <p14:tracePt t="1725" x="4719638" y="3500438"/>
          <p14:tracePt t="1727" x="4767263" y="3529013"/>
          <p14:tracePt t="1729" x="4833938" y="3538538"/>
          <p14:tracePt t="1731" x="4852988" y="3546475"/>
          <p14:tracePt t="1733" x="4918075" y="3565525"/>
          <p14:tracePt t="1735" x="4965700" y="3575050"/>
          <p14:tracePt t="1737" x="4994275" y="3584575"/>
          <p14:tracePt t="1739" x="5022850" y="3594100"/>
          <p14:tracePt t="1741" x="5060950" y="3594100"/>
          <p14:tracePt t="1743" x="5087938" y="3603625"/>
          <p14:tracePt t="1745" x="5106988" y="3603625"/>
          <p14:tracePt t="1746" x="5126038" y="3603625"/>
          <p14:tracePt t="1755" x="5183188" y="3603625"/>
          <p14:tracePt t="1783" x="5192713" y="3603625"/>
          <p14:tracePt t="1809" x="5183188" y="3603625"/>
          <p14:tracePt t="1817" x="5183188" y="3622675"/>
          <p14:tracePt t="1818" x="5173663" y="3622675"/>
          <p14:tracePt t="1833" x="5154613" y="3632200"/>
          <p14:tracePt t="1852" x="5126038" y="3632200"/>
          <p14:tracePt t="1867" x="5116513" y="3641725"/>
          <p14:tracePt t="1892" x="5106988" y="3641725"/>
          <p14:tracePt t="1903" x="5087938" y="3641725"/>
          <p14:tracePt t="1917" x="5080000" y="3641725"/>
          <p14:tracePt t="1950" x="5070475" y="3641725"/>
          <p14:tracePt t="2018" x="5060950" y="3641725"/>
          <p14:tracePt t="2066" x="5051425" y="3641725"/>
          <p14:tracePt t="2100" x="5051425" y="3632200"/>
          <p14:tracePt t="2157" x="5041900" y="3632200"/>
          <p14:tracePt t="2304" x="5032375" y="3632200"/>
          <p14:tracePt t="2322" x="5022850" y="3632200"/>
          <p14:tracePt t="2332" x="5013325" y="3622675"/>
          <p14:tracePt t="2334" x="5003800" y="3613150"/>
          <p14:tracePt t="2350" x="4833938" y="3509963"/>
          <p14:tracePt t="2353" x="4776788" y="3481388"/>
          <p14:tracePt t="2356" x="4748213" y="3462338"/>
          <p14:tracePt t="2358" x="4729163" y="3462338"/>
          <p14:tracePt t="2361" x="4700588" y="3452813"/>
          <p14:tracePt t="2367" x="4681538" y="3433763"/>
          <p14:tracePt t="2368" x="4672013" y="3433763"/>
          <p14:tracePt t="2382" x="4662488" y="3424238"/>
          <p14:tracePt t="2399" x="4652963" y="3414713"/>
          <p14:tracePt t="2415" x="4616450" y="3386138"/>
          <p14:tracePt t="2418" x="4606925" y="3376613"/>
          <p14:tracePt t="2420" x="4587875" y="3367088"/>
          <p14:tracePt t="2422" x="4568825" y="3357563"/>
          <p14:tracePt t="2424" x="4549775" y="3348038"/>
          <p14:tracePt t="2426" x="4530725" y="3338513"/>
          <p14:tracePt t="2428" x="4502150" y="3328988"/>
          <p14:tracePt t="2430" x="4483100" y="3319463"/>
          <p14:tracePt t="2432" x="4445000" y="3311525"/>
          <p14:tracePt t="2434" x="4416425" y="3302000"/>
          <p14:tracePt t="2436" x="4389438" y="3292475"/>
          <p14:tracePt t="2438" x="4360863" y="3282950"/>
          <p14:tracePt t="2440" x="4322763" y="3273425"/>
          <p14:tracePt t="2442" x="4294188" y="3263900"/>
          <p14:tracePt t="2445" x="4275138" y="3254375"/>
          <p14:tracePt t="2447" x="4246563" y="3244850"/>
          <p14:tracePt t="2448" x="4227513" y="3225800"/>
          <p14:tracePt t="2449" x="4208463" y="3216275"/>
          <p14:tracePt t="2451" x="4189413" y="3206750"/>
          <p14:tracePt t="2453" x="4171950" y="3206750"/>
          <p14:tracePt t="2454" x="4162425" y="3197225"/>
          <p14:tracePt t="2456" x="4143375" y="3197225"/>
          <p14:tracePt t="2458" x="4114800" y="3187700"/>
          <p14:tracePt t="2460" x="4105275" y="3178175"/>
          <p14:tracePt t="2468" x="4076700" y="3178175"/>
          <p14:tracePt t="2469" x="4067175" y="3178175"/>
          <p14:tracePt t="2482" x="4057650" y="3178175"/>
          <p14:tracePt t="2543" x="4048125" y="3178175"/>
          <p14:tracePt t="2610" x="4038600" y="3178175"/>
          <p14:tracePt t="2672" x="4048125" y="3178175"/>
          <p14:tracePt t="2682" x="4067175" y="3197225"/>
          <p14:tracePt t="2683" x="4086225" y="3206750"/>
          <p14:tracePt t="2685" x="4086225" y="3216275"/>
          <p14:tracePt t="2699" x="4171950" y="3254375"/>
          <p14:tracePt t="2701" x="4189413" y="3263900"/>
          <p14:tracePt t="2703" x="4208463" y="3282950"/>
          <p14:tracePt t="2705" x="4227513" y="3292475"/>
          <p14:tracePt t="2707" x="4246563" y="3302000"/>
          <p14:tracePt t="2709" x="4256088" y="3302000"/>
          <p14:tracePt t="2711" x="4275138" y="3311525"/>
          <p14:tracePt t="2714" x="4303713" y="3319463"/>
          <p14:tracePt t="2715" x="4322763" y="3319463"/>
          <p14:tracePt t="2716" x="4332288" y="3328988"/>
          <p14:tracePt t="2718" x="4351338" y="3328988"/>
          <p14:tracePt t="2720" x="4370388" y="3338513"/>
          <p14:tracePt t="2722" x="4389438" y="3348038"/>
          <p14:tracePt t="2724" x="4425950" y="3348038"/>
          <p14:tracePt t="2725" x="4435475" y="3348038"/>
          <p14:tracePt t="2727" x="4454525" y="3357563"/>
          <p14:tracePt t="2728" x="4464050" y="3357563"/>
          <p14:tracePt t="2729" x="4473575" y="3357563"/>
          <p14:tracePt t="2731" x="4483100" y="3357563"/>
          <p14:tracePt t="2732" x="4511675" y="3357563"/>
          <p14:tracePt t="2734" x="4530725" y="3367088"/>
          <p14:tracePt t="2736" x="4549775" y="3367088"/>
          <p14:tracePt t="2737" x="4568825" y="3367088"/>
          <p14:tracePt t="2738" x="4578350" y="3367088"/>
          <p14:tracePt t="2739" x="4587875" y="3367088"/>
          <p14:tracePt t="2741" x="4606925" y="3367088"/>
          <p14:tracePt t="2743" x="4625975" y="3376613"/>
          <p14:tracePt t="2744" x="4633913" y="3376613"/>
          <p14:tracePt t="2746" x="4672013" y="3376613"/>
          <p14:tracePt t="2747" x="4681538" y="3376613"/>
          <p14:tracePt t="2754" x="4729163" y="3376613"/>
          <p14:tracePt t="2755" x="4748213" y="3376613"/>
          <p14:tracePt t="2757" x="4767263" y="3376613"/>
          <p14:tracePt t="2758" x="4776788" y="3376613"/>
          <p14:tracePt t="2782" x="4843463" y="3367088"/>
          <p14:tracePt t="2820" x="4833938" y="3367088"/>
          <p14:tracePt t="2832" x="4833938" y="3357563"/>
          <p14:tracePt t="2850" x="4824413" y="3357563"/>
          <p14:tracePt t="2866" x="4795838" y="3357563"/>
          <p14:tracePt t="2882" x="4776788" y="3367088"/>
          <p14:tracePt t="2900" x="4767263" y="3376613"/>
          <p14:tracePt t="2904" x="4757738" y="3376613"/>
          <p14:tracePt t="2922" x="4748213" y="3376613"/>
          <p14:tracePt t="2960" x="4738688" y="3376613"/>
          <p14:tracePt t="3019" x="4729163" y="3376613"/>
          <p14:tracePt t="3121" x="4738688" y="3376613"/>
          <p14:tracePt t="3132" x="4776788" y="3367088"/>
          <p14:tracePt t="3134" x="4814888" y="3357563"/>
          <p14:tracePt t="3136" x="4833938" y="3348038"/>
          <p14:tracePt t="3138" x="4860925" y="3338513"/>
          <p14:tracePt t="3140" x="4899025" y="3319463"/>
          <p14:tracePt t="3142" x="4927600" y="3311525"/>
          <p14:tracePt t="3144" x="4946650" y="3302000"/>
          <p14:tracePt t="3145" x="4965700" y="3292475"/>
          <p14:tracePt t="3151" x="5041900" y="3263900"/>
          <p14:tracePt t="3153" x="5060950" y="3254375"/>
          <p14:tracePt t="3155" x="5080000" y="3244850"/>
          <p14:tracePt t="3158" x="5097463" y="3235325"/>
          <p14:tracePt t="3160" x="5116513" y="3235325"/>
          <p14:tracePt t="3161" x="5135563" y="3235325"/>
          <p14:tracePt t="3163" x="5145088" y="3225800"/>
          <p14:tracePt t="3170" x="5192713" y="3225800"/>
          <p14:tracePt t="3171" x="5211763" y="3216275"/>
          <p14:tracePt t="3173" x="5230813" y="3216275"/>
          <p14:tracePt t="3174" x="5240338" y="3216275"/>
          <p14:tracePt t="3176" x="5268913" y="3206750"/>
          <p14:tracePt t="3177" x="5278438" y="3206750"/>
          <p14:tracePt t="3178" x="5305425" y="3206750"/>
          <p14:tracePt t="3180" x="5314950" y="3206750"/>
          <p14:tracePt t="3182" x="5353050" y="3206750"/>
          <p14:tracePt t="3183" x="5372100" y="3206750"/>
          <p14:tracePt t="3185" x="5400675" y="3206750"/>
          <p14:tracePt t="3186" x="5410200" y="3206750"/>
          <p14:tracePt t="3188" x="5438775" y="3197225"/>
          <p14:tracePt t="3189" x="5448300" y="3197225"/>
          <p14:tracePt t="3191" x="5486400" y="3197225"/>
          <p14:tracePt t="3192" x="5495925" y="3197225"/>
          <p14:tracePt t="3194" x="5524500" y="3187700"/>
          <p14:tracePt t="3195" x="5532438" y="3187700"/>
          <p14:tracePt t="3196" x="5541963" y="3187700"/>
          <p14:tracePt t="3203" x="5580063" y="3187700"/>
          <p14:tracePt t="3204" x="5589588" y="3187700"/>
          <p14:tracePt t="3214" x="5618163" y="3187700"/>
          <p14:tracePt t="3265" x="5646738" y="3178175"/>
          <p14:tracePt t="3267" x="5656263" y="3178175"/>
          <p14:tracePt t="3269" x="5684838" y="3168650"/>
          <p14:tracePt t="3271" x="5713413" y="3168650"/>
          <p14:tracePt t="3272" x="5732463" y="3168650"/>
          <p14:tracePt t="3274" x="5751513" y="3159125"/>
          <p14:tracePt t="3275" x="5768975" y="3159125"/>
          <p14:tracePt t="3276" x="5778500" y="3159125"/>
          <p14:tracePt t="3282" x="5845175" y="3159125"/>
          <p14:tracePt t="3284" x="5883275" y="3149600"/>
          <p14:tracePt t="3286" x="5921375" y="3149600"/>
          <p14:tracePt t="3287" x="5930900" y="3140075"/>
          <p14:tracePt t="3288" x="5940425" y="3140075"/>
          <p14:tracePt t="3290" x="5969000" y="3140075"/>
          <p14:tracePt t="3291" x="5978525" y="3140075"/>
          <p14:tracePt t="3293" x="5995988" y="3130550"/>
          <p14:tracePt t="3294" x="6005513" y="3130550"/>
          <p14:tracePt t="3295" x="6015038" y="3130550"/>
          <p14:tracePt t="3302" x="6053138" y="3111500"/>
          <p14:tracePt t="3314" x="6072188" y="3111500"/>
          <p14:tracePt t="3348" x="6072188" y="3101975"/>
          <p14:tracePt t="3364" x="6034088" y="3101975"/>
          <p14:tracePt t="3366" x="6024563" y="3101975"/>
          <p14:tracePt t="3367" x="6015038" y="3101975"/>
          <p14:tracePt t="3369" x="5995988" y="3101975"/>
          <p14:tracePt t="3371" x="5986463" y="3101975"/>
          <p14:tracePt t="3372" x="5978525" y="3101975"/>
          <p14:tracePt t="3381" x="5921375" y="3101975"/>
          <p14:tracePt t="3383" x="5902325" y="3101975"/>
          <p14:tracePt t="3385" x="5892800" y="3101975"/>
          <p14:tracePt t="3386" x="5883275" y="3101975"/>
          <p14:tracePt t="3387" x="5873750" y="3101975"/>
          <p14:tracePt t="3398" x="5816600" y="3101975"/>
          <p14:tracePt t="3400" x="5807075" y="3101975"/>
          <p14:tracePt t="3415" x="5768975" y="3101975"/>
          <p14:tracePt t="3477" x="5759450" y="3101975"/>
          <p14:tracePt t="3552" x="5751513" y="3101975"/>
          <p14:tracePt t="4087" x="5741988" y="3101975"/>
          <p14:tracePt t="5082" x="5732463" y="3101975"/>
          <p14:tracePt t="5667" x="5722938" y="3101975"/>
          <p14:tracePt t="7163" x="5713413" y="3101975"/>
          <p14:tracePt t="9491" x="5703888" y="3101975"/>
          <p14:tracePt t="9659" x="5694363" y="3101975"/>
          <p14:tracePt t="9676" x="5665788" y="3065463"/>
          <p14:tracePt t="9678" x="5665788" y="3055938"/>
          <p14:tracePt t="9692" x="5656263" y="3027363"/>
          <p14:tracePt t="9743" x="5646738" y="3027363"/>
          <p14:tracePt t="9759" x="5637213" y="3027363"/>
          <p14:tracePt t="9761" x="5627688" y="3027363"/>
          <p14:tracePt t="9775" x="5589588" y="3027363"/>
          <p14:tracePt t="9792" x="5476875" y="3027363"/>
          <p14:tracePt t="9793" x="5467350" y="3027363"/>
          <p14:tracePt t="9795" x="5438775" y="3027363"/>
          <p14:tracePt t="9796" x="5429250" y="3027363"/>
          <p14:tracePt t="9798" x="5400675" y="3036888"/>
          <p14:tracePt t="9799" x="5391150" y="3036888"/>
          <p14:tracePt t="9808" x="5297488" y="3036888"/>
          <p14:tracePt t="9811" x="5249863" y="3036888"/>
          <p14:tracePt t="9812" x="5230813" y="3036888"/>
          <p14:tracePt t="9826" x="5106988" y="3036888"/>
          <p14:tracePt t="9827" x="5097463" y="3036888"/>
          <p14:tracePt t="9843" x="5080000" y="3036888"/>
          <p14:tracePt t="9859" x="5070475" y="3036888"/>
          <p14:tracePt t="9877" x="5051425" y="3027363"/>
          <p14:tracePt t="9879" x="5041900" y="3027363"/>
          <p14:tracePt t="9893" x="4937125" y="3017838"/>
          <p14:tracePt t="9896" x="4899025" y="3017838"/>
          <p14:tracePt t="9899" x="4824413" y="3017838"/>
          <p14:tracePt t="9901" x="4786313" y="3017838"/>
          <p14:tracePt t="9904" x="4738688" y="3017838"/>
          <p14:tracePt t="9906" x="4662488" y="3017838"/>
          <p14:tracePt t="9908" x="4633913" y="3017838"/>
          <p14:tracePt t="9915" x="4425950" y="3027363"/>
          <p14:tracePt t="9916" x="4379913" y="3036888"/>
          <p14:tracePt t="9920" x="4294188" y="3055938"/>
          <p14:tracePt t="9922" x="4256088" y="3074988"/>
          <p14:tracePt t="9925" x="4208463" y="3074988"/>
          <p14:tracePt t="9929" x="4143375" y="3092450"/>
          <p14:tracePt t="9932" x="4133850" y="3092450"/>
          <p14:tracePt t="9934" x="4124325" y="3101975"/>
          <p14:tracePt t="9936" x="4114800" y="3101975"/>
          <p14:tracePt t="10002" x="4114800" y="3092450"/>
          <p14:tracePt t="10009" x="4086225" y="3055938"/>
          <p14:tracePt t="10011" x="4086225" y="3036888"/>
          <p14:tracePt t="10014" x="4067175" y="3017838"/>
          <p14:tracePt t="10016" x="4057650" y="2998788"/>
          <p14:tracePt t="10027" x="3962400" y="2884488"/>
          <p14:tracePt t="10030" x="3935413" y="2838450"/>
          <p14:tracePt t="10031" x="3916363" y="2819400"/>
          <p14:tracePt t="10032" x="3916363" y="2800350"/>
          <p14:tracePt t="10036" x="3887788" y="2762250"/>
          <p14:tracePt t="10038" x="3859213" y="2724150"/>
          <p14:tracePt t="10041" x="3840163" y="2705100"/>
          <p14:tracePt t="10044" x="3811588" y="2667000"/>
          <p14:tracePt t="10047" x="3802063" y="2638425"/>
          <p14:tracePt t="10049" x="3792538" y="2620963"/>
          <p14:tracePt t="10056" x="3783013" y="2611438"/>
          <p14:tracePt t="10136" x="3783013" y="2601913"/>
          <p14:tracePt t="10144" x="3783013" y="2592388"/>
          <p14:tracePt t="10160" x="3783013" y="2535238"/>
          <p14:tracePt t="10161" x="3783013" y="2525713"/>
          <p14:tracePt t="10163" x="3783013" y="2516188"/>
          <p14:tracePt t="10176" x="3783013" y="2459038"/>
          <p14:tracePt t="10179" x="3773488" y="2459038"/>
          <p14:tracePt t="10181" x="3773488" y="2449513"/>
          <p14:tracePt t="10192" x="3773488" y="2439988"/>
          <p14:tracePt t="10194" x="3763963" y="2439988"/>
          <p14:tracePt t="10294" x="3763963" y="2430463"/>
          <p14:tracePt t="10372" x="3754438" y="2430463"/>
          <p14:tracePt t="10382" x="3744913" y="2430463"/>
          <p14:tracePt t="10392" x="3735388" y="2430463"/>
          <p14:tracePt t="10393" x="3735388" y="2439988"/>
          <p14:tracePt t="10395" x="3725863" y="2439988"/>
          <p14:tracePt t="10409" x="3717925" y="2459038"/>
          <p14:tracePt t="10426" x="3708400" y="2468563"/>
          <p14:tracePt t="10872" x="3708400" y="2478088"/>
          <p14:tracePt t="10979" x="3717925" y="2478088"/>
          <p14:tracePt t="11127" x="3717925" y="2487613"/>
          <p14:tracePt t="11146" x="3708400" y="2497138"/>
          <p14:tracePt t="11202" x="3708400" y="2506663"/>
          <p14:tracePt t="11276" x="3698875" y="2506663"/>
          <p14:tracePt t="11377" x="3698875" y="2516188"/>
          <p14:tracePt t="11410" x="3698875" y="2525713"/>
          <p14:tracePt t="11442" x="3689350" y="2535238"/>
          <p14:tracePt t="11716" x="3689350" y="2544763"/>
          <p14:tracePt t="11721" x="3679825" y="2544763"/>
          <p14:tracePt t="11725" x="3670300" y="2544763"/>
          <p14:tracePt t="11727" x="3660775" y="2554288"/>
          <p14:tracePt t="11729" x="3651250" y="2563813"/>
          <p14:tracePt t="11740" x="3594100" y="2601913"/>
          <p14:tracePt t="11758" x="3508375" y="2657475"/>
          <p14:tracePt t="11759" x="3498850" y="2667000"/>
          <p14:tracePt t="11774" x="3452813" y="2686050"/>
          <p14:tracePt t="11791" x="3405188" y="2695575"/>
          <p14:tracePt t="11793" x="3395663" y="2695575"/>
          <p14:tracePt t="11807" x="3376613" y="2714625"/>
          <p14:tracePt t="11808" x="3367088" y="2714625"/>
          <p14:tracePt t="11825" x="3309938" y="2733675"/>
          <p14:tracePt t="11827" x="3300413" y="2733675"/>
          <p14:tracePt t="11828" x="3290888" y="2733675"/>
          <p14:tracePt t="11841" x="3168650" y="2752725"/>
          <p14:tracePt t="11857" x="2970213" y="2771775"/>
          <p14:tracePt t="11858" x="2951163" y="2771775"/>
          <p14:tracePt t="11859" x="2932113" y="2771775"/>
          <p14:tracePt t="11860" x="2913063" y="2771775"/>
          <p14:tracePt t="11861" x="2903538" y="2771775"/>
          <p14:tracePt t="11862" x="2894013" y="2771775"/>
          <p14:tracePt t="11891" x="2592388" y="2771775"/>
          <p14:tracePt t="11908" x="2573338" y="2762250"/>
          <p14:tracePt t="11992" x="2582863" y="2762250"/>
          <p14:tracePt t="12007" x="2600325" y="2762250"/>
          <p14:tracePt t="12024" x="2657475" y="2762250"/>
          <p14:tracePt t="12040" x="2695575" y="2743200"/>
          <p14:tracePt t="12043" x="2714625" y="2743200"/>
          <p14:tracePt t="12059" x="2752725" y="2724150"/>
          <p14:tracePt t="12060" x="2762250" y="2714625"/>
          <p14:tracePt t="12075" x="2800350" y="2695575"/>
          <p14:tracePt t="12076" x="2809875" y="2695575"/>
          <p14:tracePt t="12091" x="2846388" y="2686050"/>
          <p14:tracePt t="12093" x="2855913" y="2686050"/>
          <p14:tracePt t="12108" x="2913063" y="2686050"/>
          <p14:tracePt t="12109" x="2922588" y="2686050"/>
          <p14:tracePt t="12111" x="2932113" y="2686050"/>
          <p14:tracePt t="12113" x="2941638" y="2686050"/>
          <p14:tracePt t="12115" x="2951163" y="2686050"/>
          <p14:tracePt t="12124" x="2989263" y="2695575"/>
          <p14:tracePt t="12126" x="3008313" y="2705100"/>
          <p14:tracePt t="12127" x="3017838" y="2705100"/>
          <p14:tracePt t="12141" x="3073400" y="2714625"/>
          <p14:tracePt t="12143" x="3082925" y="2714625"/>
          <p14:tracePt t="12158" x="3111500" y="2714625"/>
          <p14:tracePt t="12174" x="3121025" y="2714625"/>
          <p14:tracePt t="12176" x="3121025" y="2724150"/>
          <p14:tracePt t="12191" x="3149600" y="2733675"/>
          <p14:tracePt t="12193" x="3159125" y="2733675"/>
          <p14:tracePt t="12207" x="3216275" y="2752725"/>
          <p14:tracePt t="12224" x="3244850" y="2752725"/>
          <p14:tracePt t="12339" x="3254375" y="2752725"/>
          <p14:tracePt t="12357" x="3263900" y="2752725"/>
          <p14:tracePt t="12374" x="3290888" y="2771775"/>
          <p14:tracePt t="12375" x="3300413" y="2771775"/>
          <p14:tracePt t="12390" x="3357563" y="2762250"/>
          <p14:tracePt t="12391" x="3376613" y="2762250"/>
          <p14:tracePt t="12393" x="3395663" y="2752725"/>
          <p14:tracePt t="12395" x="3405188" y="2752725"/>
          <p14:tracePt t="12397" x="3414713" y="2752725"/>
          <p14:tracePt t="12407" x="3481388" y="2752725"/>
          <p14:tracePt t="12409" x="3490913" y="2752725"/>
          <p14:tracePt t="12424" x="3546475" y="2733675"/>
          <p14:tracePt t="12440" x="3575050" y="2733675"/>
          <p14:tracePt t="12457" x="3584575" y="2733675"/>
          <p14:tracePt t="12478" x="3584575" y="2724150"/>
          <p14:tracePt t="12490" x="3594100" y="2724150"/>
          <p14:tracePt t="12532" x="3603625" y="2724150"/>
          <p14:tracePt t="12609" x="3613150" y="2724150"/>
          <p14:tracePt t="12621" x="3622675" y="2724150"/>
          <p14:tracePt t="12626" x="3632200" y="2724150"/>
          <p14:tracePt t="12640" x="3698875" y="2724150"/>
          <p14:tracePt t="12657" x="3754438" y="2705100"/>
          <p14:tracePt t="12659" x="3763963" y="2705100"/>
          <p14:tracePt t="12673" x="3811588" y="2686050"/>
          <p14:tracePt t="12675" x="3821113" y="2686050"/>
          <p14:tracePt t="12676" x="3830638" y="2686050"/>
          <p14:tracePt t="12690" x="3897313" y="2667000"/>
          <p14:tracePt t="12691" x="3916363" y="2657475"/>
          <p14:tracePt t="12692" x="3925888" y="2657475"/>
          <p14:tracePt t="12693" x="3935413" y="2647950"/>
          <p14:tracePt t="12706" x="4010025" y="2628900"/>
          <p14:tracePt t="12706" x="4019550" y="2628900"/>
          <p14:tracePt t="12723" x="4114800" y="2611438"/>
          <p14:tracePt t="12724" x="4124325" y="2611438"/>
          <p14:tracePt t="12740" x="4171950" y="2601913"/>
          <p14:tracePt t="12756" x="4198938" y="2601913"/>
          <p14:tracePt t="12773" x="4217988" y="2601913"/>
          <p14:tracePt t="12774" x="4217988" y="2592388"/>
          <p14:tracePt t="12776" x="4227513" y="2592388"/>
          <p14:tracePt t="12790" x="4256088" y="2592388"/>
          <p14:tracePt t="12792" x="4275138" y="2582863"/>
          <p14:tracePt t="12793" x="4294188" y="2582863"/>
          <p14:tracePt t="12806" x="4379913" y="2563813"/>
          <p14:tracePt t="12808" x="4389438" y="2563813"/>
          <p14:tracePt t="12808" x="4398963" y="2563813"/>
          <p14:tracePt t="12810" x="4406900" y="2554288"/>
          <p14:tracePt t="12823" x="4464050" y="2544763"/>
          <p14:tracePt t="12825" x="4464050" y="2535238"/>
          <p14:tracePt t="12826" x="4473575" y="2535238"/>
          <p14:tracePt t="12840" x="4502150" y="2516188"/>
          <p14:tracePt t="12856" x="4511675" y="2516188"/>
          <p14:tracePt t="12873" x="4521200" y="2497138"/>
          <p14:tracePt t="12890" x="4521200" y="2459038"/>
          <p14:tracePt t="12907" x="4521200" y="2420938"/>
          <p14:tracePt t="12908" x="4511675" y="2411413"/>
          <p14:tracePt t="12924" x="4464050" y="2384425"/>
          <p14:tracePt t="12926" x="4454525" y="2374900"/>
          <p14:tracePt t="12941" x="4425950" y="2374900"/>
          <p14:tracePt t="12957" x="4389438" y="2374900"/>
          <p14:tracePt t="12960" x="4379913" y="2374900"/>
          <p14:tracePt t="12973" x="4332288" y="2384425"/>
          <p14:tracePt t="12974" x="4322763" y="2384425"/>
          <p14:tracePt t="12976" x="4313238" y="2384425"/>
          <p14:tracePt t="12990" x="4237038" y="2401888"/>
          <p14:tracePt t="12992" x="4227513" y="2411413"/>
          <p14:tracePt t="12994" x="4208463" y="2411413"/>
          <p14:tracePt t="12996" x="4198938" y="2411413"/>
          <p14:tracePt t="12997" x="4189413" y="2411413"/>
          <p14:tracePt t="12999" x="4179888" y="2411413"/>
          <p14:tracePt t="13001" x="4162425" y="2411413"/>
          <p14:tracePt t="13002" x="4152900" y="2411413"/>
          <p14:tracePt t="13004" x="4143375" y="2411413"/>
          <p14:tracePt t="13011" x="4076700" y="2420938"/>
          <p14:tracePt t="13013" x="4067175" y="2420938"/>
          <p14:tracePt t="13023" x="4019550" y="2420938"/>
          <p14:tracePt t="13024" x="4010025" y="2420938"/>
          <p14:tracePt t="13040" x="3990975" y="2420938"/>
          <p14:tracePt t="13073" x="3971925" y="2449513"/>
          <p14:tracePt t="13075" x="3962400" y="2459038"/>
          <p14:tracePt t="13091" x="3935413" y="2554288"/>
          <p14:tracePt t="13107" x="3925888" y="2752725"/>
          <p14:tracePt t="13109" x="3925888" y="2781300"/>
          <p14:tracePt t="13111" x="3925888" y="2800350"/>
          <p14:tracePt t="13112" x="3925888" y="2819400"/>
          <p14:tracePt t="13114" x="3925888" y="2857500"/>
          <p14:tracePt t="13116" x="3925888" y="2884488"/>
          <p14:tracePt t="13117" x="3925888" y="2894013"/>
          <p14:tracePt t="13118" x="3925888" y="2913063"/>
          <p14:tracePt t="13120" x="3925888" y="2941638"/>
          <p14:tracePt t="13122" x="3925888" y="2951163"/>
          <p14:tracePt t="13126" x="3935413" y="3036888"/>
          <p14:tracePt t="13140" x="3981450" y="3206750"/>
          <p14:tracePt t="13142" x="3981450" y="3235325"/>
          <p14:tracePt t="13144" x="3990975" y="3254375"/>
          <p14:tracePt t="13146" x="3990975" y="3263900"/>
          <p14:tracePt t="13173" x="4038600" y="3338513"/>
          <p14:tracePt t="13207" x="4076700" y="3338513"/>
          <p14:tracePt t="13209" x="4086225" y="3338513"/>
          <p14:tracePt t="13211" x="4086225" y="3328988"/>
          <p14:tracePt t="13224" x="4133850" y="3311525"/>
          <p14:tracePt t="13227" x="4162425" y="3292475"/>
          <p14:tracePt t="13229" x="4171950" y="3292475"/>
          <p14:tracePt t="13231" x="4179888" y="3282950"/>
          <p14:tracePt t="13241" x="4246563" y="3244850"/>
          <p14:tracePt t="13242" x="4256088" y="3235325"/>
          <p14:tracePt t="13244" x="4265613" y="3225800"/>
          <p14:tracePt t="13246" x="4275138" y="3216275"/>
          <p14:tracePt t="13257" x="4332288" y="3159125"/>
          <p14:tracePt t="13259" x="4351338" y="3140075"/>
          <p14:tracePt t="13261" x="4360863" y="3140075"/>
          <p14:tracePt t="13263" x="4370388" y="3130550"/>
          <p14:tracePt t="13273" x="4398963" y="3084513"/>
          <p14:tracePt t="13274" x="4406900" y="3074988"/>
          <p14:tracePt t="13290" x="4445000" y="2979738"/>
          <p14:tracePt t="13292" x="4454525" y="2960688"/>
          <p14:tracePt t="13306" x="4464050" y="2857500"/>
          <p14:tracePt t="13308" x="4464050" y="2847975"/>
          <p14:tracePt t="13310" x="4464050" y="2828925"/>
          <p14:tracePt t="13312" x="4464050" y="2809875"/>
          <p14:tracePt t="13314" x="4464050" y="2790825"/>
          <p14:tracePt t="13316" x="4464050" y="2781300"/>
          <p14:tracePt t="13324" x="4445000" y="2695575"/>
          <p14:tracePt t="13326" x="4435475" y="2676525"/>
          <p14:tracePt t="13327" x="4416425" y="2657475"/>
          <p14:tracePt t="13329" x="4406900" y="2628900"/>
          <p14:tracePt t="13330" x="4406900" y="2620963"/>
          <p14:tracePt t="13332" x="4398963" y="2601913"/>
          <p14:tracePt t="13333" x="4398963" y="2582863"/>
          <p14:tracePt t="13339" x="4370388" y="2516188"/>
          <p14:tracePt t="13342" x="4360863" y="2487613"/>
          <p14:tracePt t="13343" x="4351338" y="2478088"/>
          <p14:tracePt t="13345" x="4351338" y="2459038"/>
          <p14:tracePt t="13346" x="4341813" y="2459038"/>
          <p14:tracePt t="13348" x="4332288" y="2439988"/>
          <p14:tracePt t="13349" x="4322763" y="2430463"/>
          <p14:tracePt t="13356" x="4303713" y="2411413"/>
          <p14:tracePt t="13358" x="4294188" y="2401888"/>
          <p14:tracePt t="13373" x="4275138" y="2384425"/>
          <p14:tracePt t="13430" x="4275138" y="2393950"/>
          <p14:tracePt t="13440" x="4275138" y="2411413"/>
          <p14:tracePt t="13443" x="4275138" y="2430463"/>
          <p14:tracePt t="13445" x="4284663" y="2449513"/>
          <p14:tracePt t="13447" x="4284663" y="2459038"/>
          <p14:tracePt t="13449" x="4294188" y="2468563"/>
          <p14:tracePt t="13457" x="4332288" y="2516188"/>
          <p14:tracePt t="13458" x="4351338" y="2525713"/>
          <p14:tracePt t="13474" x="4445000" y="2573338"/>
          <p14:tracePt t="13476" x="4473575" y="2582863"/>
          <p14:tracePt t="13491" x="4587875" y="2601913"/>
          <p14:tracePt t="13492" x="4597400" y="2592388"/>
          <p14:tracePt t="13494" x="4606925" y="2592388"/>
          <p14:tracePt t="13495" x="4616450" y="2592388"/>
          <p14:tracePt t="13497" x="4643438" y="2582863"/>
          <p14:tracePt t="13498" x="4652963" y="2582863"/>
          <p14:tracePt t="13500" x="4672013" y="2573338"/>
          <p14:tracePt t="13502" x="4700588" y="2573338"/>
          <p14:tracePt t="13507" x="4786313" y="2554288"/>
          <p14:tracePt t="13510" x="4814888" y="2544763"/>
          <p14:tracePt t="13511" x="4843463" y="2535238"/>
          <p14:tracePt t="13513" x="4879975" y="2525713"/>
          <p14:tracePt t="13514" x="4899025" y="2525713"/>
          <p14:tracePt t="13516" x="4927600" y="2516188"/>
          <p14:tracePt t="13518" x="4956175" y="2506663"/>
          <p14:tracePt t="13519" x="4984750" y="2497138"/>
          <p14:tracePt t="13521" x="5013325" y="2487613"/>
          <p14:tracePt t="13523" x="5022850" y="2487613"/>
          <p14:tracePt t="13525" x="5060950" y="2468563"/>
          <p14:tracePt t="13526" x="5070475" y="2459038"/>
          <p14:tracePt t="13528" x="5106988" y="2449513"/>
          <p14:tracePt t="13529" x="5126038" y="2449513"/>
          <p14:tracePt t="13531" x="5145088" y="2430463"/>
          <p14:tracePt t="13533" x="5164138" y="2420938"/>
          <p14:tracePt t="13535" x="5192713" y="2401888"/>
          <p14:tracePt t="13537" x="5211763" y="2393950"/>
          <p14:tracePt t="13540" x="5230813" y="2384425"/>
          <p14:tracePt t="13541" x="5249863" y="2374900"/>
          <p14:tracePt t="13543" x="5259388" y="2365375"/>
          <p14:tracePt t="13544" x="5268913" y="2365375"/>
          <p14:tracePt t="13546" x="5287963" y="2355850"/>
          <p14:tracePt t="13554" x="5324475" y="2336800"/>
          <p14:tracePt t="13573" x="5353050" y="2327275"/>
          <p14:tracePt t="13613" x="5353050" y="2336800"/>
          <p14:tracePt t="13624" x="5353050" y="2346325"/>
          <p14:tracePt t="13640" x="5353050" y="2355850"/>
          <p14:tracePt t="13656" x="5353050" y="2365375"/>
          <p14:tracePt t="13700" x="5353050" y="2374900"/>
          <p14:tracePt t="13707" x="5334000" y="2374900"/>
          <p14:tracePt t="13723" x="5314950" y="2374900"/>
          <p14:tracePt t="13740" x="5297488" y="2374900"/>
          <p14:tracePt t="13742" x="5287963" y="2374900"/>
          <p14:tracePt t="13743" x="5278438" y="2374900"/>
          <p14:tracePt t="13756" x="5249863" y="2374900"/>
          <p14:tracePt t="13758" x="5240338" y="2374900"/>
          <p14:tracePt t="13760" x="5230813" y="2374900"/>
          <p14:tracePt t="13761" x="5221288" y="2374900"/>
          <p14:tracePt t="13763" x="5211763" y="2374900"/>
          <p14:tracePt t="13772" x="5183188" y="2374900"/>
          <p14:tracePt t="13774" x="5164138" y="2374900"/>
          <p14:tracePt t="13774" x="5154613" y="2374900"/>
          <p14:tracePt t="13776" x="5145088" y="2374900"/>
          <p14:tracePt t="13778" x="5126038" y="2374900"/>
          <p14:tracePt t="13780" x="5116513" y="2384425"/>
          <p14:tracePt t="13781" x="5106988" y="2384425"/>
          <p14:tracePt t="13782" x="5087938" y="2384425"/>
          <p14:tracePt t="13784" x="5080000" y="2384425"/>
          <p14:tracePt t="13785" x="5070475" y="2384425"/>
          <p14:tracePt t="13786" x="5060950" y="2393950"/>
          <p14:tracePt t="13789" x="5051425" y="2393950"/>
          <p14:tracePt t="13791" x="5013325" y="2401888"/>
          <p14:tracePt t="13793" x="4994275" y="2411413"/>
          <p14:tracePt t="13795" x="4956175" y="2411413"/>
          <p14:tracePt t="13796" x="4946650" y="2420938"/>
          <p14:tracePt t="13798" x="4918075" y="2430463"/>
          <p14:tracePt t="13800" x="4899025" y="2430463"/>
          <p14:tracePt t="13802" x="4870450" y="2439988"/>
          <p14:tracePt t="13803" x="4860925" y="2449513"/>
          <p14:tracePt t="13805" x="4843463" y="2459038"/>
          <p14:tracePt t="13806" x="4833938" y="2459038"/>
          <p14:tracePt t="13807" x="4824413" y="2478088"/>
          <p14:tracePt t="13808" x="4805363" y="2478088"/>
          <p14:tracePt t="13814" x="4748213" y="2506663"/>
          <p14:tracePt t="13816" x="4719638" y="2525713"/>
          <p14:tracePt t="13817" x="4710113" y="2525713"/>
          <p14:tracePt t="13819" x="4700588" y="2535238"/>
          <p14:tracePt t="13824" x="4662488" y="2563813"/>
          <p14:tracePt t="13825" x="4652963" y="2563813"/>
          <p14:tracePt t="13839" x="4633913" y="2582863"/>
          <p14:tracePt t="13840" x="4633913" y="2592388"/>
          <p14:tracePt t="13855" x="4625975" y="2592388"/>
          <p14:tracePt t="13927" x="4625975" y="2601913"/>
          <p14:tracePt t="13939" x="4633913" y="2601913"/>
          <p14:tracePt t="13957" x="4652963" y="2620963"/>
          <p14:tracePt t="13960" x="4681538" y="2620963"/>
          <p14:tracePt t="13962" x="4691063" y="2620963"/>
          <p14:tracePt t="13974" x="4757738" y="2647950"/>
          <p14:tracePt t="13976" x="4786313" y="2667000"/>
          <p14:tracePt t="13979" x="4814888" y="2686050"/>
          <p14:tracePt t="13983" x="4860925" y="2714625"/>
          <p14:tracePt t="13987" x="4927600" y="2743200"/>
          <p14:tracePt t="13991" x="4984750" y="2790825"/>
          <p14:tracePt t="13994" x="5032375" y="2828925"/>
          <p14:tracePt t="13996" x="5060950" y="2838450"/>
          <p14:tracePt t="13998" x="5080000" y="2874963"/>
          <p14:tracePt t="14000" x="5106988" y="2884488"/>
          <p14:tracePt t="14002" x="5126038" y="2903538"/>
          <p14:tracePt t="14004" x="5145088" y="2922588"/>
          <p14:tracePt t="14006" x="5183188" y="2941638"/>
          <p14:tracePt t="14008" x="5202238" y="2960688"/>
          <p14:tracePt t="14013" x="5230813" y="2989263"/>
          <p14:tracePt t="14016" x="5249863" y="3008313"/>
          <p14:tracePt t="14018" x="5259388" y="3008313"/>
          <p14:tracePt t="14026" x="5268913" y="3027363"/>
          <p14:tracePt t="14039" x="5278438" y="3036888"/>
          <p14:tracePt t="14089" x="5268913" y="3036888"/>
          <p14:tracePt t="14107" x="5070475" y="2998788"/>
          <p14:tracePt t="14110" x="4975225" y="2979738"/>
          <p14:tracePt t="14112" x="4860925" y="2970213"/>
          <p14:tracePt t="14115" x="4738688" y="2960688"/>
          <p14:tracePt t="14117" x="4633913" y="2960688"/>
          <p14:tracePt t="14119" x="4521200" y="2960688"/>
          <p14:tracePt t="14121" x="4464050" y="2960688"/>
          <p14:tracePt t="14123" x="4341813" y="2960688"/>
          <p14:tracePt t="14124" x="4208463" y="2979738"/>
          <p14:tracePt t="14126" x="4057650" y="3008313"/>
          <p14:tracePt t="14128" x="3887788" y="3036888"/>
          <p14:tracePt t="14129" x="3792538" y="3055938"/>
          <p14:tracePt t="14131" x="3622675" y="3101975"/>
          <p14:tracePt t="14132" x="3527425" y="3111500"/>
          <p14:tracePt t="14134" x="3309938" y="3168650"/>
          <p14:tracePt t="14135" x="3216275" y="3178175"/>
          <p14:tracePt t="14137" x="3017838" y="3225800"/>
          <p14:tracePt t="14138" x="2903538" y="3244850"/>
          <p14:tracePt t="14140" x="2714625" y="3282950"/>
          <p14:tracePt t="14141" x="2592388" y="3311525"/>
          <p14:tracePt t="14143" x="2401888" y="3357563"/>
          <p14:tracePt t="14145" x="2203450" y="3405188"/>
          <p14:tracePt t="14146" x="2109788" y="3443288"/>
          <p14:tracePt t="14148" x="1892300" y="3490913"/>
          <p14:tracePt t="14150" x="1720850" y="3538538"/>
          <p14:tracePt t="14151" x="1570038" y="3584575"/>
          <p14:tracePt t="14153" x="1474788" y="3603625"/>
          <p14:tracePt t="14155" x="1343025" y="3641725"/>
          <p14:tracePt t="14157" x="1211263" y="3689350"/>
          <p14:tracePt t="14159" x="1163638" y="3698875"/>
          <p14:tracePt t="14160" x="1049338" y="3746500"/>
          <p14:tracePt t="14162" x="955675" y="3783013"/>
          <p14:tracePt t="14164" x="869950" y="3811588"/>
          <p14:tracePt t="14165" x="831850" y="3821113"/>
          <p14:tracePt t="14167" x="793750" y="3830638"/>
          <p14:tracePt t="14168" x="738188" y="3859213"/>
          <p14:tracePt t="14170" x="671513" y="3878263"/>
          <p14:tracePt t="14172" x="614363" y="3906838"/>
          <p14:tracePt t="14173" x="595313" y="3906838"/>
          <p14:tracePt t="14175" x="549275" y="3925888"/>
          <p14:tracePt t="14177" x="501650" y="3954463"/>
          <p14:tracePt t="14179" x="463550" y="3963988"/>
          <p14:tracePt t="14181" x="434975" y="3973513"/>
          <p14:tracePt t="14183" x="415925" y="3983038"/>
          <p14:tracePt t="14184" x="406400" y="3992563"/>
          <p14:tracePt t="14186" x="396875" y="3992563"/>
          <p14:tracePt t="14188" x="396875" y="4000500"/>
          <p14:tracePt t="14189" x="387350" y="4000500"/>
          <p14:tracePt t="14212" x="396875" y="4000500"/>
          <p14:tracePt t="14218" x="415925" y="4000500"/>
          <p14:tracePt t="14224" x="444500" y="4000500"/>
          <p14:tracePt t="14225" x="454025" y="4000500"/>
          <p14:tracePt t="14239" x="585788" y="3944938"/>
          <p14:tracePt t="14240" x="595313" y="3935413"/>
          <p14:tracePt t="14241" x="604838" y="3925888"/>
          <p14:tracePt t="14242" x="614363" y="3925888"/>
          <p14:tracePt t="14256" x="719138" y="3802063"/>
          <p14:tracePt t="14258" x="747713" y="3773488"/>
          <p14:tracePt t="14260" x="757238" y="3756025"/>
          <p14:tracePt t="14262" x="776288" y="3746500"/>
          <p14:tracePt t="14263" x="776288" y="3736975"/>
          <p14:tracePt t="14265" x="785813" y="3717925"/>
          <p14:tracePt t="14266" x="793750" y="3708400"/>
          <p14:tracePt t="14273" x="822325" y="3670300"/>
          <p14:tracePt t="14274" x="831850" y="3651250"/>
          <p14:tracePt t="14276" x="841375" y="3632200"/>
          <p14:tracePt t="14289" x="869950" y="3584575"/>
          <p14:tracePt t="14306" x="869950" y="3565525"/>
          <p14:tracePt t="14322" x="879475" y="3565525"/>
          <p14:tracePt t="14346" x="889000" y="3565525"/>
          <p14:tracePt t="14355" x="898525" y="3565525"/>
          <p14:tracePt t="14356" x="908050" y="3565525"/>
          <p14:tracePt t="14373" x="1020763" y="3556000"/>
          <p14:tracePt t="14375" x="1039813" y="3556000"/>
          <p14:tracePt t="14376" x="1058863" y="3546475"/>
          <p14:tracePt t="14377" x="1077913" y="3546475"/>
          <p14:tracePt t="14379" x="1087438" y="3538538"/>
          <p14:tracePt t="14380" x="1106488" y="3538538"/>
          <p14:tracePt t="14382" x="1125538" y="3529013"/>
          <p14:tracePt t="14383" x="1135063" y="3529013"/>
          <p14:tracePt t="14384" x="1154113" y="3519488"/>
          <p14:tracePt t="14385" x="1173163" y="3519488"/>
          <p14:tracePt t="14387" x="1201738" y="3500438"/>
          <p14:tracePt t="14388" x="1211263" y="3500438"/>
          <p14:tracePt t="14390" x="1239838" y="3490913"/>
          <p14:tracePt t="14391" x="1247775" y="3481388"/>
          <p14:tracePt t="14393" x="1276350" y="3471863"/>
          <p14:tracePt t="14395" x="1304925" y="3462338"/>
          <p14:tracePt t="14397" x="1333500" y="3452813"/>
          <p14:tracePt t="14398" x="1352550" y="3443288"/>
          <p14:tracePt t="14400" x="1371600" y="3433763"/>
          <p14:tracePt t="14401" x="1400175" y="3424238"/>
          <p14:tracePt t="14403" x="1419225" y="3414713"/>
          <p14:tracePt t="14410" x="1512888" y="3367088"/>
          <p14:tracePt t="14411" x="1531938" y="3348038"/>
          <p14:tracePt t="14412" x="1560513" y="3338513"/>
          <p14:tracePt t="14414" x="1570038" y="3328988"/>
          <p14:tracePt t="14415" x="1579563" y="3319463"/>
          <p14:tracePt t="14417" x="1598613" y="3311525"/>
          <p14:tracePt t="14418" x="1608138" y="3302000"/>
          <p14:tracePt t="14419" x="1627188" y="3292475"/>
          <p14:tracePt t="14421" x="1646238" y="3282950"/>
          <p14:tracePt t="14423" x="1665288" y="3273425"/>
          <p14:tracePt t="14425" x="1684338" y="3263900"/>
          <p14:tracePt t="14426" x="1693863" y="3254375"/>
          <p14:tracePt t="14427" x="1693863" y="3244850"/>
          <p14:tracePt t="14429" x="1711325" y="3235325"/>
          <p14:tracePt t="14431" x="1730375" y="3225800"/>
          <p14:tracePt t="14432" x="1739900" y="3225800"/>
          <p14:tracePt t="14434" x="1749425" y="3216275"/>
          <p14:tracePt t="14435" x="1749425" y="3206750"/>
          <p14:tracePt t="14444" x="1787525" y="3178175"/>
          <p14:tracePt t="14455" x="1806575" y="3159125"/>
          <p14:tracePt t="14457" x="1816100" y="3149600"/>
          <p14:tracePt t="14473" x="1825625" y="3149600"/>
          <p14:tracePt t="14505" x="1835150" y="3149600"/>
          <p14:tracePt t="14522" x="1854200" y="3149600"/>
          <p14:tracePt t="14539" x="1882775" y="3149600"/>
          <p14:tracePt t="14541" x="1892300" y="3149600"/>
          <p14:tracePt t="14555" x="1901825" y="3149600"/>
          <p14:tracePt t="14573" x="1901825" y="3140075"/>
          <p14:tracePt t="14588" x="1911350" y="3140075"/>
          <p14:tracePt t="14609" x="1911350" y="3130550"/>
          <p14:tracePt t="14623" x="1919288" y="3130550"/>
          <p14:tracePt t="14932" x="1928813" y="3130550"/>
          <p14:tracePt t="14955" x="1928813" y="3121025"/>
          <p14:tracePt t="14958" x="1938338" y="3111500"/>
          <p14:tracePt t="14990" x="1957388" y="3084513"/>
          <p14:tracePt t="15040" x="1966913" y="3084513"/>
          <p14:tracePt t="15133" x="1976438" y="3084513"/>
          <p14:tracePt t="15142" x="2024063" y="3084513"/>
          <p14:tracePt t="15149" x="2062163" y="3065463"/>
          <p14:tracePt t="15153" x="2090738" y="3065463"/>
          <p14:tracePt t="15157" x="2128838" y="3055938"/>
          <p14:tracePt t="15161" x="2155825" y="3055938"/>
          <p14:tracePt t="15163" x="2184400" y="3046413"/>
          <p14:tracePt t="15166" x="2212975" y="3046413"/>
          <p14:tracePt t="15169" x="2241550" y="3036888"/>
          <p14:tracePt t="15173" x="2270125" y="3036888"/>
          <p14:tracePt t="15176" x="2298700" y="3036888"/>
          <p14:tracePt t="15178" x="2317750" y="3036888"/>
          <p14:tracePt t="15180" x="2327275" y="3036888"/>
          <p14:tracePt t="15181" x="2336800" y="3036888"/>
          <p14:tracePt t="15183" x="2355850" y="3036888"/>
          <p14:tracePt t="15184" x="2373313" y="3036888"/>
          <p14:tracePt t="15191" x="2401888" y="3036888"/>
          <p14:tracePt t="15193" x="2411413" y="3036888"/>
          <p14:tracePt t="15222" x="2449513" y="3036888"/>
          <p14:tracePt t="15323" x="2459038" y="3036888"/>
          <p14:tracePt t="15499" x="2449513" y="3036888"/>
          <p14:tracePt t="15527" x="2439988" y="3036888"/>
          <p14:tracePt t="15538" x="2420938" y="3036888"/>
          <p14:tracePt t="15555" x="2411413" y="3036888"/>
          <p14:tracePt t="15571" x="2401888" y="3036888"/>
          <p14:tracePt t="15588" x="2392363" y="3036888"/>
          <p14:tracePt t="15605" x="2382838" y="3036888"/>
          <p14:tracePt t="15892" x="2373313" y="3036888"/>
          <p14:tracePt t="15904" x="2365375" y="3036888"/>
          <p14:tracePt t="15906" x="2355850" y="3036888"/>
          <p14:tracePt t="15922" x="2317750" y="3036888"/>
          <p14:tracePt t="15923" x="2308225" y="3036888"/>
          <p14:tracePt t="15938" x="2241550" y="3046413"/>
          <p14:tracePt t="15940" x="2232025" y="3046413"/>
          <p14:tracePt t="15941" x="2222500" y="3046413"/>
          <p14:tracePt t="15942" x="2212975" y="3055938"/>
          <p14:tracePt t="15954" x="2165350" y="3055938"/>
          <p14:tracePt t="15955" x="2155825" y="3065463"/>
          <p14:tracePt t="15957" x="2146300" y="3065463"/>
          <p14:tracePt t="15973" x="2071688" y="3074988"/>
          <p14:tracePt t="15988" x="1995488" y="3074988"/>
          <p14:tracePt t="15990" x="1985963" y="3074988"/>
          <p14:tracePt t="16005" x="1928813" y="3074988"/>
          <p14:tracePt t="16008" x="1919288" y="3074988"/>
          <p14:tracePt t="16011" x="1901825" y="3074988"/>
          <p14:tracePt t="16014" x="1892300" y="3074988"/>
          <p14:tracePt t="16017" x="1882775" y="3084513"/>
          <p14:tracePt t="16023" x="1863725" y="3084513"/>
          <p14:tracePt t="16026" x="1854200" y="3084513"/>
          <p14:tracePt t="16038" x="1806575" y="3084513"/>
          <p14:tracePt t="16041" x="1797050" y="3084513"/>
          <p14:tracePt t="16044" x="1787525" y="3084513"/>
          <p14:tracePt t="16047" x="1778000" y="3084513"/>
          <p14:tracePt t="16049" x="1768475" y="3084513"/>
          <p14:tracePt t="16054" x="1749425" y="3084513"/>
          <p14:tracePt t="16057" x="1739900" y="3084513"/>
          <p14:tracePt t="16061" x="1730375" y="3074988"/>
          <p14:tracePt t="16064" x="1720850" y="3065463"/>
          <p14:tracePt t="16071" x="1711325" y="3065463"/>
          <p14:tracePt t="16139" x="1720850" y="3065463"/>
          <p14:tracePt t="16157" x="1768475" y="3074988"/>
          <p14:tracePt t="16163" x="1787525" y="3074988"/>
          <p14:tracePt t="16166" x="1797050" y="3074988"/>
          <p14:tracePt t="16170" x="1806575" y="3074988"/>
          <p14:tracePt t="16172" x="1816100" y="3074988"/>
          <p14:tracePt t="16174" x="1825625" y="3074988"/>
          <p14:tracePt t="16178" x="1844675" y="3074988"/>
          <p14:tracePt t="16180" x="1854200" y="3074988"/>
          <p14:tracePt t="16186" x="1892300" y="3074988"/>
          <p14:tracePt t="16191" x="1938338" y="3074988"/>
          <p14:tracePt t="16196" x="1985963" y="3074988"/>
          <p14:tracePt t="16204" x="2052638" y="3074988"/>
          <p14:tracePt t="16207" x="2100263" y="3074988"/>
          <p14:tracePt t="16209" x="2109788" y="3074988"/>
          <p14:tracePt t="16209" x="2119313" y="3074988"/>
          <p14:tracePt t="16210" x="2138363" y="3074988"/>
          <p14:tracePt t="16218" x="2222500" y="3074988"/>
          <p14:tracePt t="16221" x="2251075" y="3074988"/>
          <p14:tracePt t="16224" x="2279650" y="3074988"/>
          <p14:tracePt t="16227" x="2308225" y="3074988"/>
          <p14:tracePt t="16230" x="2346325" y="3074988"/>
          <p14:tracePt t="16232" x="2355850" y="3074988"/>
          <p14:tracePt t="16234" x="2373313" y="3074988"/>
          <p14:tracePt t="16240" x="2401888" y="3074988"/>
          <p14:tracePt t="16254" x="2420938" y="3074988"/>
          <p14:tracePt t="16305" x="2420938" y="3084513"/>
          <p14:tracePt t="16339" x="2430463" y="3084513"/>
          <p14:tracePt t="16376" x="2439988" y="3084513"/>
          <p14:tracePt t="16409" x="2449513" y="3084513"/>
          <p14:tracePt t="16421" x="2468563" y="3074988"/>
          <p14:tracePt t="16425" x="2487613" y="3065463"/>
          <p14:tracePt t="16429" x="2506663" y="3055938"/>
          <p14:tracePt t="16432" x="2516188" y="3046413"/>
          <p14:tracePt t="16438" x="2525713" y="3046413"/>
          <p14:tracePt t="16441" x="2535238" y="3036888"/>
          <p14:tracePt t="16445" x="2544763" y="3027363"/>
          <p14:tracePt t="16448" x="2544763" y="3017838"/>
          <p14:tracePt t="16452" x="2554288" y="3017838"/>
          <p14:tracePt t="16471" x="2563813" y="3017838"/>
          <p14:tracePt t="16715" x="2554288" y="3017838"/>
          <p14:tracePt t="16722" x="2544763" y="3017838"/>
          <p14:tracePt t="16737" x="2525713" y="3017838"/>
          <p14:tracePt t="16739" x="2516188" y="3017838"/>
          <p14:tracePt t="16753" x="2487613" y="3027363"/>
          <p14:tracePt t="16755" x="2478088" y="3027363"/>
          <p14:tracePt t="16757" x="2468563" y="3027363"/>
          <p14:tracePt t="16771" x="2411413" y="3027363"/>
          <p14:tracePt t="16773" x="2401888" y="3027363"/>
          <p14:tracePt t="16786" x="2373313" y="3027363"/>
          <p14:tracePt t="16803" x="2365375" y="3027363"/>
          <p14:tracePt t="16848" x="2355850" y="3027363"/>
          <p14:tracePt t="16864" x="2346325" y="3027363"/>
          <p14:tracePt t="16873" x="2346325" y="3017838"/>
          <p14:tracePt t="16887" x="2336800" y="2998788"/>
          <p14:tracePt t="16904" x="2317750" y="2979738"/>
          <p14:tracePt t="16920" x="2317750" y="2960688"/>
          <p14:tracePt t="16936" x="2308225" y="2951163"/>
          <p14:tracePt t="17093" x="2327275" y="2951163"/>
          <p14:tracePt t="17097" x="2346325" y="2951163"/>
          <p14:tracePt t="17100" x="2365375" y="2941638"/>
          <p14:tracePt t="17101" x="2382838" y="2941638"/>
          <p14:tracePt t="17109" x="2439988" y="2932113"/>
          <p14:tracePt t="17111" x="2459038" y="2932113"/>
          <p14:tracePt t="17113" x="2478088" y="2922588"/>
          <p14:tracePt t="17115" x="2497138" y="2922588"/>
          <p14:tracePt t="17117" x="2506663" y="2922588"/>
          <p14:tracePt t="17123" x="2554288" y="2903538"/>
          <p14:tracePt t="17125" x="2573338" y="2903538"/>
          <p14:tracePt t="17136" x="2638425" y="2874963"/>
          <p14:tracePt t="17138" x="2657475" y="2874963"/>
          <p14:tracePt t="17140" x="2676525" y="2865438"/>
          <p14:tracePt t="17142" x="2686050" y="2865438"/>
          <p14:tracePt t="17143" x="2695575" y="2857500"/>
          <p14:tracePt t="17144" x="2705100" y="2857500"/>
          <p14:tracePt t="17154" x="2771775" y="2828925"/>
          <p14:tracePt t="17156" x="2781300" y="2828925"/>
          <p14:tracePt t="17171" x="2855913" y="2790825"/>
          <p14:tracePt t="17187" x="2922588" y="2771775"/>
          <p14:tracePt t="17189" x="2932113" y="2771775"/>
          <p14:tracePt t="17190" x="2941638" y="2771775"/>
          <p14:tracePt t="17203" x="2970213" y="2762250"/>
          <p14:tracePt t="17220" x="2989263" y="2762250"/>
          <p14:tracePt t="17222" x="2998788" y="2771775"/>
          <p14:tracePt t="17237" x="3036888" y="2809875"/>
          <p14:tracePt t="17238" x="3046413" y="2819400"/>
          <p14:tracePt t="17240" x="3054350" y="2828925"/>
          <p14:tracePt t="17253" x="3121025" y="2903538"/>
          <p14:tracePt t="17255" x="3159125" y="2932113"/>
          <p14:tracePt t="17256" x="3168650" y="2951163"/>
          <p14:tracePt t="17258" x="3187700" y="2970213"/>
          <p14:tracePt t="17260" x="3206750" y="2979738"/>
          <p14:tracePt t="17262" x="3216275" y="3008313"/>
          <p14:tracePt t="17264" x="3235325" y="3027363"/>
          <p14:tracePt t="17266" x="3254375" y="3036888"/>
          <p14:tracePt t="17268" x="3263900" y="3046413"/>
          <p14:tracePt t="17270" x="3273425" y="3055938"/>
          <p14:tracePt t="17271" x="3300413" y="3074988"/>
          <p14:tracePt t="17273" x="3309938" y="3084513"/>
          <p14:tracePt t="17274" x="3319463" y="3092450"/>
          <p14:tracePt t="17280" x="3348038" y="3111500"/>
          <p14:tracePt t="17282" x="3357563" y="3111500"/>
          <p14:tracePt t="17288" x="3376613" y="3111500"/>
          <p14:tracePt t="17303" x="3395663" y="3121025"/>
          <p14:tracePt t="17319" x="3433763" y="3111500"/>
          <p14:tracePt t="17321" x="3443288" y="3111500"/>
          <p14:tracePt t="17337" x="3517900" y="3074988"/>
          <p14:tracePt t="17339" x="3556000" y="3055938"/>
          <p14:tracePt t="17341" x="3575050" y="3055938"/>
          <p14:tracePt t="17342" x="3584575" y="3046413"/>
          <p14:tracePt t="17344" x="3603625" y="3036888"/>
          <p14:tracePt t="17346" x="3622675" y="3027363"/>
          <p14:tracePt t="17370" x="3887788" y="2941638"/>
          <p14:tracePt t="17371" x="3906838" y="2941638"/>
          <p14:tracePt t="17373" x="3925888" y="2932113"/>
          <p14:tracePt t="17375" x="3962400" y="2932113"/>
          <p14:tracePt t="17376" x="3971925" y="2932113"/>
          <p14:tracePt t="17378" x="3990975" y="2922588"/>
          <p14:tracePt t="17380" x="4010025" y="2922588"/>
          <p14:tracePt t="17381" x="4029075" y="2913063"/>
          <p14:tracePt t="17383" x="4048125" y="2913063"/>
          <p14:tracePt t="17384" x="4057650" y="2913063"/>
          <p14:tracePt t="17391" x="4114800" y="2903538"/>
          <p14:tracePt t="17403" x="4246563" y="2884488"/>
          <p14:tracePt t="17405" x="4265613" y="2884488"/>
          <p14:tracePt t="17407" x="4284663" y="2884488"/>
          <p14:tracePt t="17409" x="4303713" y="2884488"/>
          <p14:tracePt t="17411" x="4322763" y="2884488"/>
          <p14:tracePt t="17412" x="4332288" y="2884488"/>
          <p14:tracePt t="17414" x="4360863" y="2884488"/>
          <p14:tracePt t="17415" x="4370388" y="2884488"/>
          <p14:tracePt t="17416" x="4379913" y="2884488"/>
          <p14:tracePt t="17418" x="4389438" y="2884488"/>
          <p14:tracePt t="17423" x="4435475" y="2884488"/>
          <p14:tracePt t="17424" x="4445000" y="2884488"/>
          <p14:tracePt t="17426" x="4464050" y="2884488"/>
          <p14:tracePt t="17427" x="4473575" y="2884488"/>
          <p14:tracePt t="17437" x="4568825" y="2903538"/>
          <p14:tracePt t="17439" x="4587875" y="2903538"/>
          <p14:tracePt t="17440" x="4616450" y="2913063"/>
          <p14:tracePt t="17443" x="4652963" y="2922588"/>
          <p14:tracePt t="17445" x="4672013" y="2922588"/>
          <p14:tracePt t="17447" x="4710113" y="2932113"/>
          <p14:tracePt t="17449" x="4738688" y="2941638"/>
          <p14:tracePt t="17451" x="4767263" y="2951163"/>
          <p14:tracePt t="17453" x="4776788" y="2951163"/>
          <p14:tracePt t="17455" x="4824413" y="2970213"/>
          <p14:tracePt t="17457" x="4852988" y="2979738"/>
          <p14:tracePt t="17459" x="4879975" y="2989263"/>
          <p14:tracePt t="17461" x="4908550" y="2998788"/>
          <p14:tracePt t="17463" x="4927600" y="3008313"/>
          <p14:tracePt t="17465" x="4965700" y="3008313"/>
          <p14:tracePt t="17467" x="4984750" y="3017838"/>
          <p14:tracePt t="17469" x="5003800" y="3027363"/>
          <p14:tracePt t="17471" x="5022850" y="3027363"/>
          <p14:tracePt t="17473" x="5041900" y="3036888"/>
          <p14:tracePt t="17475" x="5060950" y="3036888"/>
          <p14:tracePt t="17476" x="5070475" y="3046413"/>
          <p14:tracePt t="17484" x="5106988" y="3055938"/>
          <p14:tracePt t="17485" x="5116513" y="3055938"/>
          <p14:tracePt t="17491" x="5135563" y="3055938"/>
          <p14:tracePt t="17493" x="5145088" y="3055938"/>
          <p14:tracePt t="17567" x="5145088" y="3065463"/>
          <p14:tracePt t="17604" x="5145088" y="3074988"/>
          <p14:tracePt t="17607" x="5145088" y="3084513"/>
          <p14:tracePt t="17621" x="5145088" y="3092450"/>
          <p14:tracePt t="17637" x="5116513" y="3130550"/>
          <p14:tracePt t="17640" x="5106988" y="3140075"/>
          <p14:tracePt t="17655" x="5060950" y="3187700"/>
          <p14:tracePt t="17658" x="5041900" y="3187700"/>
          <p14:tracePt t="17661" x="5041900" y="3197225"/>
          <p14:tracePt t="17671" x="5003800" y="3216275"/>
          <p14:tracePt t="17674" x="4994275" y="3225800"/>
          <p14:tracePt t="17704" x="4975225" y="3235325"/>
          <p14:tracePt t="17744" x="4965700" y="3235325"/>
          <p14:tracePt t="17754" x="4956175" y="3235325"/>
          <p14:tracePt t="17756" x="4946650" y="3235325"/>
          <p14:tracePt t="17759" x="4937125" y="3235325"/>
          <p14:tracePt t="17762" x="4918075" y="3235325"/>
          <p14:tracePt t="17764" x="4908550" y="3235325"/>
          <p14:tracePt t="17766" x="4899025" y="3235325"/>
          <p14:tracePt t="17773" x="4879975" y="3235325"/>
          <p14:tracePt t="17786" x="4824413" y="3235325"/>
          <p14:tracePt t="17788" x="4805363" y="3235325"/>
          <p14:tracePt t="17790" x="4795838" y="3235325"/>
          <p14:tracePt t="17805" x="4748213" y="3235325"/>
          <p14:tracePt t="17821" x="4719638" y="3254375"/>
          <p14:tracePt t="17836" x="4710113" y="3254375"/>
          <p14:tracePt t="17872" x="4710113" y="3263900"/>
          <p14:tracePt t="17973" x="4729163" y="3244850"/>
          <p14:tracePt t="17986" x="4738688" y="3235325"/>
          <p14:tracePt t="18003" x="4748213" y="3225800"/>
          <p14:tracePt t="18020" x="4757738" y="3225800"/>
          <p14:tracePt t="18037" x="4757738" y="3216275"/>
          <p14:tracePt t="18103" x="4757738" y="3225800"/>
          <p14:tracePt t="18123" x="4729163" y="3254375"/>
          <p14:tracePt t="18125" x="4719638" y="3254375"/>
          <p14:tracePt t="18128" x="4710113" y="3263900"/>
          <p14:tracePt t="18131" x="4700588" y="3263900"/>
          <p14:tracePt t="18132" x="4681538" y="3273425"/>
          <p14:tracePt t="18134" x="4672013" y="3273425"/>
          <p14:tracePt t="18136" x="4662488" y="3273425"/>
          <p14:tracePt t="18137" x="4652963" y="3273425"/>
          <p14:tracePt t="18139" x="4643438" y="3282950"/>
          <p14:tracePt t="18141" x="4625975" y="3282950"/>
          <p14:tracePt t="18146" x="4597400" y="3282950"/>
          <p14:tracePt t="18148" x="4587875" y="3282950"/>
          <p14:tracePt t="18150" x="4578350" y="3292475"/>
          <p14:tracePt t="18152" x="4559300" y="3292475"/>
          <p14:tracePt t="18154" x="4549775" y="3292475"/>
          <p14:tracePt t="18159" x="4511675" y="3292475"/>
          <p14:tracePt t="18169" x="4454525" y="3311525"/>
          <p14:tracePt t="18170" x="4445000" y="3311525"/>
          <p14:tracePt t="18172" x="4425950" y="3311525"/>
          <p14:tracePt t="18186" x="4351338" y="3319463"/>
          <p14:tracePt t="18188" x="4341813" y="3328988"/>
          <p14:tracePt t="18190" x="4332288" y="3328988"/>
          <p14:tracePt t="18202" x="4284663" y="3357563"/>
          <p14:tracePt t="18203" x="4275138" y="3357563"/>
          <p14:tracePt t="18205" x="4265613" y="3357563"/>
          <p14:tracePt t="18207" x="4256088" y="3357563"/>
          <p14:tracePt t="18218" x="4227513" y="3367088"/>
          <p14:tracePt t="18220" x="4227513" y="3376613"/>
          <p14:tracePt t="18235" x="4208463" y="3386138"/>
          <p14:tracePt t="18237" x="4198938" y="3386138"/>
          <p14:tracePt t="18306" x="4189413" y="3386138"/>
          <p14:tracePt t="18333" x="4179888" y="3386138"/>
          <p14:tracePt t="18340" x="4171950" y="3386138"/>
          <p14:tracePt t="18353" x="4162425" y="3395663"/>
          <p14:tracePt t="18354" x="4152900" y="3395663"/>
          <p14:tracePt t="18368" x="4143375" y="3395663"/>
          <p14:tracePt t="18371" x="4133850" y="3395663"/>
          <p14:tracePt t="18402" x="4114800" y="3395663"/>
          <p14:tracePt t="18436" x="4105275" y="3395663"/>
          <p14:tracePt t="18454" x="4086225" y="3395663"/>
          <p14:tracePt t="18457" x="4076700" y="3386138"/>
          <p14:tracePt t="18469" x="4057650" y="3376613"/>
          <p14:tracePt t="18471" x="4048125" y="3376613"/>
          <p14:tracePt t="18486" x="4038600" y="3367088"/>
          <p14:tracePt t="18502" x="4029075" y="3367088"/>
          <p14:tracePt t="18552" x="4019550" y="3367088"/>
          <p14:tracePt t="18569" x="4019550" y="3357563"/>
          <p14:tracePt t="18585" x="4010025" y="3348038"/>
          <p14:tracePt t="18602" x="3990975" y="3338513"/>
          <p14:tracePt t="18619" x="3981450" y="3328988"/>
          <p14:tracePt t="18689" x="3981450" y="3319463"/>
          <p14:tracePt t="18735" x="3981450" y="3311525"/>
          <p14:tracePt t="18769" x="3981450" y="3302000"/>
          <p14:tracePt t="18788" x="3981450" y="3292475"/>
          <p14:tracePt t="18802" x="3971925" y="3263900"/>
          <p14:tracePt t="18804" x="3971925" y="3244850"/>
          <p14:tracePt t="18819" x="3962400" y="3197225"/>
          <p14:tracePt t="18820" x="3962400" y="3187700"/>
          <p14:tracePt t="18822" x="3962400" y="3178175"/>
          <p14:tracePt t="18835" x="3952875" y="3140075"/>
          <p14:tracePt t="18836" x="3952875" y="3130550"/>
          <p14:tracePt t="18838" x="3944938" y="3111500"/>
          <p14:tracePt t="18852" x="3935413" y="3065463"/>
          <p14:tracePt t="18854" x="3935413" y="3055938"/>
          <p14:tracePt t="18868" x="3925888" y="3027363"/>
          <p14:tracePt t="18870" x="3916363" y="3017838"/>
          <p14:tracePt t="18885" x="3916363" y="2989263"/>
          <p14:tracePt t="18902" x="3916363" y="2979738"/>
          <p14:tracePt t="19095" x="3925888" y="2979738"/>
          <p14:tracePt t="19101" x="3944938" y="2979738"/>
          <p14:tracePt t="19103" x="3962400" y="2979738"/>
          <p14:tracePt t="19105" x="3981450" y="2979738"/>
          <p14:tracePt t="19107" x="4010025" y="2979738"/>
          <p14:tracePt t="19109" x="4048125" y="2970213"/>
          <p14:tracePt t="19111" x="4067175" y="2970213"/>
          <p14:tracePt t="19113" x="4105275" y="2951163"/>
          <p14:tracePt t="19115" x="4143375" y="2951163"/>
          <p14:tracePt t="19117" x="4152900" y="2941638"/>
          <p14:tracePt t="19119" x="4208463" y="2941638"/>
          <p14:tracePt t="19121" x="4246563" y="2932113"/>
          <p14:tracePt t="19123" x="4284663" y="2932113"/>
          <p14:tracePt t="19125" x="4332288" y="2922588"/>
          <p14:tracePt t="19126" x="4341813" y="2922588"/>
          <p14:tracePt t="19128" x="4379913" y="2922588"/>
          <p14:tracePt t="19129" x="4389438" y="2922588"/>
          <p14:tracePt t="19131" x="4425950" y="2913063"/>
          <p14:tracePt t="19132" x="4445000" y="2913063"/>
          <p14:tracePt t="19134" x="4454525" y="2913063"/>
          <p14:tracePt t="19136" x="4492625" y="2903538"/>
          <p14:tracePt t="19138" x="4511675" y="2903538"/>
          <p14:tracePt t="19140" x="4540250" y="2903538"/>
          <p14:tracePt t="19142" x="4559300" y="2894013"/>
          <p14:tracePt t="19144" x="4568825" y="2894013"/>
          <p14:tracePt t="19149" x="4616450" y="2894013"/>
          <p14:tracePt t="19151" x="4625975" y="2884488"/>
          <p14:tracePt t="19153" x="4633913" y="2884488"/>
          <p14:tracePt t="19160" x="4652963" y="2884488"/>
          <p14:tracePt t="19168" x="4681538" y="2874963"/>
          <p14:tracePt t="19170" x="4691063" y="2874963"/>
          <p14:tracePt t="19186" x="4729163" y="2857500"/>
          <p14:tracePt t="19202" x="4748213" y="2857500"/>
          <p14:tracePt t="19218" x="4748213" y="2847975"/>
          <p14:tracePt t="19339" x="4748213" y="2838450"/>
          <p14:tracePt t="19341" x="4757738" y="2838450"/>
          <p14:tracePt t="19343" x="4767263" y="2828925"/>
          <p14:tracePt t="19344" x="4776788" y="2828925"/>
          <p14:tracePt t="19346" x="4786313" y="2828925"/>
          <p14:tracePt t="19352" x="4824413" y="2819400"/>
          <p14:tracePt t="19354" x="4843463" y="2809875"/>
          <p14:tracePt t="19355" x="4860925" y="2809875"/>
          <p14:tracePt t="19356" x="4870450" y="2809875"/>
          <p14:tracePt t="19359" x="4899025" y="2800350"/>
          <p14:tracePt t="19361" x="4927600" y="2790825"/>
          <p14:tracePt t="19363" x="4965700" y="2790825"/>
          <p14:tracePt t="19365" x="4994275" y="2781300"/>
          <p14:tracePt t="19367" x="5003800" y="2771775"/>
          <p14:tracePt t="19369" x="5041900" y="2762250"/>
          <p14:tracePt t="19371" x="5070475" y="2762250"/>
          <p14:tracePt t="19373" x="5106988" y="2752725"/>
          <p14:tracePt t="19375" x="5135563" y="2752725"/>
          <p14:tracePt t="19377" x="5173663" y="2743200"/>
          <p14:tracePt t="19379" x="5211763" y="2724150"/>
          <p14:tracePt t="19381" x="5240338" y="2724150"/>
          <p14:tracePt t="19382" x="5259388" y="2714625"/>
          <p14:tracePt t="19384" x="5287963" y="2714625"/>
          <p14:tracePt t="19386" x="5324475" y="2705100"/>
          <p14:tracePt t="19388" x="5334000" y="2705100"/>
          <p14:tracePt t="19389" x="5362575" y="2695575"/>
          <p14:tracePt t="19390" x="5372100" y="2695575"/>
          <p14:tracePt t="19393" x="5419725" y="2676525"/>
          <p14:tracePt t="19395" x="5457825" y="2667000"/>
          <p14:tracePt t="19396" x="5476875" y="2667000"/>
          <p14:tracePt t="19399" x="5505450" y="2657475"/>
          <p14:tracePt t="19401" x="5514975" y="2657475"/>
          <p14:tracePt t="19402" x="5561013" y="2628900"/>
          <p14:tracePt t="19404" x="5589588" y="2620963"/>
          <p14:tracePt t="19406" x="5608638" y="2620963"/>
          <p14:tracePt t="19407" x="5618163" y="2620963"/>
          <p14:tracePt t="19409" x="5637213" y="2611438"/>
          <p14:tracePt t="19411" x="5656263" y="2601913"/>
          <p14:tracePt t="19420" x="5703888" y="2592388"/>
          <p14:tracePt t="19435" x="5713413" y="2592388"/>
          <p14:tracePt t="19485" x="5684838" y="2601913"/>
          <p14:tracePt t="19501" x="5675313" y="2611438"/>
          <p14:tracePt t="19744" x="5675313" y="2620963"/>
          <p14:tracePt t="19751" x="5656263" y="2628900"/>
          <p14:tracePt t="19769" x="5551488" y="2714625"/>
          <p14:tracePt t="19771" x="5532438" y="2733675"/>
          <p14:tracePt t="19773" x="5524500" y="2752725"/>
          <p14:tracePt t="19775" x="5514975" y="2752725"/>
          <p14:tracePt t="19776" x="5495925" y="2771775"/>
          <p14:tracePt t="19778" x="5476875" y="2781300"/>
          <p14:tracePt t="19780" x="5438775" y="2800350"/>
          <p14:tracePt t="19781" x="5429250" y="2809875"/>
          <p14:tracePt t="19783" x="5419725" y="2819400"/>
          <p14:tracePt t="19785" x="5381625" y="2838450"/>
          <p14:tracePt t="19787" x="5362575" y="2847975"/>
          <p14:tracePt t="19789" x="5343525" y="2865438"/>
          <p14:tracePt t="19791" x="5314950" y="2874963"/>
          <p14:tracePt t="19793" x="5278438" y="2894013"/>
          <p14:tracePt t="19795" x="5259388" y="2913063"/>
          <p14:tracePt t="19797" x="5221288" y="2932113"/>
          <p14:tracePt t="19799" x="5202238" y="2951163"/>
          <p14:tracePt t="19801" x="5164138" y="2970213"/>
          <p14:tracePt t="19803" x="5135563" y="2989263"/>
          <p14:tracePt t="19804" x="5116513" y="2998788"/>
          <p14:tracePt t="19806" x="5087938" y="3008313"/>
          <p14:tracePt t="19808" x="5051425" y="3027363"/>
          <p14:tracePt t="19809" x="5032375" y="3046413"/>
          <p14:tracePt t="19811" x="5003800" y="3065463"/>
          <p14:tracePt t="19813" x="4965700" y="3084513"/>
          <p14:tracePt t="19815" x="4937125" y="3092450"/>
          <p14:tracePt t="19816" x="4927600" y="3101975"/>
          <p14:tracePt t="19819" x="4870450" y="3130550"/>
          <p14:tracePt t="19821" x="4852988" y="3149600"/>
          <p14:tracePt t="19823" x="4824413" y="3168650"/>
          <p14:tracePt t="19825" x="4795838" y="3197225"/>
          <p14:tracePt t="19826" x="4786313" y="3206750"/>
          <p14:tracePt t="19828" x="4757738" y="3216275"/>
          <p14:tracePt t="19830" x="4719638" y="3235325"/>
          <p14:tracePt t="19831" x="4710113" y="3235325"/>
          <p14:tracePt t="19833" x="4700588" y="3244850"/>
          <p14:tracePt t="19834" x="4672013" y="3263900"/>
          <p14:tracePt t="19836" x="4652963" y="3273425"/>
          <p14:tracePt t="19837" x="4633913" y="3282950"/>
          <p14:tracePt t="19839" x="4616450" y="3302000"/>
          <p14:tracePt t="19841" x="4578350" y="3311525"/>
          <p14:tracePt t="19843" x="4559300" y="3328988"/>
          <p14:tracePt t="19845" x="4530725" y="3338513"/>
          <p14:tracePt t="19846" x="4511675" y="3357563"/>
          <p14:tracePt t="19848" x="4502150" y="3367088"/>
          <p14:tracePt t="19850" x="4492625" y="3367088"/>
          <p14:tracePt t="19851" x="4473575" y="3376613"/>
          <p14:tracePt t="19853" x="4454525" y="3395663"/>
          <p14:tracePt t="19854" x="4445000" y="3395663"/>
          <p14:tracePt t="19856" x="4425950" y="3414713"/>
          <p14:tracePt t="19857" x="4416425" y="3424238"/>
          <p14:tracePt t="19859" x="4398963" y="3433763"/>
          <p14:tracePt t="19861" x="4379913" y="3443288"/>
          <p14:tracePt t="19862" x="4370388" y="3443288"/>
          <p14:tracePt t="19864" x="4351338" y="3452813"/>
          <p14:tracePt t="19866" x="4341813" y="3452813"/>
          <p14:tracePt t="19868" x="4313238" y="3471863"/>
          <p14:tracePt t="19869" x="4284663" y="3481388"/>
          <p14:tracePt t="19871" x="4275138" y="3490913"/>
          <p14:tracePt t="19873" x="4256088" y="3500438"/>
          <p14:tracePt t="19874" x="4246563" y="3500438"/>
          <p14:tracePt t="19875" x="4237038" y="3509963"/>
          <p14:tracePt t="19877" x="4217988" y="3519488"/>
          <p14:tracePt t="19878" x="4208463" y="3519488"/>
          <p14:tracePt t="19880" x="4189413" y="3529013"/>
          <p14:tracePt t="19891" x="4114800" y="3556000"/>
          <p14:tracePt t="19893" x="4095750" y="3565525"/>
          <p14:tracePt t="19894" x="4086225" y="3565525"/>
          <p14:tracePt t="19896" x="4067175" y="3575050"/>
          <p14:tracePt t="19897" x="4057650" y="3575050"/>
          <p14:tracePt t="19911" x="3971925" y="3603625"/>
          <p14:tracePt t="19913" x="3952875" y="3613150"/>
          <p14:tracePt t="19934" x="3802063" y="3622675"/>
          <p14:tracePt t="19937" x="3783013" y="3622675"/>
          <p14:tracePt t="19939" x="3754438" y="3632200"/>
          <p14:tracePt t="19940" x="3744913" y="3632200"/>
          <p14:tracePt t="19951" x="3679825" y="3632200"/>
          <p14:tracePt t="19953" x="3641725" y="3632200"/>
          <p14:tracePt t="19955" x="3632200" y="3632200"/>
          <p14:tracePt t="19957" x="3613150" y="3632200"/>
          <p14:tracePt t="19959" x="3594100" y="3632200"/>
          <p14:tracePt t="19961" x="3584575" y="3632200"/>
          <p14:tracePt t="19969" x="3508375" y="3632200"/>
          <p14:tracePt t="19971" x="3490913" y="3632200"/>
          <p14:tracePt t="19984" x="3367088" y="3632200"/>
          <p14:tracePt t="19986" x="3348038" y="3632200"/>
          <p14:tracePt t="19988" x="3328988" y="3632200"/>
          <p14:tracePt t="19989" x="3319463" y="3632200"/>
          <p14:tracePt t="19990" x="3300413" y="3632200"/>
          <p14:tracePt t="19992" x="3290888" y="3632200"/>
          <p14:tracePt t="19993" x="3281363" y="3632200"/>
          <p14:tracePt t="20001" x="3225800" y="3632200"/>
          <p14:tracePt t="20018" x="3036888" y="3632200"/>
          <p14:tracePt t="20020" x="3017838" y="3632200"/>
          <p14:tracePt t="20022" x="2979738" y="3632200"/>
          <p14:tracePt t="20024" x="2960688" y="3632200"/>
          <p14:tracePt t="20025" x="2951163" y="3632200"/>
          <p14:tracePt t="20027" x="2932113" y="3632200"/>
          <p14:tracePt t="20028" x="2922588" y="3632200"/>
          <p14:tracePt t="20030" x="2903538" y="3632200"/>
          <p14:tracePt t="20032" x="2865438" y="3632200"/>
          <p14:tracePt t="20034" x="2846388" y="3632200"/>
          <p14:tracePt t="20035" x="2836863" y="3632200"/>
          <p14:tracePt t="20036" x="2827338" y="3632200"/>
          <p14:tracePt t="20038" x="2800350" y="3632200"/>
          <p14:tracePt t="20039" x="2790825" y="3632200"/>
          <p14:tracePt t="20041" x="2762250" y="3632200"/>
          <p14:tracePt t="20042" x="2752725" y="3632200"/>
          <p14:tracePt t="20044" x="2724150" y="3632200"/>
          <p14:tracePt t="20046" x="2695575" y="3632200"/>
          <p14:tracePt t="20048" x="2657475" y="3632200"/>
          <p14:tracePt t="20049" x="2647950" y="3641725"/>
          <p14:tracePt t="20052" x="2619375" y="3641725"/>
          <p14:tracePt t="20054" x="2573338" y="3641725"/>
          <p14:tracePt t="20056" x="2554288" y="3651250"/>
          <p14:tracePt t="20058" x="2516188" y="3651250"/>
          <p14:tracePt t="20060" x="2487613" y="3651250"/>
          <p14:tracePt t="20062" x="2478088" y="3651250"/>
          <p14:tracePt t="20063" x="2459038" y="3651250"/>
          <p14:tracePt t="20065" x="2430463" y="3660775"/>
          <p14:tracePt t="20066" x="2420938" y="3660775"/>
          <p14:tracePt t="20068" x="2382838" y="3660775"/>
          <p14:tracePt t="20070" x="2355850" y="3660775"/>
          <p14:tracePt t="20071" x="2346325" y="3660775"/>
          <p14:tracePt t="20073" x="2317750" y="3670300"/>
          <p14:tracePt t="20075" x="2298700" y="3670300"/>
          <p14:tracePt t="20076" x="2289175" y="3670300"/>
          <p14:tracePt t="20082" x="2241550" y="3670300"/>
          <p14:tracePt t="20087" x="2212975" y="3670300"/>
          <p14:tracePt t="20088" x="2212975" y="3679825"/>
          <p14:tracePt t="20090" x="2203450" y="3679825"/>
          <p14:tracePt t="20101" x="2165350" y="3679825"/>
          <p14:tracePt t="20103" x="2155825" y="3679825"/>
          <p14:tracePt t="20118" x="2138363" y="3679825"/>
          <p14:tracePt t="20135" x="2119313" y="3679825"/>
          <p14:tracePt t="20138" x="2109788" y="3670300"/>
          <p14:tracePt t="20141" x="2100263" y="3660775"/>
          <p14:tracePt t="20152" x="2081213" y="3660775"/>
          <p14:tracePt t="20154" x="2071688" y="3660775"/>
          <p14:tracePt t="20156" x="2071688" y="3651250"/>
          <p14:tracePt t="20159" x="2062163" y="3641725"/>
          <p14:tracePt t="20161" x="2052638" y="3641725"/>
          <p14:tracePt t="20167" x="2033588" y="3632200"/>
          <p14:tracePt t="20170" x="2014538" y="3632200"/>
          <p14:tracePt t="20173" x="2005013" y="3632200"/>
          <p14:tracePt t="20175" x="1985963" y="3632200"/>
          <p14:tracePt t="20178" x="1966913" y="3632200"/>
          <p14:tracePt t="20184" x="1928813" y="3632200"/>
          <p14:tracePt t="20187" x="1901825" y="3641725"/>
          <p14:tracePt t="20190" x="1873250" y="3641725"/>
          <p14:tracePt t="20193" x="1844675" y="3651250"/>
          <p14:tracePt t="20196" x="1816100" y="3651250"/>
          <p14:tracePt t="20199" x="1797050" y="3651250"/>
          <p14:tracePt t="20202" x="1758950" y="3660775"/>
          <p14:tracePt t="20205" x="1730375" y="3670300"/>
          <p14:tracePt t="20207" x="1711325" y="3670300"/>
          <p14:tracePt t="20209" x="1693863" y="3670300"/>
          <p14:tracePt t="20211" x="1684338" y="3670300"/>
          <p14:tracePt t="20212" x="1674813" y="3679825"/>
          <p14:tracePt t="20214" x="1655763" y="3679825"/>
          <p14:tracePt t="20215" x="1636713" y="3679825"/>
          <p14:tracePt t="20221" x="1598613" y="3689350"/>
          <p14:tracePt t="20223" x="1589088" y="3689350"/>
          <p14:tracePt t="20234" x="1550988" y="3689350"/>
          <p14:tracePt t="20236" x="1541463" y="3689350"/>
          <p14:tracePt t="20238" x="1531938" y="3698875"/>
          <p14:tracePt t="20251" x="1512888" y="3698875"/>
          <p14:tracePt t="20316" x="1503363" y="3689350"/>
          <p14:tracePt t="20318" x="1503363" y="3679825"/>
          <p14:tracePt t="20330" x="1503363" y="3670300"/>
          <p14:tracePt t="20374" x="1493838" y="3670300"/>
          <p14:tracePt t="20387" x="1493838" y="3660775"/>
          <p14:tracePt t="20512" x="1493838" y="3651250"/>
          <p14:tracePt t="20549" x="1503363" y="3651250"/>
          <p14:tracePt t="20557" x="1512888" y="3651250"/>
          <p14:tracePt t="20568" x="1531938" y="3651250"/>
          <p14:tracePt t="20569" x="1541463" y="3651250"/>
          <p14:tracePt t="20571" x="1550988" y="3651250"/>
          <p14:tracePt t="20573" x="1560513" y="3651250"/>
          <p14:tracePt t="20574" x="1560513" y="3641725"/>
          <p14:tracePt t="20575" x="1570038" y="3641725"/>
          <p14:tracePt t="20584" x="1627188" y="3641725"/>
          <p14:tracePt t="20586" x="1655763" y="3632200"/>
          <p14:tracePt t="20589" x="1674813" y="3622675"/>
          <p14:tracePt t="20591" x="1693863" y="3622675"/>
          <p14:tracePt t="20593" x="1711325" y="3622675"/>
          <p14:tracePt t="20595" x="1730375" y="3622675"/>
          <p14:tracePt t="20600" x="1758950" y="3603625"/>
          <p14:tracePt t="20602" x="1778000" y="3603625"/>
          <p14:tracePt t="20604" x="1787525" y="3603625"/>
          <p14:tracePt t="20618" x="1844675" y="3584575"/>
          <p14:tracePt t="20619" x="1854200" y="3575050"/>
          <p14:tracePt t="20621" x="1863725" y="3575050"/>
          <p14:tracePt t="20633" x="1882775" y="3575050"/>
          <p14:tracePt t="20635" x="1892300" y="3575050"/>
          <p14:tracePt t="20650" x="1901825" y="3575050"/>
          <p14:tracePt t="20652" x="1911350" y="3575050"/>
          <p14:tracePt t="20666" x="1919288" y="3565525"/>
          <p14:tracePt t="20684" x="1947863" y="3565525"/>
          <p14:tracePt t="20686" x="1957388" y="3565525"/>
          <p14:tracePt t="20700" x="1976438" y="3565525"/>
          <p14:tracePt t="20702" x="1985963" y="3565525"/>
          <p14:tracePt t="20718" x="2005013" y="3556000"/>
          <p14:tracePt t="20733" x="2014538" y="3546475"/>
          <p14:tracePt t="20750" x="2043113" y="3546475"/>
          <p14:tracePt t="20767" x="2052638" y="3538538"/>
          <p14:tracePt t="20784" x="2062163" y="3538538"/>
          <p14:tracePt t="20801" x="2071688" y="3529013"/>
          <p14:tracePt t="20802" x="2081213" y="3529013"/>
          <p14:tracePt t="20818" x="2138363" y="3519488"/>
          <p14:tracePt t="20820" x="2146300" y="3519488"/>
          <p14:tracePt t="20823" x="2155825" y="3519488"/>
          <p14:tracePt t="20825" x="2165350" y="3519488"/>
          <p14:tracePt t="20827" x="2174875" y="3519488"/>
          <p14:tracePt t="20829" x="2174875" y="3509963"/>
          <p14:tracePt t="20831" x="2184400" y="3509963"/>
          <p14:tracePt t="20838" x="2193925" y="3500438"/>
          <p14:tracePt t="20851" x="2222500" y="3490913"/>
          <p14:tracePt t="20868" x="2241550" y="3481388"/>
          <p14:tracePt t="20885" x="2251075" y="3481388"/>
          <p14:tracePt t="20901" x="2270125" y="3481388"/>
          <p14:tracePt t="20903" x="2279650" y="3481388"/>
          <p14:tracePt t="20918" x="2317750" y="3481388"/>
          <p14:tracePt t="20934" x="2373313" y="3471863"/>
          <p14:tracePt t="20951" x="2411413" y="3462338"/>
          <p14:tracePt t="20953" x="2420938" y="3452813"/>
          <p14:tracePt t="20985" x="2506663" y="3433763"/>
          <p14:tracePt t="20988" x="2516188" y="3433763"/>
          <p14:tracePt t="21003" x="2554288" y="3424238"/>
          <p14:tracePt t="21005" x="2563813" y="3424238"/>
          <p14:tracePt t="21017" x="2573338" y="3424238"/>
          <p14:tracePt t="21034" x="2582863" y="3424238"/>
          <p14:tracePt t="21050" x="2592388" y="3424238"/>
          <p14:tracePt t="21068" x="2619375" y="3414713"/>
          <p14:tracePt t="21084" x="2657475" y="3414713"/>
          <p14:tracePt t="21101" x="2695575" y="3405188"/>
          <p14:tracePt t="21104" x="2705100" y="3395663"/>
          <p14:tracePt t="21118" x="2733675" y="3395663"/>
          <p14:tracePt t="21122" x="2752725" y="3386138"/>
          <p14:tracePt t="21125" x="2752725" y="3376613"/>
          <p14:tracePt t="21128" x="2762250" y="3376613"/>
          <p14:tracePt t="21134" x="2781300" y="3376613"/>
          <p14:tracePt t="21136" x="2790825" y="3376613"/>
          <p14:tracePt t="21151" x="2827338" y="3367088"/>
          <p14:tracePt t="21154" x="2836863" y="3367088"/>
          <p14:tracePt t="21156" x="2855913" y="3367088"/>
          <p14:tracePt t="21168" x="2874963" y="3357563"/>
          <p14:tracePt t="21172" x="2894013" y="3357563"/>
          <p14:tracePt t="21184" x="2913063" y="3357563"/>
          <p14:tracePt t="21201" x="2941638" y="3348038"/>
          <p14:tracePt t="21204" x="2960688" y="3348038"/>
          <p14:tracePt t="21207" x="2970213" y="3348038"/>
          <p14:tracePt t="21210" x="2979738" y="3348038"/>
          <p14:tracePt t="21212" x="2989263" y="3348038"/>
          <p14:tracePt t="21220" x="3008313" y="3348038"/>
          <p14:tracePt t="21222" x="3017838" y="3348038"/>
          <p14:tracePt t="21233" x="3046413" y="3348038"/>
          <p14:tracePt t="21251" x="3082925" y="3348038"/>
          <p14:tracePt t="21253" x="3092450" y="3348038"/>
          <p14:tracePt t="21268" x="3121025" y="3348038"/>
          <p14:tracePt t="21270" x="3130550" y="3348038"/>
          <p14:tracePt t="21273" x="3149600" y="3348038"/>
          <p14:tracePt t="21280" x="3178175" y="3348038"/>
          <p14:tracePt t="21284" x="3206750" y="3338513"/>
          <p14:tracePt t="21286" x="3225800" y="3338513"/>
          <p14:tracePt t="21290" x="3254375" y="3319463"/>
          <p14:tracePt t="21292" x="3273425" y="3319463"/>
          <p14:tracePt t="21294" x="3290888" y="3319463"/>
          <p14:tracePt t="21296" x="3300413" y="3319463"/>
          <p14:tracePt t="21301" x="3328988" y="3319463"/>
          <p14:tracePt t="21303" x="3348038" y="3319463"/>
          <p14:tracePt t="21305" x="3367088" y="3311525"/>
          <p14:tracePt t="21307" x="3376613" y="3311525"/>
          <p14:tracePt t="21309" x="3386138" y="3311525"/>
          <p14:tracePt t="21311" x="3405188" y="3311525"/>
          <p14:tracePt t="21313" x="3424238" y="3311525"/>
          <p14:tracePt t="21319" x="3443288" y="3311525"/>
          <p14:tracePt t="21334" x="3517900" y="3311525"/>
          <p14:tracePt t="21337" x="3527425" y="3311525"/>
          <p14:tracePt t="21339" x="3546475" y="3311525"/>
          <p14:tracePt t="21351" x="3584575" y="3311525"/>
          <p14:tracePt t="21353" x="3603625" y="3311525"/>
          <p14:tracePt t="21358" x="3613150" y="3311525"/>
          <p14:tracePt t="21360" x="3632200" y="3311525"/>
          <p14:tracePt t="21367" x="3670300" y="3311525"/>
          <p14:tracePt t="21371" x="3689350" y="3311525"/>
          <p14:tracePt t="21373" x="3698875" y="3311525"/>
          <p14:tracePt t="21376" x="3717925" y="3311525"/>
          <p14:tracePt t="21378" x="3725863" y="3311525"/>
          <p14:tracePt t="21383" x="3744913" y="3328988"/>
          <p14:tracePt t="21385" x="3754438" y="3328988"/>
          <p14:tracePt t="21400" x="3811588" y="3338513"/>
          <p14:tracePt t="21401" x="3821113" y="3338513"/>
          <p14:tracePt t="21417" x="3849688" y="3338513"/>
          <p14:tracePt t="21449" x="3878263" y="3338513"/>
          <p14:tracePt t="21467" x="3906838" y="3348038"/>
          <p14:tracePt t="21469" x="3916363" y="3348038"/>
          <p14:tracePt t="21484" x="3935413" y="3348038"/>
          <p14:tracePt t="21499" x="3952875" y="3357563"/>
          <p14:tracePt t="21501" x="3962400" y="3357563"/>
          <p14:tracePt t="21517" x="4010025" y="3367088"/>
          <p14:tracePt t="21519" x="4019550" y="3376613"/>
          <p14:tracePt t="21521" x="4038600" y="3386138"/>
          <p14:tracePt t="21522" x="4048125" y="3386138"/>
          <p14:tracePt t="21533" x="4105275" y="3405188"/>
          <p14:tracePt t="21536" x="4124325" y="3405188"/>
          <p14:tracePt t="21549" x="4179888" y="3424238"/>
          <p14:tracePt t="21566" x="4208463" y="3433763"/>
          <p14:tracePt t="21568" x="4217988" y="3433763"/>
          <p14:tracePt t="21583" x="4246563" y="3443288"/>
          <p14:tracePt t="21600" x="4265613" y="3443288"/>
          <p14:tracePt t="21603" x="4275138" y="3452813"/>
          <p14:tracePt t="21617" x="4294188" y="3462338"/>
          <p14:tracePt t="21634" x="4303713" y="3462338"/>
          <p14:tracePt t="21650" x="4303713" y="3471863"/>
          <p14:tracePt t="21699" x="4313238" y="3471863"/>
          <p14:tracePt t="22560" x="4322763" y="3471863"/>
          <p14:tracePt t="22569" x="4332288" y="3471863"/>
          <p14:tracePt t="22583" x="4351338" y="3471863"/>
          <p14:tracePt t="22584" x="4360863" y="3471863"/>
          <p14:tracePt t="22599" x="4398963" y="3471863"/>
          <p14:tracePt t="22601" x="4406900" y="3471863"/>
          <p14:tracePt t="22616" x="4464050" y="3471863"/>
          <p14:tracePt t="22632" x="4502150" y="3471863"/>
          <p14:tracePt t="22634" x="4511675" y="3471863"/>
          <p14:tracePt t="22648" x="4521200" y="3471863"/>
          <p14:tracePt t="22665" x="4530725" y="3471863"/>
          <p14:tracePt t="22699" x="4540250" y="3471863"/>
          <p14:tracePt t="22716" x="4597400" y="3471863"/>
          <p14:tracePt t="22718" x="4606925" y="3471863"/>
          <p14:tracePt t="22733" x="4672013" y="3490913"/>
          <p14:tracePt t="22735" x="4681538" y="3490913"/>
          <p14:tracePt t="22735" x="4691063" y="3490913"/>
          <p14:tracePt t="22749" x="4776788" y="3509963"/>
          <p14:tracePt t="22751" x="4795838" y="3519488"/>
          <p14:tracePt t="22766" x="4879975" y="3529013"/>
          <p14:tracePt t="22782" x="4937125" y="3538538"/>
          <p14:tracePt t="22798" x="4946650" y="3546475"/>
          <p14:tracePt t="22815" x="4956175" y="3546475"/>
          <p14:tracePt t="22865" x="4965700" y="3546475"/>
          <p14:tracePt t="22883" x="4975225" y="3556000"/>
          <p14:tracePt t="22899" x="4994275" y="3556000"/>
          <p14:tracePt t="22915" x="5022850" y="3565525"/>
          <p14:tracePt t="22933" x="5070475" y="3565525"/>
          <p14:tracePt t="22935" x="5080000" y="3565525"/>
          <p14:tracePt t="22937" x="5087938" y="3565525"/>
          <p14:tracePt t="22948" x="5116513" y="3565525"/>
          <p14:tracePt t="22950" x="5126038" y="3565525"/>
          <p14:tracePt t="22965" x="5164138" y="3565525"/>
          <p14:tracePt t="22966" x="5173663" y="3565525"/>
          <p14:tracePt t="22982" x="5202238" y="3565525"/>
          <p14:tracePt t="22999" x="5287963" y="3565525"/>
          <p14:tracePt t="23000" x="5314950" y="3565525"/>
          <p14:tracePt t="23002" x="5324475" y="3565525"/>
          <p14:tracePt t="23003" x="5334000" y="3565525"/>
          <p14:tracePt t="23005" x="5353050" y="3565525"/>
          <p14:tracePt t="23007" x="5381625" y="3565525"/>
          <p14:tracePt t="23009" x="5410200" y="3565525"/>
          <p14:tracePt t="23010" x="5429250" y="3565525"/>
          <p14:tracePt t="23012" x="5457825" y="3575050"/>
          <p14:tracePt t="23014" x="5467350" y="3575050"/>
          <p14:tracePt t="23016" x="5505450" y="3575050"/>
          <p14:tracePt t="23017" x="5514975" y="3575050"/>
          <p14:tracePt t="23019" x="5541963" y="3575050"/>
          <p14:tracePt t="23020" x="5551488" y="3575050"/>
          <p14:tracePt t="23022" x="5580063" y="3575050"/>
          <p14:tracePt t="23023" x="5608638" y="3575050"/>
          <p14:tracePt t="23027" x="5665788" y="3575050"/>
          <p14:tracePt t="23028" x="5684838" y="3575050"/>
          <p14:tracePt t="23029" x="5694363" y="3575050"/>
          <p14:tracePt t="23036" x="5816600" y="3575050"/>
          <p14:tracePt t="23037" x="5826125" y="3575050"/>
          <p14:tracePt t="23038" x="5854700" y="3575050"/>
          <p14:tracePt t="23041" x="5892800" y="3584575"/>
          <p14:tracePt t="23043" x="5902325" y="3584575"/>
          <p14:tracePt t="23044" x="5930900" y="3584575"/>
          <p14:tracePt t="23046" x="5959475" y="3584575"/>
          <p14:tracePt t="23048" x="5978525" y="3584575"/>
          <p14:tracePt t="23050" x="6015038" y="3584575"/>
          <p14:tracePt t="23052" x="6034088" y="3584575"/>
          <p14:tracePt t="23054" x="6053138" y="3584575"/>
          <p14:tracePt t="23055" x="6062663" y="3584575"/>
          <p14:tracePt t="23056" x="6072188" y="3584575"/>
          <p14:tracePt t="23058" x="6091238" y="3584575"/>
          <p14:tracePt t="23060" x="6110288" y="3584575"/>
          <p14:tracePt t="23064" x="6138863" y="3584575"/>
          <p14:tracePt t="23066" x="6148388" y="3584575"/>
          <p14:tracePt t="23082" x="6176963" y="3584575"/>
          <p14:tracePt t="23099" x="6186488" y="3584575"/>
          <p14:tracePt t="23198" x="6196013" y="3584575"/>
          <p14:tracePt t="23214" x="6213475" y="3584575"/>
          <p14:tracePt t="23231" x="6242050" y="3584575"/>
          <p14:tracePt t="23232" x="6251575" y="3584575"/>
          <p14:tracePt t="23234" x="6261100" y="3584575"/>
          <p14:tracePt t="23248" x="6289675" y="3584575"/>
          <p14:tracePt t="23264" x="6337300" y="3584575"/>
          <p14:tracePt t="23281" x="6346825" y="3584575"/>
          <p14:tracePt t="23315" x="6516688" y="3584575"/>
          <p14:tracePt t="23317" x="6526213" y="3584575"/>
          <p14:tracePt t="23318" x="6545263" y="3584575"/>
          <p14:tracePt t="23320" x="6564313" y="3584575"/>
          <p14:tracePt t="23321" x="6573838" y="3584575"/>
          <p14:tracePt t="23322" x="6602413" y="3594100"/>
          <p14:tracePt t="23331" x="6677025" y="3594100"/>
          <p14:tracePt t="23333" x="6705600" y="3594100"/>
          <p14:tracePt t="23334" x="6715125" y="3594100"/>
          <p14:tracePt t="23348" x="6848475" y="3603625"/>
          <p14:tracePt t="23350" x="6867525" y="3603625"/>
          <p14:tracePt t="23352" x="6877050" y="3613150"/>
          <p14:tracePt t="23364" x="6961188" y="3622675"/>
          <p14:tracePt t="23365" x="6970713" y="3622675"/>
          <p14:tracePt t="23366" x="6980238" y="3622675"/>
          <p14:tracePt t="23368" x="7008813" y="3622675"/>
          <p14:tracePt t="23381" x="7121525" y="3632200"/>
          <p14:tracePt t="23383" x="7140575" y="3632200"/>
          <p14:tracePt t="23385" x="7169150" y="3632200"/>
          <p14:tracePt t="23386" x="7178675" y="3641725"/>
          <p14:tracePt t="23397" x="7283450" y="3651250"/>
          <p14:tracePt t="23398" x="7292975" y="3660775"/>
          <p14:tracePt t="23400" x="7321550" y="3660775"/>
          <p14:tracePt t="23401" x="7331075" y="3660775"/>
          <p14:tracePt t="23414" x="7453313" y="3689350"/>
          <p14:tracePt t="23415" x="7462838" y="3689350"/>
          <p14:tracePt t="23417" x="7500938" y="3698875"/>
          <p14:tracePt t="23431" x="7594600" y="3708400"/>
          <p14:tracePt t="23447" x="7642225" y="3717925"/>
          <p14:tracePt t="23448" x="7651750" y="3717925"/>
          <p14:tracePt t="23464" x="7708900" y="3717925"/>
          <p14:tracePt t="23465" x="7718425" y="3717925"/>
          <p14:tracePt t="23467" x="7727950" y="3717925"/>
          <p14:tracePt t="23481" x="7785100" y="3717925"/>
          <p14:tracePt t="23482" x="7793038" y="3717925"/>
          <p14:tracePt t="23484" x="7802563" y="3717925"/>
          <p14:tracePt t="23497" x="7897813" y="3708400"/>
          <p14:tracePt t="23498" x="7907338" y="3708400"/>
          <p14:tracePt t="23514" x="8029575" y="3698875"/>
          <p14:tracePt t="23531" x="8134350" y="3689350"/>
          <p14:tracePt t="23533" x="8143875" y="3689350"/>
          <p14:tracePt t="23548" x="8191500" y="3689350"/>
          <p14:tracePt t="23564" x="8247063" y="3689350"/>
          <p14:tracePt t="23581" x="8389938" y="3689350"/>
          <p14:tracePt t="23583" x="8399463" y="3689350"/>
          <p14:tracePt t="23584" x="8418513" y="3689350"/>
          <p14:tracePt t="23597" x="8559800" y="3689350"/>
          <p14:tracePt t="23598" x="8578850" y="3689350"/>
          <p14:tracePt t="23614" x="8748713" y="3698875"/>
          <p14:tracePt t="23615" x="8777288" y="3698875"/>
          <p14:tracePt t="23617" x="8796338" y="3708400"/>
          <p14:tracePt t="23619" x="8805863" y="3708400"/>
          <p14:tracePt t="23620" x="8815388" y="3708400"/>
          <p14:tracePt t="23621" x="8824913" y="3708400"/>
          <p14:tracePt t="23623" x="8843963" y="3708400"/>
          <p14:tracePt t="23630" x="8882063" y="3708400"/>
          <p14:tracePt t="23631" x="8891588" y="3708400"/>
          <p14:tracePt t="23647" x="8956675" y="3708400"/>
          <p14:tracePt t="23648" x="8966200" y="3708400"/>
          <p14:tracePt t="23664" x="9032875" y="3698875"/>
          <p14:tracePt t="23680" x="9099550" y="3679825"/>
          <p14:tracePt t="23681" x="9109075" y="3679825"/>
          <p14:tracePt t="23697" x="9202738" y="3641725"/>
          <p14:tracePt t="23714" x="9278938" y="3632200"/>
          <p14:tracePt t="23716" x="9288463" y="3622675"/>
          <p14:tracePt t="23717" x="9297988" y="3622675"/>
          <p14:tracePt t="23731" x="9326563" y="3622675"/>
          <p14:tracePt t="23747" x="9372600" y="3613150"/>
          <p14:tracePt t="23748" x="9382125" y="3613150"/>
          <p14:tracePt t="23764" x="9467850" y="3622675"/>
          <p14:tracePt t="23766" x="9486900" y="3622675"/>
          <p14:tracePt t="23780" x="9572625" y="3622675"/>
          <p14:tracePt t="23797" x="9618663" y="3613150"/>
          <p14:tracePt t="23798" x="9628188" y="3613150"/>
          <p14:tracePt t="23814" x="9666288" y="3613150"/>
          <p14:tracePt t="23815" x="9675813" y="3613150"/>
          <p14:tracePt t="23830" x="9723438" y="3613150"/>
          <p14:tracePt t="23832" x="9732963" y="3613150"/>
          <p14:tracePt t="23848" x="9790113" y="3603625"/>
          <p14:tracePt t="23849" x="9799638" y="3603625"/>
          <p14:tracePt t="23864" x="9845675" y="3594100"/>
          <p14:tracePt t="23866" x="9845675" y="3584575"/>
          <p14:tracePt t="23880" x="9855200" y="3584575"/>
          <p14:tracePt t="23939" x="9864725" y="3584575"/>
          <p14:tracePt t="23949" x="9864725" y="3575050"/>
          <p14:tracePt t="23964" x="9874250" y="3546475"/>
          <p14:tracePt t="23981" x="9893300" y="3529013"/>
          <p14:tracePt t="23997" x="9893300" y="3519488"/>
          <p14:tracePt t="24014" x="9893300" y="3509963"/>
          <p14:tracePt t="24081" x="9883775" y="3509963"/>
          <p14:tracePt t="24089" x="9874250" y="3509963"/>
          <p14:tracePt t="24098" x="9864725" y="3509963"/>
          <p14:tracePt t="24114" x="9826625" y="3509963"/>
          <p14:tracePt t="24130" x="9809163" y="3509963"/>
          <p14:tracePt t="24187" x="9799638" y="3509963"/>
          <p14:tracePt t="24255" x="9790113" y="3509963"/>
          <p14:tracePt t="24301" x="9780588" y="3509963"/>
          <p14:tracePt t="24348" x="9771063" y="3509963"/>
          <p14:tracePt t="24365" x="9761538" y="3509963"/>
          <p14:tracePt t="24381" x="9752013" y="3509963"/>
          <p14:tracePt t="24397" x="9732963" y="3500438"/>
          <p14:tracePt t="24398" x="9723438" y="3500438"/>
          <p14:tracePt t="24415" x="9704388" y="3481388"/>
          <p14:tracePt t="24430" x="9694863" y="3471863"/>
          <p14:tracePt t="24447" x="9675813" y="3452813"/>
          <p14:tracePt t="24463" x="9666288" y="3443288"/>
          <p14:tracePt t="24480" x="9666288" y="3433763"/>
          <p14:tracePt t="24496" x="9656763" y="3433763"/>
          <p14:tracePt t="24514" x="9656763" y="3424238"/>
          <p14:tracePt t="24672" x="9647238" y="3424238"/>
          <p14:tracePt t="24840" x="9647238" y="3433763"/>
          <p14:tracePt t="24865" x="9637713" y="3433763"/>
          <p14:tracePt t="24926" x="9628188" y="3433763"/>
          <p14:tracePt t="24928" x="9628188" y="3443288"/>
          <p14:tracePt t="24942" x="9618663" y="3443288"/>
          <p14:tracePt t="24949" x="9609138" y="3443288"/>
          <p14:tracePt t="24963" x="9525000" y="3471863"/>
          <p14:tracePt t="24964" x="9515475" y="3471863"/>
          <p14:tracePt t="24966" x="9496425" y="3481388"/>
          <p14:tracePt t="24967" x="9486900" y="3481388"/>
          <p14:tracePt t="24979" x="9317038" y="3509963"/>
          <p14:tracePt t="24981" x="9278938" y="3509963"/>
          <p14:tracePt t="24982" x="9221788" y="3529013"/>
          <p14:tracePt t="24983" x="9212263" y="3529013"/>
          <p14:tracePt t="24996" x="8796338" y="3546475"/>
          <p14:tracePt t="24998" x="8729663" y="3565525"/>
          <p14:tracePt t="24999" x="8693150" y="3565525"/>
          <p14:tracePt t="25001" x="8588375" y="3565525"/>
          <p14:tracePt t="25003" x="8502650" y="3565525"/>
          <p14:tracePt t="25004" x="8447088" y="3565525"/>
          <p14:tracePt t="25005" x="8399463" y="3556000"/>
          <p14:tracePt t="25013" x="7916863" y="3529013"/>
          <p14:tracePt t="25015" x="7775575" y="3519488"/>
          <p14:tracePt t="25017" x="7642225" y="3490913"/>
          <p14:tracePt t="25018" x="7575550" y="3490913"/>
          <p14:tracePt t="25019" x="7405688" y="3471863"/>
          <p14:tracePt t="25021" x="7339013" y="3471863"/>
          <p14:tracePt t="25022" x="7273925" y="3471863"/>
          <p14:tracePt t="25024" x="7121525" y="3462338"/>
          <p14:tracePt t="25025" x="7056438" y="3462338"/>
          <p14:tracePt t="25026" x="6989763" y="3462338"/>
          <p14:tracePt t="25031" x="6583363" y="3443288"/>
          <p14:tracePt t="25033" x="6440488" y="3443288"/>
          <p14:tracePt t="25035" x="6280150" y="3443288"/>
          <p14:tracePt t="25036" x="6213475" y="3443288"/>
          <p14:tracePt t="25037" x="6138863" y="3443288"/>
          <p14:tracePt t="25046" x="5551488" y="3414713"/>
          <p14:tracePt t="25048" x="5410200" y="3414713"/>
          <p14:tracePt t="25049" x="5268913" y="3414713"/>
          <p14:tracePt t="25050" x="5221288" y="3414713"/>
          <p14:tracePt t="25051" x="5154613" y="3414713"/>
          <p14:tracePt t="25079" x="4208463" y="3443288"/>
          <p14:tracePt t="25081" x="4189413" y="3452813"/>
          <p14:tracePt t="25082" x="4171950" y="3452813"/>
          <p14:tracePt t="25096" x="4143375" y="3452813"/>
          <p14:tracePt t="25113" x="4133850" y="3452813"/>
          <p14:tracePt t="25178" x="4124325" y="3452813"/>
          <p14:tracePt t="25183" x="4114800" y="3462338"/>
          <p14:tracePt t="25196" x="4067175" y="3471863"/>
          <p14:tracePt t="25213" x="3981450" y="3500438"/>
          <p14:tracePt t="25215" x="3971925" y="3509963"/>
          <p14:tracePt t="25230" x="3868738" y="3538538"/>
          <p14:tracePt t="25231" x="3849688" y="3538538"/>
          <p14:tracePt t="25234" x="3830638" y="3546475"/>
          <p14:tracePt t="25237" x="3811588" y="3546475"/>
          <p14:tracePt t="25239" x="3802063" y="3546475"/>
          <p14:tracePt t="25247" x="3744913" y="3556000"/>
          <p14:tracePt t="25264" x="3660775" y="3565525"/>
          <p14:tracePt t="25268" x="3641725" y="3565525"/>
          <p14:tracePt t="25272" x="3632200" y="3565525"/>
          <p14:tracePt t="25281" x="3622675" y="3565525"/>
          <p14:tracePt t="25297" x="3603625" y="3565525"/>
          <p14:tracePt t="25299" x="3594100" y="3565525"/>
          <p14:tracePt t="25314" x="3565525" y="3565525"/>
          <p14:tracePt t="25318" x="3546475" y="3565525"/>
          <p14:tracePt t="25321" x="3527425" y="3565525"/>
          <p14:tracePt t="25324" x="3517900" y="3565525"/>
          <p14:tracePt t="25331" x="3481388" y="3565525"/>
          <p14:tracePt t="25333" x="3452813" y="3565525"/>
          <p14:tracePt t="25336" x="3433763" y="3565525"/>
          <p14:tracePt t="25338" x="3424238" y="3565525"/>
          <p14:tracePt t="25340" x="3414713" y="3565525"/>
          <p14:tracePt t="25347" x="3357563" y="3565525"/>
          <p14:tracePt t="25349" x="3338513" y="3565525"/>
          <p14:tracePt t="25351" x="3328988" y="3565525"/>
          <p14:tracePt t="25352" x="3319463" y="3565525"/>
          <p14:tracePt t="25363" x="3273425" y="3565525"/>
          <p14:tracePt t="26104" x="3263900" y="3565525"/>
          <p14:tracePt t="26114" x="3254375" y="3565525"/>
          <p14:tracePt t="26146" x="3225800" y="3565525"/>
          <p14:tracePt t="26163" x="3206750" y="3565525"/>
          <p14:tracePt t="26180" x="3178175" y="3565525"/>
          <p14:tracePt t="26183" x="3168650" y="3565525"/>
          <p14:tracePt t="26185" x="3159125" y="3565525"/>
          <p14:tracePt t="26196" x="3130550" y="3565525"/>
          <p14:tracePt t="26198" x="3121025" y="3565525"/>
          <p14:tracePt t="26201" x="3111500" y="3565525"/>
          <p14:tracePt t="26213" x="3082925" y="3565525"/>
          <p14:tracePt t="26231" x="3073400" y="3565525"/>
          <p14:tracePt t="26633" x="3063875" y="3565525"/>
          <p14:tracePt t="26708" x="3054350" y="3565525"/>
          <p14:tracePt t="27052" x="3046413" y="3565525"/>
          <p14:tracePt t="27062" x="3046413" y="3575050"/>
          <p14:tracePt t="27064" x="3036888" y="3575050"/>
          <p14:tracePt t="27078" x="2998788" y="3622675"/>
          <p14:tracePt t="27079" x="2989263" y="3632200"/>
          <p14:tracePt t="27081" x="2979738" y="3641725"/>
          <p14:tracePt t="27095" x="2913063" y="3717925"/>
          <p14:tracePt t="27096" x="2903538" y="3717925"/>
          <p14:tracePt t="27098" x="2903538" y="3727450"/>
          <p14:tracePt t="27111" x="2827338" y="3802063"/>
          <p14:tracePt t="27112" x="2819400" y="3811588"/>
          <p14:tracePt t="27114" x="2809875" y="3821113"/>
          <p14:tracePt t="27115" x="2800350" y="3821113"/>
          <p14:tracePt t="27117" x="2790825" y="3830638"/>
          <p14:tracePt t="27129" x="2705100" y="3887788"/>
          <p14:tracePt t="27131" x="2676525" y="3897313"/>
          <p14:tracePt t="27133" x="2657475" y="3906838"/>
          <p14:tracePt t="27135" x="2638425" y="3916363"/>
          <p14:tracePt t="27137" x="2628900" y="3925888"/>
          <p14:tracePt t="27139" x="2609850" y="3925888"/>
          <p14:tracePt t="27140" x="2592388" y="3935413"/>
          <p14:tracePt t="27142" x="2582863" y="3935413"/>
          <p14:tracePt t="27150" x="2525713" y="3954463"/>
          <p14:tracePt t="27162" x="2459038" y="3983038"/>
          <p14:tracePt t="27179" x="2401888" y="4010025"/>
          <p14:tracePt t="27180" x="2392363" y="4010025"/>
          <p14:tracePt t="27195" x="2373313" y="4029075"/>
          <p14:tracePt t="27197" x="2365375" y="4029075"/>
          <p14:tracePt t="27212" x="2355850" y="4038600"/>
          <p14:tracePt t="27229" x="2336800" y="4048125"/>
          <p14:tracePt t="27245" x="2327275" y="4048125"/>
          <p14:tracePt t="27262" x="2317750" y="4057650"/>
          <p14:tracePt t="27278" x="2308225" y="4057650"/>
          <p14:tracePt t="27334" x="2298700" y="4057650"/>
          <p14:tracePt t="27350" x="2289175" y="4057650"/>
          <p14:tracePt t="27379" x="2251075" y="4057650"/>
          <p14:tracePt t="27395" x="2212975" y="4057650"/>
          <p14:tracePt t="27397" x="2203450" y="4057650"/>
          <p14:tracePt t="27400" x="2193925" y="4057650"/>
          <p14:tracePt t="27402" x="2174875" y="4067175"/>
          <p14:tracePt t="27404" x="2165350" y="4067175"/>
          <p14:tracePt t="27406" x="2146300" y="4067175"/>
          <p14:tracePt t="27412" x="2128838" y="4076700"/>
          <p14:tracePt t="27414" x="2119313" y="4076700"/>
          <p14:tracePt t="27416" x="2109788" y="4076700"/>
          <p14:tracePt t="27428" x="2071688" y="4086225"/>
          <p14:tracePt t="27430" x="2062163" y="4086225"/>
          <p14:tracePt t="27445" x="2043113" y="4086225"/>
          <p14:tracePt t="27462" x="2033588" y="4086225"/>
          <p14:tracePt t="27479" x="2024063" y="4086225"/>
          <p14:tracePt t="27511" x="2014538" y="4086225"/>
          <p14:tracePt t="27528" x="2005013" y="4086225"/>
          <p14:tracePt t="27545" x="1985963" y="4086225"/>
          <p14:tracePt t="27561" x="1957388" y="4086225"/>
          <p14:tracePt t="27563" x="1947863" y="4086225"/>
          <p14:tracePt t="27578" x="1928813" y="4086225"/>
          <p14:tracePt t="27579" x="1919288" y="4086225"/>
          <p14:tracePt t="27611" x="1863725" y="4086225"/>
          <p14:tracePt t="27628" x="1854200" y="4086225"/>
          <p14:tracePt t="27645" x="1844675" y="4086225"/>
          <p14:tracePt t="27668" x="1835150" y="4086225"/>
          <p14:tracePt t="27696" x="1825625" y="4086225"/>
          <p14:tracePt t="27711" x="1816100" y="4086225"/>
          <p14:tracePt t="27728" x="1806575" y="4086225"/>
          <p14:tracePt t="27767" x="1797050" y="4086225"/>
          <p14:tracePt t="27827" x="1787525" y="4086225"/>
          <p14:tracePt t="28093" x="1797050" y="4086225"/>
          <p14:tracePt t="28101" x="1806575" y="4086225"/>
          <p14:tracePt t="28111" x="1816100" y="4086225"/>
          <p14:tracePt t="28128" x="1835150" y="4086225"/>
          <p14:tracePt t="28145" x="1901825" y="4105275"/>
          <p14:tracePt t="28147" x="1919288" y="4114800"/>
          <p14:tracePt t="28151" x="1957388" y="4133850"/>
          <p14:tracePt t="28153" x="1985963" y="4152900"/>
          <p14:tracePt t="28156" x="2005013" y="4152900"/>
          <p14:tracePt t="28158" x="2033588" y="4171950"/>
          <p14:tracePt t="28159" x="2043113" y="4171950"/>
          <p14:tracePt t="28167" x="2138363" y="4200525"/>
          <p14:tracePt t="28169" x="2155825" y="4200525"/>
          <p14:tracePt t="28171" x="2165350" y="4210050"/>
          <p14:tracePt t="28173" x="2184400" y="4210050"/>
          <p14:tracePt t="28176" x="2203450" y="4210050"/>
          <p14:tracePt t="28178" x="2212975" y="4210050"/>
          <p14:tracePt t="28181" x="2241550" y="4219575"/>
          <p14:tracePt t="28183" x="2251075" y="4219575"/>
          <p14:tracePt t="28189" x="2279650" y="4229100"/>
          <p14:tracePt t="28195" x="2298700" y="4229100"/>
          <p14:tracePt t="28213" x="2308225" y="4229100"/>
          <p14:tracePt t="28527" x="2308225" y="4219575"/>
          <p14:tracePt t="28541" x="2308225" y="4210050"/>
          <p14:tracePt t="28551" x="2308225" y="4200525"/>
          <p14:tracePt t="28561" x="2308225" y="4191000"/>
          <p14:tracePt t="28578" x="2317750" y="4162425"/>
          <p14:tracePt t="28579" x="2317750" y="4152900"/>
          <p14:tracePt t="28581" x="2317750" y="4143375"/>
          <p14:tracePt t="28594" x="2308225" y="4076700"/>
          <p14:tracePt t="28596" x="2308225" y="4067175"/>
          <p14:tracePt t="28598" x="2308225" y="4057650"/>
          <p14:tracePt t="28611" x="2289175" y="4010025"/>
          <p14:tracePt t="28612" x="2279650" y="4000500"/>
          <p14:tracePt t="28614" x="2279650" y="3992563"/>
          <p14:tracePt t="28644" x="2232025" y="3925888"/>
          <p14:tracePt t="28660" x="2174875" y="3897313"/>
          <p14:tracePt t="28678" x="2071688" y="3868738"/>
          <p14:tracePt t="28680" x="2062163" y="3868738"/>
          <p14:tracePt t="28683" x="2033588" y="3868738"/>
          <p14:tracePt t="28685" x="2024063" y="3868738"/>
          <p14:tracePt t="28687" x="2014538" y="3859213"/>
          <p14:tracePt t="28694" x="1966913" y="3859213"/>
          <p14:tracePt t="28697" x="1938338" y="3859213"/>
          <p14:tracePt t="28699" x="1919288" y="3849688"/>
          <p14:tracePt t="28702" x="1911350" y="3849688"/>
          <p14:tracePt t="28703" x="1901825" y="3849688"/>
          <p14:tracePt t="28710" x="1873250" y="3849688"/>
          <p14:tracePt t="28712" x="1863725" y="3849688"/>
          <p14:tracePt t="28714" x="1854200" y="3849688"/>
          <p14:tracePt t="28728" x="1806575" y="3849688"/>
          <p14:tracePt t="28730" x="1797050" y="3849688"/>
          <p14:tracePt t="28744" x="1758950" y="3840163"/>
          <p14:tracePt t="28746" x="1749425" y="3840163"/>
          <p14:tracePt t="28748" x="1739900" y="3840163"/>
          <p14:tracePt t="28750" x="1730375" y="3840163"/>
          <p14:tracePt t="28761" x="1693863" y="3840163"/>
          <p14:tracePt t="28778" x="1636713" y="3849688"/>
          <p14:tracePt t="28780" x="1627188" y="3849688"/>
          <p14:tracePt t="28794" x="1589088" y="3878263"/>
          <p14:tracePt t="28796" x="1579563" y="3887788"/>
          <p14:tracePt t="28799" x="1570038" y="3887788"/>
          <p14:tracePt t="28811" x="1522413" y="3925888"/>
          <p14:tracePt t="28813" x="1512888" y="3935413"/>
          <p14:tracePt t="28815" x="1503363" y="3935413"/>
          <p14:tracePt t="28827" x="1474788" y="3963988"/>
          <p14:tracePt t="28844" x="1457325" y="3983038"/>
          <p14:tracePt t="28860" x="1447800" y="3992563"/>
          <p14:tracePt t="28901" x="1447800" y="4000500"/>
          <p14:tracePt t="28914" x="1447800" y="4010025"/>
          <p14:tracePt t="28927" x="1447800" y="4019550"/>
          <p14:tracePt t="28944" x="1447800" y="4029075"/>
          <p14:tracePt t="28977" x="1447800" y="4038600"/>
          <p14:tracePt t="28995" x="1474788" y="4048125"/>
          <p14:tracePt t="29011" x="1484313" y="4067175"/>
          <p14:tracePt t="29027" x="1493838" y="4076700"/>
          <p14:tracePt t="29045" x="1512888" y="4086225"/>
          <p14:tracePt t="29046" x="1522413" y="4086225"/>
          <p14:tracePt t="29060" x="1550988" y="4105275"/>
          <p14:tracePt t="29062" x="1560513" y="4114800"/>
          <p14:tracePt t="29077" x="1589088" y="4114800"/>
          <p14:tracePt t="29079" x="1598613" y="4114800"/>
          <p14:tracePt t="29094" x="1627188" y="4124325"/>
          <p14:tracePt t="29128" x="1701800" y="4124325"/>
          <p14:tracePt t="29129" x="1711325" y="4124325"/>
          <p14:tracePt t="29132" x="1730375" y="4124325"/>
          <p14:tracePt t="29144" x="1787525" y="4114800"/>
          <p14:tracePt t="29147" x="1806575" y="4114800"/>
          <p14:tracePt t="29149" x="1816100" y="4114800"/>
          <p14:tracePt t="29161" x="1873250" y="4114800"/>
          <p14:tracePt t="29163" x="1882775" y="4114800"/>
          <p14:tracePt t="29165" x="1892300" y="4114800"/>
          <p14:tracePt t="29178" x="1947863" y="4114800"/>
          <p14:tracePt t="29180" x="1957388" y="4114800"/>
          <p14:tracePt t="29182" x="1966913" y="4114800"/>
          <p14:tracePt t="29184" x="1976438" y="4114800"/>
          <p14:tracePt t="29186" x="1985963" y="4114800"/>
          <p14:tracePt t="29188" x="1995488" y="4114800"/>
          <p14:tracePt t="29190" x="2005013" y="4114800"/>
          <p14:tracePt t="29197" x="2033588" y="4114800"/>
          <p14:tracePt t="29211" x="2119313" y="4114800"/>
          <p14:tracePt t="29212" x="2138363" y="4114800"/>
          <p14:tracePt t="29214" x="2146300" y="4124325"/>
          <p14:tracePt t="29216" x="2165350" y="4124325"/>
          <p14:tracePt t="29219" x="2184400" y="4124325"/>
          <p14:tracePt t="29221" x="2193925" y="4124325"/>
          <p14:tracePt t="29223" x="2212975" y="4133850"/>
          <p14:tracePt t="29231" x="2251075" y="4133850"/>
          <p14:tracePt t="29232" x="2260600" y="4133850"/>
          <p14:tracePt t="29234" x="2270125" y="4133850"/>
          <p14:tracePt t="29243" x="2308225" y="4133850"/>
          <p14:tracePt t="29245" x="2317750" y="4133850"/>
          <p14:tracePt t="29247" x="2327275" y="4133850"/>
          <p14:tracePt t="29261" x="2373313" y="4133850"/>
          <p14:tracePt t="29263" x="2382838" y="4133850"/>
          <p14:tracePt t="29278" x="2420938" y="4133850"/>
          <p14:tracePt t="29279" x="2430463" y="4124325"/>
          <p14:tracePt t="29293" x="2478088" y="4114800"/>
          <p14:tracePt t="29295" x="2497138" y="4114800"/>
          <p14:tracePt t="29311" x="2628900" y="4095750"/>
          <p14:tracePt t="29314" x="2667000" y="4095750"/>
          <p14:tracePt t="29316" x="2705100" y="4095750"/>
          <p14:tracePt t="29319" x="2733675" y="4095750"/>
          <p14:tracePt t="29321" x="2762250" y="4095750"/>
          <p14:tracePt t="29324" x="2790825" y="4095750"/>
          <p14:tracePt t="29326" x="2819400" y="4095750"/>
          <p14:tracePt t="29328" x="2836863" y="4095750"/>
          <p14:tracePt t="29331" x="2855913" y="4095750"/>
          <p14:tracePt t="29333" x="2884488" y="4095750"/>
          <p14:tracePt t="29336" x="2903538" y="4095750"/>
          <p14:tracePt t="29338" x="2932113" y="4095750"/>
          <p14:tracePt t="29340" x="2941638" y="4105275"/>
          <p14:tracePt t="29342" x="2951163" y="4105275"/>
          <p14:tracePt t="29344" x="2970213" y="4105275"/>
          <p14:tracePt t="29347" x="2989263" y="4105275"/>
          <p14:tracePt t="29354" x="3036888" y="4105275"/>
          <p14:tracePt t="29357" x="3046413" y="4105275"/>
          <p14:tracePt t="29364" x="3073400" y="4114800"/>
          <p14:tracePt t="29377" x="3121025" y="4114800"/>
          <p14:tracePt t="29379" x="3130550" y="4114800"/>
          <p14:tracePt t="29394" x="3187700" y="4114800"/>
          <p14:tracePt t="29396" x="3197225" y="4114800"/>
          <p14:tracePt t="29410" x="3244850" y="4124325"/>
          <p14:tracePt t="29412" x="3254375" y="4133850"/>
          <p14:tracePt t="29415" x="3263900" y="4133850"/>
          <p14:tracePt t="29417" x="3273425" y="4133850"/>
          <p14:tracePt t="29419" x="3281363" y="4133850"/>
          <p14:tracePt t="29427" x="3309938" y="4143375"/>
          <p14:tracePt t="29430" x="3319463" y="4143375"/>
          <p14:tracePt t="29431" x="3328988" y="4143375"/>
          <p14:tracePt t="29444" x="3376613" y="4152900"/>
          <p14:tracePt t="29446" x="3395663" y="4152900"/>
          <p14:tracePt t="29448" x="3414713" y="4152900"/>
          <p14:tracePt t="29451" x="3433763" y="4162425"/>
          <p14:tracePt t="29453" x="3443288" y="4162425"/>
          <p14:tracePt t="29461" x="3481388" y="4162425"/>
          <p14:tracePt t="29463" x="3498850" y="4162425"/>
          <p14:tracePt t="29478" x="3603625" y="4162425"/>
          <p14:tracePt t="29480" x="3632200" y="4162425"/>
          <p14:tracePt t="29482" x="3651250" y="4162425"/>
          <p14:tracePt t="29484" x="3670300" y="4162425"/>
          <p14:tracePt t="29486" x="3689350" y="4162425"/>
          <p14:tracePt t="29488" x="3708400" y="4162425"/>
          <p14:tracePt t="29491" x="3725863" y="4162425"/>
          <p14:tracePt t="29494" x="3763963" y="4152900"/>
          <p14:tracePt t="29497" x="3792538" y="4152900"/>
          <p14:tracePt t="29500" x="3821113" y="4143375"/>
          <p14:tracePt t="29505" x="3859213" y="4143375"/>
          <p14:tracePt t="29506" x="3868738" y="4133850"/>
          <p14:tracePt t="29512" x="3916363" y="4124325"/>
          <p14:tracePt t="29515" x="3935413" y="4124325"/>
          <p14:tracePt t="29517" x="3944938" y="4114800"/>
          <p14:tracePt t="29527" x="4000500" y="4114800"/>
          <p14:tracePt t="29529" x="4010025" y="4095750"/>
          <p14:tracePt t="29531" x="4019550" y="4095750"/>
          <p14:tracePt t="29544" x="4048125" y="4095750"/>
          <p14:tracePt t="29560" x="4076700" y="4086225"/>
          <p14:tracePt t="29562" x="4086225" y="4086225"/>
          <p14:tracePt t="29577" x="4095750" y="4086225"/>
          <p14:tracePt t="29655" x="4105275" y="4105275"/>
          <p14:tracePt t="29661" x="4114800" y="4114800"/>
          <p14:tracePt t="29663" x="4133850" y="4114800"/>
          <p14:tracePt t="29665" x="4143375" y="4114800"/>
          <p14:tracePt t="29667" x="4152900" y="4114800"/>
          <p14:tracePt t="29669" x="4162425" y="4114800"/>
          <p14:tracePt t="29671" x="4171950" y="4114800"/>
          <p14:tracePt t="29673" x="4179888" y="4124325"/>
          <p14:tracePt t="29679" x="4198938" y="4133850"/>
          <p14:tracePt t="29681" x="4217988" y="4133850"/>
          <p14:tracePt t="29693" x="4265613" y="4133850"/>
          <p14:tracePt t="29695" x="4275138" y="4133850"/>
          <p14:tracePt t="29697" x="4294188" y="4133850"/>
          <p14:tracePt t="29699" x="4303713" y="4133850"/>
          <p14:tracePt t="29701" x="4313238" y="4133850"/>
          <p14:tracePt t="29703" x="4322763" y="4133850"/>
          <p14:tracePt t="29710" x="4341813" y="4133850"/>
          <p14:tracePt t="29712" x="4360863" y="4133850"/>
          <p14:tracePt t="29727" x="4416425" y="4124325"/>
          <p14:tracePt t="29743" x="4435475" y="4114800"/>
          <p14:tracePt t="29744" x="4445000" y="4114800"/>
          <p14:tracePt t="29894" x="4454525" y="4114800"/>
          <p14:tracePt t="29909" x="4530725" y="4114800"/>
          <p14:tracePt t="29910" x="4540250" y="4114800"/>
          <p14:tracePt t="29926" x="4672013" y="4133850"/>
          <p14:tracePt t="29928" x="4681538" y="4133850"/>
          <p14:tracePt t="29930" x="4700588" y="4133850"/>
          <p14:tracePt t="29944" x="4767263" y="4143375"/>
          <p14:tracePt t="29946" x="4776788" y="4143375"/>
          <p14:tracePt t="29959" x="4795838" y="4143375"/>
          <p14:tracePt t="29976" x="4795838" y="4152900"/>
          <p14:tracePt t="30026" x="4776788" y="4152900"/>
          <p14:tracePt t="30043" x="4719638" y="4152900"/>
          <p14:tracePt t="30059" x="4643438" y="4162425"/>
          <p14:tracePt t="30061" x="4616450" y="4171950"/>
          <p14:tracePt t="30063" x="4606925" y="4171950"/>
          <p14:tracePt t="30076" x="4568825" y="4191000"/>
          <p14:tracePt t="30077" x="4559300" y="4191000"/>
          <p14:tracePt t="30092" x="4559300" y="4200525"/>
          <p14:tracePt t="30145" x="4568825" y="4200525"/>
          <p14:tracePt t="30159" x="4633913" y="4200525"/>
          <p14:tracePt t="30161" x="4643438" y="4200525"/>
          <p14:tracePt t="30163" x="4662488" y="4200525"/>
          <p14:tracePt t="30164" x="4672013" y="4200525"/>
          <p14:tracePt t="30175" x="4729163" y="4191000"/>
          <p14:tracePt t="30177" x="4738688" y="4191000"/>
          <p14:tracePt t="30178" x="4748213" y="4191000"/>
          <p14:tracePt t="30193" x="4843463" y="4191000"/>
          <p14:tracePt t="30195" x="4860925" y="4191000"/>
          <p14:tracePt t="30197" x="4870450" y="4191000"/>
          <p14:tracePt t="30198" x="4879975" y="4191000"/>
          <p14:tracePt t="30200" x="4899025" y="4191000"/>
          <p14:tracePt t="30202" x="4908550" y="4191000"/>
          <p14:tracePt t="30204" x="4927600" y="4191000"/>
          <p14:tracePt t="30205" x="4937125" y="4181475"/>
          <p14:tracePt t="30212" x="4975225" y="4181475"/>
          <p14:tracePt t="30214" x="4994275" y="4181475"/>
          <p14:tracePt t="30226" x="5051425" y="4181475"/>
          <p14:tracePt t="30243" x="5080000" y="4171950"/>
          <p14:tracePt t="30341" x="5070475" y="4171950"/>
          <p14:tracePt t="30359" x="5060950" y="4171950"/>
          <p14:tracePt t="30378" x="5051425" y="4171950"/>
          <p14:tracePt t="30393" x="5041900" y="4171950"/>
          <p14:tracePt t="30494" x="5032375" y="4171950"/>
          <p14:tracePt t="30515" x="5013325" y="4171950"/>
          <p14:tracePt t="30529" x="5003800" y="4171950"/>
          <p14:tracePt t="30544" x="4994275" y="4171950"/>
          <p14:tracePt t="30562" x="4975225" y="4171950"/>
          <p14:tracePt t="30577" x="4965700" y="4171950"/>
          <p14:tracePt t="30593" x="4956175" y="4171950"/>
          <p14:tracePt t="30621" x="4946650" y="4171950"/>
          <p14:tracePt t="30764" x="4956175" y="4171950"/>
          <p14:tracePt t="30771" x="4956175" y="4162425"/>
          <p14:tracePt t="30779" x="4956175" y="4152900"/>
          <p14:tracePt t="30794" x="4956175" y="4143375"/>
          <p14:tracePt t="30809" x="4956175" y="4133850"/>
          <p14:tracePt t="30826" x="4956175" y="4124325"/>
          <p14:tracePt t="30849" x="4956175" y="4114800"/>
          <p14:tracePt t="30878" x="4956175" y="4086225"/>
          <p14:tracePt t="30885" x="4937125" y="4076700"/>
          <p14:tracePt t="30890" x="4918075" y="4057650"/>
          <p14:tracePt t="30893" x="4918075" y="4048125"/>
          <p14:tracePt t="30901" x="4908550" y="4038600"/>
          <p14:tracePt t="30904" x="4899025" y="4038600"/>
          <p14:tracePt t="30915" x="4899025" y="4029075"/>
          <p14:tracePt t="30931" x="4889500" y="4029075"/>
          <p14:tracePt t="30942" x="4889500" y="4019550"/>
          <p14:tracePt t="30992" x="4879975" y="4019550"/>
          <p14:tracePt t="31009" x="4870450" y="4029075"/>
          <p14:tracePt t="31011" x="4860925" y="4029075"/>
          <p14:tracePt t="31027" x="4824413" y="4076700"/>
          <p14:tracePt t="31028" x="4824413" y="4086225"/>
          <p14:tracePt t="31030" x="4824413" y="4105275"/>
          <p14:tracePt t="31041" x="4795838" y="4133850"/>
          <p14:tracePt t="31042" x="4795838" y="4143375"/>
          <p14:tracePt t="31043" x="4786313" y="4152900"/>
          <p14:tracePt t="31058" x="4767263" y="4181475"/>
          <p14:tracePt t="31061" x="4757738" y="4181475"/>
          <p14:tracePt t="31075" x="4757738" y="4191000"/>
          <p14:tracePt t="31077" x="4757738" y="4200525"/>
          <p14:tracePt t="31287" x="4757738" y="4191000"/>
          <p14:tracePt t="31309" x="4776788" y="4171950"/>
          <p14:tracePt t="31326" x="4852988" y="4124325"/>
          <p14:tracePt t="31329" x="4870450" y="4114800"/>
          <p14:tracePt t="31331" x="4879975" y="4095750"/>
          <p14:tracePt t="31333" x="4899025" y="4086225"/>
          <p14:tracePt t="31335" x="4908550" y="4086225"/>
          <p14:tracePt t="31342" x="4946650" y="4057650"/>
          <p14:tracePt t="31344" x="4965700" y="4048125"/>
          <p14:tracePt t="31360" x="5051425" y="4000500"/>
          <p14:tracePt t="31362" x="5060950" y="4000500"/>
          <p14:tracePt t="31375" x="5070475" y="3992563"/>
          <p14:tracePt t="31392" x="5070475" y="3983038"/>
          <p14:tracePt t="31450" x="5070475" y="3992563"/>
          <p14:tracePt t="31467" x="5070475" y="4000500"/>
          <p14:tracePt t="31667" x="5070475" y="4010025"/>
          <p14:tracePt t="31788" x="5080000" y="4010025"/>
          <p14:tracePt t="31795" x="5087938" y="4010025"/>
          <p14:tracePt t="31809" x="5106988" y="4010025"/>
          <p14:tracePt t="31811" x="5126038" y="4000500"/>
          <p14:tracePt t="31813" x="5135563" y="4000500"/>
          <p14:tracePt t="31825" x="5202238" y="3992563"/>
          <p14:tracePt t="31827" x="5202238" y="3983038"/>
          <p14:tracePt t="31842" x="5249863" y="3983038"/>
          <p14:tracePt t="31844" x="5268913" y="3973513"/>
          <p14:tracePt t="31858" x="5305425" y="3973513"/>
          <p14:tracePt t="31860" x="5314950" y="3973513"/>
          <p14:tracePt t="31862" x="5324475" y="3963988"/>
          <p14:tracePt t="31874" x="5334000" y="3963988"/>
          <p14:tracePt t="32083" x="5334000" y="3973513"/>
          <p14:tracePt t="32320" x="5343525" y="3973513"/>
          <p14:tracePt t="32326" x="5353050" y="3973513"/>
          <p14:tracePt t="32328" x="5362575" y="3973513"/>
          <p14:tracePt t="32341" x="5429250" y="3954463"/>
          <p14:tracePt t="32343" x="5457825" y="3944938"/>
          <p14:tracePt t="32345" x="5467350" y="3935413"/>
          <p14:tracePt t="32358" x="5589588" y="3906838"/>
          <p14:tracePt t="32360" x="5599113" y="3906838"/>
          <p14:tracePt t="32362" x="5627688" y="3897313"/>
          <p14:tracePt t="32374" x="5732463" y="3897313"/>
          <p14:tracePt t="32376" x="5759450" y="3897313"/>
          <p14:tracePt t="32378" x="5778500" y="3897313"/>
          <p14:tracePt t="32380" x="5788025" y="3897313"/>
          <p14:tracePt t="32381" x="5797550" y="3897313"/>
          <p14:tracePt t="32391" x="5854700" y="3897313"/>
          <p14:tracePt t="32408" x="5902325" y="3897313"/>
          <p14:tracePt t="32424" x="5911850" y="3897313"/>
          <p14:tracePt t="32442" x="5921375" y="3897313"/>
          <p14:tracePt t="32446" x="5930900" y="3906838"/>
          <p14:tracePt t="32475" x="5940425" y="3906838"/>
          <p14:tracePt t="32492" x="5940425" y="3916363"/>
          <p14:tracePt t="32494" x="5949950" y="3916363"/>
          <p14:tracePt t="32509" x="5959475" y="3916363"/>
          <p14:tracePt t="32511" x="5969000" y="3916363"/>
          <p14:tracePt t="32515" x="5978525" y="3916363"/>
          <p14:tracePt t="32527" x="6024563" y="3925888"/>
          <p14:tracePt t="32531" x="6034088" y="3925888"/>
          <p14:tracePt t="32533" x="6043613" y="3925888"/>
          <p14:tracePt t="32538" x="6062663" y="3935413"/>
          <p14:tracePt t="32541" x="6072188" y="3935413"/>
          <p14:tracePt t="32544" x="6072188" y="3944938"/>
          <p14:tracePt t="32547" x="6081713" y="3944938"/>
          <p14:tracePt t="32558" x="6091238" y="3944938"/>
          <p14:tracePt t="32575" x="6100763" y="3944938"/>
          <p14:tracePt t="32658" x="6100763" y="3954463"/>
          <p14:tracePt t="33010" x="6091238" y="3954463"/>
          <p14:tracePt t="33018" x="6091238" y="3963988"/>
          <p14:tracePt t="33040" x="6062663" y="3983038"/>
          <p14:tracePt t="33056" x="5949950" y="4048125"/>
          <p14:tracePt t="33058" x="5940425" y="4067175"/>
          <p14:tracePt t="33060" x="5902325" y="4086225"/>
          <p14:tracePt t="33062" x="5873750" y="4105275"/>
          <p14:tracePt t="33064" x="5845175" y="4124325"/>
          <p14:tracePt t="33066" x="5826125" y="4124325"/>
          <p14:tracePt t="33067" x="5807075" y="4133850"/>
          <p14:tracePt t="33069" x="5778500" y="4162425"/>
          <p14:tracePt t="33071" x="5741988" y="4171950"/>
          <p14:tracePt t="33073" x="5713413" y="4200525"/>
          <p14:tracePt t="33075" x="5665788" y="4219575"/>
          <p14:tracePt t="33077" x="5637213" y="4246563"/>
          <p14:tracePt t="33079" x="5589588" y="4275138"/>
          <p14:tracePt t="33081" x="5551488" y="4284663"/>
          <p14:tracePt t="33082" x="5524500" y="4313238"/>
          <p14:tracePt t="33084" x="5476875" y="4332288"/>
          <p14:tracePt t="33085" x="5457825" y="4341813"/>
          <p14:tracePt t="33087" x="5410200" y="4370388"/>
          <p14:tracePt t="33088" x="5391150" y="4379913"/>
          <p14:tracePt t="33089" x="5362575" y="4389438"/>
          <p14:tracePt t="33091" x="5314950" y="4418013"/>
          <p14:tracePt t="33092" x="5297488" y="4427538"/>
          <p14:tracePt t="33094" x="5249863" y="4456113"/>
          <p14:tracePt t="33096" x="5211763" y="4464050"/>
          <p14:tracePt t="33097" x="5192713" y="4473575"/>
          <p14:tracePt t="33099" x="5145088" y="4492625"/>
          <p14:tracePt t="33100" x="5126038" y="4511675"/>
          <p14:tracePt t="33102" x="5060950" y="4549775"/>
          <p14:tracePt t="33103" x="5041900" y="4559300"/>
          <p14:tracePt t="33105" x="4994275" y="4597400"/>
          <p14:tracePt t="33107" x="4927600" y="4616450"/>
          <p14:tracePt t="33109" x="4879975" y="4645025"/>
          <p14:tracePt t="33110" x="4843463" y="4664075"/>
          <p14:tracePt t="33112" x="4814888" y="4691063"/>
          <p14:tracePt t="33113" x="4776788" y="4700588"/>
          <p14:tracePt t="33114" x="4729163" y="4719638"/>
          <p14:tracePt t="33116" x="4710113" y="4738688"/>
          <p14:tracePt t="33117" x="4672013" y="4748213"/>
          <p14:tracePt t="33119" x="4625975" y="4767263"/>
          <p14:tracePt t="33120" x="4587875" y="4786313"/>
          <p14:tracePt t="33122" x="4559300" y="4805363"/>
          <p14:tracePt t="33124" x="4502150" y="4843463"/>
          <p14:tracePt t="33126" x="4464050" y="4862513"/>
          <p14:tracePt t="33128" x="4416425" y="4872038"/>
          <p14:tracePt t="33130" x="4370388" y="4891088"/>
          <p14:tracePt t="33132" x="4313238" y="4918075"/>
          <p14:tracePt t="33134" x="4294188" y="4918075"/>
          <p14:tracePt t="33135" x="4265613" y="4946650"/>
          <p14:tracePt t="33137" x="4227513" y="4956175"/>
          <p14:tracePt t="33139" x="4198938" y="4956175"/>
          <p14:tracePt t="33141" x="4152900" y="4984750"/>
          <p14:tracePt t="33142" x="4133850" y="4984750"/>
          <p14:tracePt t="33143" x="4086225" y="5003800"/>
          <p14:tracePt t="33145" x="4038600" y="5013325"/>
          <p14:tracePt t="33147" x="3990975" y="5041900"/>
          <p14:tracePt t="33148" x="3971925" y="5051425"/>
          <p14:tracePt t="33150" x="3925888" y="5051425"/>
          <p14:tracePt t="33151" x="3906838" y="5060950"/>
          <p14:tracePt t="33153" x="3840163" y="5070475"/>
          <p14:tracePt t="33155" x="3783013" y="5089525"/>
          <p14:tracePt t="33156" x="3763963" y="5089525"/>
          <p14:tracePt t="33158" x="3735388" y="5099050"/>
          <p14:tracePt t="33160" x="3660775" y="5108575"/>
          <p14:tracePt t="33162" x="3632200" y="5108575"/>
          <p14:tracePt t="33163" x="3575050" y="5127625"/>
          <p14:tracePt t="33165" x="3536950" y="5127625"/>
          <p14:tracePt t="33178" x="3244850" y="5145088"/>
          <p14:tracePt t="33180" x="3216275" y="5154613"/>
          <p14:tracePt t="33182" x="3187700" y="5154613"/>
          <p14:tracePt t="33183" x="3178175" y="5154613"/>
          <p14:tracePt t="33185" x="3149600" y="5154613"/>
          <p14:tracePt t="33187" x="3130550" y="5154613"/>
          <p14:tracePt t="33189" x="3121025" y="5154613"/>
          <p14:tracePt t="33191" x="3092450" y="5154613"/>
          <p14:tracePt t="33193" x="3073400" y="5154613"/>
          <p14:tracePt t="33194" x="3063875" y="5154613"/>
          <p14:tracePt t="33208" x="2998788" y="5154613"/>
          <p14:tracePt t="33209" x="2979738" y="5154613"/>
          <p14:tracePt t="33211" x="2970213" y="5154613"/>
          <p14:tracePt t="33223" x="2913063" y="5154613"/>
          <p14:tracePt t="33240" x="2827338" y="5145088"/>
          <p14:tracePt t="33242" x="2819400" y="5145088"/>
          <p14:tracePt t="33244" x="2809875" y="5137150"/>
          <p14:tracePt t="33257" x="2743200" y="5108575"/>
          <p14:tracePt t="33258" x="2733675" y="5108575"/>
          <p14:tracePt t="33260" x="2705100" y="5099050"/>
          <p14:tracePt t="33261" x="2695575" y="5089525"/>
          <p14:tracePt t="33273" x="2600325" y="5060950"/>
          <p14:tracePt t="33291" x="2478088" y="5003800"/>
          <p14:tracePt t="33293" x="2468563" y="5003800"/>
          <p14:tracePt t="33294" x="2459038" y="4984750"/>
          <p14:tracePt t="33307" x="2382838" y="4946650"/>
          <p14:tracePt t="33309" x="2373313" y="4946650"/>
          <p14:tracePt t="33324" x="2279650" y="4910138"/>
          <p14:tracePt t="33340" x="2232025" y="4891088"/>
          <p14:tracePt t="33341" x="2222500" y="4891088"/>
          <p14:tracePt t="33357" x="2193925" y="4881563"/>
          <p14:tracePt t="33359" x="2184400" y="4872038"/>
          <p14:tracePt t="33374" x="2146300" y="4872038"/>
          <p14:tracePt t="33390" x="2119313" y="4862513"/>
          <p14:tracePt t="33408" x="2090738" y="4852988"/>
          <p14:tracePt t="33424" x="2071688" y="4843463"/>
          <p14:tracePt t="33427" x="2071688" y="4833938"/>
          <p14:tracePt t="33429" x="2062163" y="4833938"/>
          <p14:tracePt t="33442" x="2052638" y="4833938"/>
          <p14:tracePt t="33457" x="2043113" y="4824413"/>
          <p14:tracePt t="33474" x="2024063" y="4814888"/>
          <p14:tracePt t="33477" x="2014538" y="4814888"/>
          <p14:tracePt t="33490" x="2005013" y="4814888"/>
          <p14:tracePt t="33492" x="2005013" y="4805363"/>
          <p14:tracePt t="33508" x="1985963" y="4795838"/>
          <p14:tracePt t="33524" x="1966913" y="4795838"/>
          <p14:tracePt t="33526" x="1966913" y="4786313"/>
          <p14:tracePt t="33541" x="1957388" y="4786313"/>
          <p14:tracePt t="33558" x="1947863" y="4786313"/>
          <p14:tracePt t="33590" x="1911350" y="4786313"/>
          <p14:tracePt t="33607" x="1882775" y="4786313"/>
          <p14:tracePt t="33624" x="1873250" y="4786313"/>
          <p14:tracePt t="33658" x="1863725" y="4786313"/>
          <p14:tracePt t="33679" x="1854200" y="4776788"/>
          <p14:tracePt t="33690" x="1844675" y="4767263"/>
          <p14:tracePt t="33707" x="1835150" y="4748213"/>
          <p14:tracePt t="33724" x="1825625" y="4719638"/>
          <p14:tracePt t="33741" x="1816100" y="4710113"/>
          <p14:tracePt t="33757" x="1816100" y="4700588"/>
          <p14:tracePt t="33774" x="1806575" y="4691063"/>
          <p14:tracePt t="33791" x="1797050" y="4664075"/>
          <p14:tracePt t="33806" x="1797050" y="4645025"/>
          <p14:tracePt t="33823" x="1787525" y="4645025"/>
          <p14:tracePt t="33895" x="1787525" y="4635500"/>
          <p14:tracePt t="33903" x="1778000" y="4635500"/>
          <p14:tracePt t="33915" x="1778000" y="4625975"/>
          <p14:tracePt t="33934" x="1778000" y="4616450"/>
          <p14:tracePt t="33944" x="1768475" y="4616450"/>
          <p14:tracePt t="34183" x="1768475" y="4606925"/>
          <p14:tracePt t="34281" x="1768475" y="4597400"/>
          <p14:tracePt t="34318" x="1768475" y="4578350"/>
          <p14:tracePt t="34351" x="1768475" y="4568825"/>
          <p14:tracePt t="34363" x="1768475" y="4559300"/>
          <p14:tracePt t="34389" x="1768475" y="4549775"/>
          <p14:tracePt t="34406" x="1768475" y="4540250"/>
          <p14:tracePt t="34440" x="1768475" y="4530725"/>
          <p14:tracePt t="34492" x="1768475" y="4521200"/>
          <p14:tracePt t="34510" x="1768475" y="4511675"/>
          <p14:tracePt t="34553" x="1778000" y="4511675"/>
          <p14:tracePt t="34606" x="1787525" y="4511675"/>
          <p14:tracePt t="34638" x="1797050" y="4511675"/>
          <p14:tracePt t="34655" x="1806575" y="4502150"/>
          <p14:tracePt t="34657" x="1816100" y="4502150"/>
          <p14:tracePt t="34672" x="1825625" y="4502150"/>
          <p14:tracePt t="34674" x="1835150" y="4502150"/>
          <p14:tracePt t="34688" x="1844675" y="4492625"/>
          <p14:tracePt t="34690" x="1854200" y="4492625"/>
          <p14:tracePt t="34705" x="1863725" y="4492625"/>
          <p14:tracePt t="34723" x="1882775" y="4492625"/>
          <p14:tracePt t="34726" x="1892300" y="4492625"/>
          <p14:tracePt t="34738" x="1928813" y="4483100"/>
          <p14:tracePt t="34756" x="1957388" y="4473575"/>
          <p14:tracePt t="34757" x="1966913" y="4473575"/>
          <p14:tracePt t="34772" x="2005013" y="4464050"/>
          <p14:tracePt t="34789" x="2043113" y="4464050"/>
          <p14:tracePt t="34791" x="2052638" y="4464050"/>
          <p14:tracePt t="34805" x="2090738" y="4464050"/>
          <p14:tracePt t="34807" x="2100263" y="4464050"/>
          <p14:tracePt t="34809" x="2109788" y="4464050"/>
          <p14:tracePt t="34823" x="2138363" y="4464050"/>
          <p14:tracePt t="34840" x="2146300" y="4464050"/>
          <p14:tracePt t="34841" x="2155825" y="4464050"/>
          <p14:tracePt t="34856" x="2174875" y="4464050"/>
          <p14:tracePt t="34873" x="2203450" y="4456113"/>
          <p14:tracePt t="34889" x="2222500" y="4446588"/>
          <p14:tracePt t="34891" x="2232025" y="4446588"/>
          <p14:tracePt t="34906" x="2241550" y="4446588"/>
          <p14:tracePt t="34921" x="2251075" y="4446588"/>
          <p14:tracePt t="34938" x="2260600" y="4446588"/>
          <p14:tracePt t="34955" x="2270125" y="4446588"/>
          <p14:tracePt t="34989" x="2279650" y="4446588"/>
          <p14:tracePt t="35005" x="2289175" y="4437063"/>
          <p14:tracePt t="35176" x="2298700" y="4437063"/>
          <p14:tracePt t="35306" x="2308225" y="4437063"/>
          <p14:tracePt t="35311" x="2317750" y="4437063"/>
          <p14:tracePt t="35322" x="2346325" y="4437063"/>
          <p14:tracePt t="35324" x="2355850" y="4437063"/>
          <p14:tracePt t="35339" x="2392363" y="4437063"/>
          <p14:tracePt t="35341" x="2401888" y="4437063"/>
          <p14:tracePt t="35344" x="2411413" y="4437063"/>
          <p14:tracePt t="35346" x="2420938" y="4437063"/>
          <p14:tracePt t="35372" x="2497138" y="4437063"/>
          <p14:tracePt t="35389" x="2506663" y="4437063"/>
          <p14:tracePt t="35419" x="2516188" y="4437063"/>
          <p14:tracePt t="35546" x="2506663" y="4437063"/>
          <p14:tracePt t="35644" x="2516188" y="4437063"/>
          <p14:tracePt t="35649" x="2525713" y="4446588"/>
          <p14:tracePt t="35655" x="2563813" y="4456113"/>
          <p14:tracePt t="35657" x="2592388" y="4464050"/>
          <p14:tracePt t="35659" x="2600325" y="4464050"/>
          <p14:tracePt t="35661" x="2628900" y="4473575"/>
          <p14:tracePt t="35663" x="2638425" y="4473575"/>
          <p14:tracePt t="35665" x="2667000" y="4483100"/>
          <p14:tracePt t="35667" x="2695575" y="4483100"/>
          <p14:tracePt t="35669" x="2724150" y="4492625"/>
          <p14:tracePt t="35675" x="2790825" y="4511675"/>
          <p14:tracePt t="35677" x="2819400" y="4511675"/>
          <p14:tracePt t="35680" x="2846388" y="4521200"/>
          <p14:tracePt t="35682" x="2884488" y="4521200"/>
          <p14:tracePt t="35684" x="2913063" y="4540250"/>
          <p14:tracePt t="35686" x="2941638" y="4540250"/>
          <p14:tracePt t="35688" x="2960688" y="4540250"/>
          <p14:tracePt t="35690" x="2989263" y="4540250"/>
          <p14:tracePt t="35692" x="3008313" y="4549775"/>
          <p14:tracePt t="35693" x="3017838" y="4549775"/>
          <p14:tracePt t="35695" x="3036888" y="4559300"/>
          <p14:tracePt t="35696" x="3063875" y="4559300"/>
          <p14:tracePt t="35701" x="3111500" y="4568825"/>
          <p14:tracePt t="35707" x="3159125" y="4568825"/>
          <p14:tracePt t="35709" x="3168650" y="4568825"/>
          <p14:tracePt t="35711" x="3178175" y="4568825"/>
          <p14:tracePt t="35713" x="3187700" y="4568825"/>
          <p14:tracePt t="35715" x="3206750" y="4568825"/>
          <p14:tracePt t="35721" x="3235325" y="4568825"/>
          <p14:tracePt t="35738" x="3254375" y="4568825"/>
          <p14:tracePt t="35804" x="3244850" y="4568825"/>
          <p14:tracePt t="35812" x="3235325" y="4568825"/>
          <p14:tracePt t="35822" x="3206750" y="4568825"/>
          <p14:tracePt t="35838" x="3168650" y="4568825"/>
          <p14:tracePt t="35839" x="3159125" y="4568825"/>
          <p14:tracePt t="35854" x="3111500" y="4568825"/>
          <p14:tracePt t="35855" x="3101975" y="4568825"/>
          <p14:tracePt t="35870" x="3054350" y="4568825"/>
          <p14:tracePt t="35887" x="3036888" y="4568825"/>
          <p14:tracePt t="35930" x="3036888" y="4559300"/>
          <p14:tracePt t="35946" x="3027363" y="4549775"/>
          <p14:tracePt t="35998" x="3017838" y="4549775"/>
          <p14:tracePt t="36047" x="3017838" y="4540250"/>
          <p14:tracePt t="36143" x="3027363" y="4540250"/>
          <p14:tracePt t="36154" x="3054350" y="4540250"/>
          <p14:tracePt t="36171" x="3149600" y="4540250"/>
          <p14:tracePt t="36173" x="3178175" y="4540250"/>
          <p14:tracePt t="36173" x="3187700" y="4540250"/>
          <p14:tracePt t="36187" x="3357563" y="4530725"/>
          <p14:tracePt t="36189" x="3376613" y="4521200"/>
          <p14:tracePt t="36191" x="3414713" y="4521200"/>
          <p14:tracePt t="36193" x="3443288" y="4521200"/>
          <p14:tracePt t="36195" x="3471863" y="4521200"/>
          <p14:tracePt t="36196" x="3490913" y="4521200"/>
          <p14:tracePt t="36198" x="3517900" y="4521200"/>
          <p14:tracePt t="36199" x="3527425" y="4521200"/>
          <p14:tracePt t="36204" x="3613150" y="4521200"/>
          <p14:tracePt t="36206" x="3632200" y="4521200"/>
          <p14:tracePt t="36220" x="3811588" y="4483100"/>
          <p14:tracePt t="36221" x="3821113" y="4483100"/>
          <p14:tracePt t="36237" x="3906838" y="4473575"/>
          <p14:tracePt t="36238" x="3925888" y="4473575"/>
          <p14:tracePt t="36254" x="3935413" y="4464050"/>
          <p14:tracePt t="36320" x="3916363" y="4464050"/>
          <p14:tracePt t="36334" x="3906838" y="4464050"/>
          <p14:tracePt t="36339" x="3897313" y="4464050"/>
          <p14:tracePt t="36355" x="3878263" y="4464050"/>
          <p14:tracePt t="36370" x="3859213" y="4464050"/>
          <p14:tracePt t="36372" x="3849688" y="4464050"/>
          <p14:tracePt t="36387" x="3849688" y="4473575"/>
          <p14:tracePt t="36404" x="3840163" y="4473575"/>
          <p14:tracePt t="36438" x="3840163" y="4483100"/>
          <p14:tracePt t="36455" x="3840163" y="4492625"/>
          <p14:tracePt t="36489" x="3840163" y="4502150"/>
          <p14:tracePt t="36709" x="3830638" y="4502150"/>
          <p14:tracePt t="36735" x="3821113" y="4502150"/>
          <p14:tracePt t="36742" x="3821113" y="4511675"/>
          <p14:tracePt t="36804" x="3821113" y="4521200"/>
          <p14:tracePt t="37004" x="3830638" y="4521200"/>
          <p14:tracePt t="37013" x="3840163" y="4521200"/>
          <p14:tracePt t="37038" x="3849688" y="4521200"/>
          <p14:tracePt t="37183" x="3859213" y="4521200"/>
          <p14:tracePt t="37197" x="3868738" y="4521200"/>
          <p14:tracePt t="37209" x="3878263" y="4530725"/>
          <p14:tracePt t="37237" x="3962400" y="4549775"/>
          <p14:tracePt t="37238" x="3971925" y="4549775"/>
          <p14:tracePt t="37240" x="3990975" y="4549775"/>
          <p14:tracePt t="37242" x="4000500" y="4559300"/>
          <p14:tracePt t="37244" x="4019550" y="4559300"/>
          <p14:tracePt t="37246" x="4029075" y="4559300"/>
          <p14:tracePt t="37254" x="4095750" y="4559300"/>
          <p14:tracePt t="37256" x="4124325" y="4559300"/>
          <p14:tracePt t="37259" x="4133850" y="4559300"/>
          <p14:tracePt t="37261" x="4171950" y="4568825"/>
          <p14:tracePt t="37262" x="4179888" y="4568825"/>
          <p14:tracePt t="37264" x="4189413" y="4568825"/>
          <p14:tracePt t="37271" x="4256088" y="4568825"/>
          <p14:tracePt t="37273" x="4284663" y="4568825"/>
          <p14:tracePt t="37276" x="4303713" y="4568825"/>
          <p14:tracePt t="37279" x="4313238" y="4568825"/>
          <p14:tracePt t="37281" x="4332288" y="4587875"/>
          <p14:tracePt t="37284" x="4360863" y="4587875"/>
          <p14:tracePt t="37286" x="4370388" y="4587875"/>
          <p14:tracePt t="37293" x="4406900" y="4587875"/>
          <p14:tracePt t="37295" x="4416425" y="4587875"/>
          <p14:tracePt t="37306" x="4502150" y="4587875"/>
          <p14:tracePt t="37309" x="4540250" y="4587875"/>
          <p14:tracePt t="37313" x="4578350" y="4587875"/>
          <p14:tracePt t="37316" x="4616450" y="4587875"/>
          <p14:tracePt t="37319" x="4633913" y="4587875"/>
          <p14:tracePt t="37323" x="4700588" y="4587875"/>
          <p14:tracePt t="37326" x="4719638" y="4587875"/>
          <p14:tracePt t="37328" x="4767263" y="4597400"/>
          <p14:tracePt t="37331" x="4805363" y="4597400"/>
          <p14:tracePt t="37335" x="4852988" y="4606925"/>
          <p14:tracePt t="37338" x="4870450" y="4606925"/>
          <p14:tracePt t="37340" x="4889500" y="4606925"/>
          <p14:tracePt t="37342" x="4908550" y="4606925"/>
          <p14:tracePt t="37345" x="4918075" y="4606925"/>
          <p14:tracePt t="37347" x="4927600" y="4606925"/>
          <p14:tracePt t="37349" x="4946650" y="4606925"/>
          <p14:tracePt t="37352" x="4965700" y="4616450"/>
          <p14:tracePt t="37356" x="4984750" y="4616450"/>
          <p14:tracePt t="37358" x="5013325" y="4616450"/>
          <p14:tracePt t="37366" x="5022850" y="4616450"/>
          <p14:tracePt t="37369" x="5041900" y="4616450"/>
          <p14:tracePt t="37372" x="5051425" y="4616450"/>
          <p14:tracePt t="37374" x="5060950" y="4616450"/>
          <p14:tracePt t="37381" x="5080000" y="4616450"/>
          <p14:tracePt t="37386" x="5087938" y="4616450"/>
          <p14:tracePt t="37389" x="5097463" y="4616450"/>
          <p14:tracePt t="37391" x="5106988" y="4616450"/>
          <p14:tracePt t="37497" x="5106988" y="4625975"/>
          <p14:tracePt t="37515" x="5106988" y="4635500"/>
          <p14:tracePt t="37522" x="5097463" y="4635500"/>
          <p14:tracePt t="37553" x="5087938" y="4645025"/>
          <p14:tracePt t="37570" x="5080000" y="4645025"/>
          <p14:tracePt t="37587" x="5080000" y="4654550"/>
          <p14:tracePt t="37747" x="5080000" y="4645025"/>
          <p14:tracePt t="37765" x="5080000" y="4635500"/>
          <p14:tracePt t="37769" x="5070475" y="4635500"/>
          <p14:tracePt t="37786" x="5060950" y="4606925"/>
          <p14:tracePt t="37803" x="5022850" y="4559300"/>
          <p14:tracePt t="37805" x="5013325" y="4540250"/>
          <p14:tracePt t="37820" x="4984750" y="4530725"/>
          <p14:tracePt t="37836" x="4984750" y="4521200"/>
          <p14:tracePt t="37975" x="5003800" y="4521200"/>
          <p14:tracePt t="37985" x="5003800" y="4511675"/>
          <p14:tracePt t="37988" x="5013325" y="4511675"/>
          <p14:tracePt t="37997" x="5022850" y="4502150"/>
          <p14:tracePt t="38002" x="5022850" y="4492625"/>
          <p14:tracePt t="38004" x="5032375" y="4492625"/>
          <p14:tracePt t="38006" x="5041900" y="4492625"/>
          <p14:tracePt t="38018" x="5070475" y="4464050"/>
          <p14:tracePt t="38021" x="5087938" y="4456113"/>
          <p14:tracePt t="38022" x="5087938" y="4446588"/>
          <p14:tracePt t="38023" x="5097463" y="4446588"/>
          <p14:tracePt t="38035" x="5145088" y="4418013"/>
          <p14:tracePt t="38053" x="5230813" y="4379913"/>
          <p14:tracePt t="38054" x="5230813" y="4370388"/>
          <p14:tracePt t="38056" x="5249863" y="4370388"/>
          <p14:tracePt t="38057" x="5259388" y="4370388"/>
          <p14:tracePt t="38069" x="5297488" y="4360863"/>
          <p14:tracePt t="38071" x="5297488" y="4351338"/>
          <p14:tracePt t="38073" x="5305425" y="4351338"/>
          <p14:tracePt t="38087" x="5324475" y="4341813"/>
          <p14:tracePt t="38103" x="5334000" y="4341813"/>
          <p14:tracePt t="38208" x="5334000" y="4351338"/>
          <p14:tracePt t="38222" x="5334000" y="4360863"/>
          <p14:tracePt t="38231" x="5324475" y="4360863"/>
          <p14:tracePt t="38246" x="5314950" y="4360863"/>
          <p14:tracePt t="38252" x="5314950" y="4370388"/>
          <p14:tracePt t="38269" x="5305425" y="4379913"/>
          <p14:tracePt t="38286" x="5278438" y="4408488"/>
          <p14:tracePt t="38302" x="5278438" y="4418013"/>
          <p14:tracePt t="38304" x="5268913" y="4418013"/>
          <p14:tracePt t="38320" x="5259388" y="4437063"/>
          <p14:tracePt t="38337" x="5259388" y="4456113"/>
          <p14:tracePt t="38353" x="5259388" y="4473575"/>
          <p14:tracePt t="38370" x="5268913" y="4492625"/>
          <p14:tracePt t="38371" x="5278438" y="4492625"/>
          <p14:tracePt t="38386" x="5287963" y="4502150"/>
          <p14:tracePt t="38388" x="5297488" y="4511675"/>
          <p14:tracePt t="38391" x="5297488" y="4521200"/>
          <p14:tracePt t="38419" x="5362575" y="4568825"/>
          <p14:tracePt t="38436" x="5410200" y="4597400"/>
          <p14:tracePt t="38452" x="5419725" y="4606925"/>
          <p14:tracePt t="38531" x="5419725" y="4597400"/>
          <p14:tracePt t="38603" x="5429250" y="4597400"/>
          <p14:tracePt t="38619" x="5438775" y="4597400"/>
          <p14:tracePt t="38622" x="5448300" y="4597400"/>
          <p14:tracePt t="38624" x="5448300" y="4587875"/>
          <p14:tracePt t="38636" x="5486400" y="4587875"/>
          <p14:tracePt t="38652" x="5561013" y="4587875"/>
          <p14:tracePt t="38653" x="5570538" y="4587875"/>
          <p14:tracePt t="38655" x="5589588" y="4587875"/>
          <p14:tracePt t="38656" x="5599113" y="4587875"/>
          <p14:tracePt t="38657" x="5608638" y="4587875"/>
          <p14:tracePt t="38669" x="5713413" y="4587875"/>
          <p14:tracePt t="38670" x="5722938" y="4597400"/>
          <p14:tracePt t="38671" x="5751513" y="4597400"/>
          <p14:tracePt t="38672" x="5759450" y="4597400"/>
          <p14:tracePt t="38686" x="5883275" y="4606925"/>
          <p14:tracePt t="38688" x="5902325" y="4606925"/>
          <p14:tracePt t="38702" x="5986463" y="4597400"/>
          <p14:tracePt t="38705" x="5995988" y="4597400"/>
          <p14:tracePt t="38706" x="6005513" y="4597400"/>
          <p14:tracePt t="38718" x="6015038" y="4597400"/>
          <p14:tracePt t="38735" x="6015038" y="4587875"/>
          <p14:tracePt t="38752" x="6005513" y="4587875"/>
          <p14:tracePt t="38754" x="5995988" y="4587875"/>
          <p14:tracePt t="38755" x="5978525" y="4578350"/>
          <p14:tracePt t="38757" x="5969000" y="4578350"/>
          <p14:tracePt t="38759" x="5959475" y="4578350"/>
          <p14:tracePt t="38769" x="5911850" y="4568825"/>
          <p14:tracePt t="38771" x="5883275" y="4568825"/>
          <p14:tracePt t="38773" x="5864225" y="4559300"/>
          <p14:tracePt t="38774" x="5854700" y="4559300"/>
          <p14:tracePt t="38776" x="5835650" y="4559300"/>
          <p14:tracePt t="38777" x="5826125" y="4559300"/>
          <p14:tracePt t="38778" x="5816600" y="4559300"/>
          <p14:tracePt t="38785" x="5778500" y="4559300"/>
          <p14:tracePt t="38787" x="5732463" y="4559300"/>
          <p14:tracePt t="38789" x="5713413" y="4540250"/>
          <p14:tracePt t="38791" x="5694363" y="4540250"/>
          <p14:tracePt t="38792" x="5665788" y="4540250"/>
          <p14:tracePt t="38794" x="5656263" y="4540250"/>
          <p14:tracePt t="38803" x="5580063" y="4530725"/>
          <p14:tracePt t="38804" x="5580063" y="4521200"/>
          <p14:tracePt t="38806" x="5561013" y="4521200"/>
          <p14:tracePt t="38807" x="5551488" y="4521200"/>
          <p14:tracePt t="38819" x="5514975" y="4521200"/>
          <p14:tracePt t="38835" x="5505450" y="4521200"/>
          <p14:tracePt t="38869" x="5514975" y="4511675"/>
          <p14:tracePt t="38871" x="5532438" y="4511675"/>
          <p14:tracePt t="38873" x="5541963" y="4511675"/>
          <p14:tracePt t="38886" x="5646738" y="4511675"/>
          <p14:tracePt t="38888" x="5694363" y="4511675"/>
          <p14:tracePt t="38890" x="5732463" y="4511675"/>
          <p14:tracePt t="38892" x="5768975" y="4511675"/>
          <p14:tracePt t="38894" x="5816600" y="4511675"/>
          <p14:tracePt t="38895" x="5826125" y="4511675"/>
          <p14:tracePt t="38896" x="5845175" y="4511675"/>
          <p14:tracePt t="38897" x="5883275" y="4511675"/>
          <p14:tracePt t="38903" x="5978525" y="4511675"/>
          <p14:tracePt t="38905" x="6034088" y="4502150"/>
          <p14:tracePt t="38907" x="6072188" y="4502150"/>
          <p14:tracePt t="38909" x="6119813" y="4502150"/>
          <p14:tracePt t="38911" x="6148388" y="4502150"/>
          <p14:tracePt t="38962" x="6157913" y="4502150"/>
          <p14:tracePt t="38981" x="6167438" y="4502150"/>
          <p14:tracePt t="39003" x="6196013" y="4502150"/>
          <p14:tracePt t="39020" x="6223000" y="4502150"/>
          <p14:tracePt t="39022" x="6232525" y="4502150"/>
          <p14:tracePt t="39037" x="6232525" y="4511675"/>
          <p14:tracePt t="39276" x="6232525" y="4521200"/>
          <p14:tracePt t="39283" x="6242050" y="4521200"/>
          <p14:tracePt t="39289" x="6261100" y="4540250"/>
          <p14:tracePt t="39301" x="6337300" y="4587875"/>
          <p14:tracePt t="39303" x="6365875" y="4597400"/>
          <p14:tracePt t="39304" x="6384925" y="4606925"/>
          <p14:tracePt t="39318" x="6469063" y="4654550"/>
          <p14:tracePt t="39319" x="6488113" y="4673600"/>
          <p14:tracePt t="39320" x="6497638" y="4673600"/>
          <p14:tracePt t="39335" x="6564313" y="4700588"/>
          <p14:tracePt t="39351" x="6592888" y="4710113"/>
          <p14:tracePt t="39415" x="6592888" y="4719638"/>
          <p14:tracePt t="39428" x="6583363" y="4719638"/>
          <p14:tracePt t="39436" x="6573838" y="4719638"/>
          <p14:tracePt t="39451" x="6564313" y="4729163"/>
          <p14:tracePt t="39454" x="6554788" y="4729163"/>
          <p14:tracePt t="39485" x="6516688" y="4738688"/>
          <p14:tracePt t="39501" x="6507163" y="4738688"/>
          <p14:tracePt t="39518" x="6497638" y="4738688"/>
          <p14:tracePt t="39596" x="6488113" y="4738688"/>
          <p14:tracePt t="39649" x="6478588" y="4738688"/>
          <p14:tracePt t="39969" x="6488113" y="4738688"/>
          <p14:tracePt t="39987" x="6497638" y="4738688"/>
          <p14:tracePt t="40001" x="6507163" y="4738688"/>
          <p14:tracePt t="40017" x="6554788" y="4719638"/>
          <p14:tracePt t="40018" x="6564313" y="4719638"/>
          <p14:tracePt t="40019" x="6573838" y="4719638"/>
          <p14:tracePt t="40020" x="6573838" y="4710113"/>
          <p14:tracePt t="40021" x="6583363" y="4710113"/>
          <p14:tracePt t="40022" x="6592888" y="4700588"/>
          <p14:tracePt t="40034" x="6650038" y="4683125"/>
          <p14:tracePt t="40035" x="6667500" y="4683125"/>
          <p14:tracePt t="40037" x="6686550" y="4673600"/>
          <p14:tracePt t="40050" x="6743700" y="4664075"/>
          <p14:tracePt t="40053" x="6762750" y="4664075"/>
          <p14:tracePt t="40054" x="6772275" y="4664075"/>
          <p14:tracePt t="40067" x="6781800" y="4654550"/>
          <p14:tracePt t="40114" x="6791325" y="4654550"/>
          <p14:tracePt t="40168" x="6800850" y="4654550"/>
          <p14:tracePt t="40170" x="6810375" y="4654550"/>
          <p14:tracePt t="40185" x="6877050" y="4654550"/>
          <p14:tracePt t="40186" x="6886575" y="4654550"/>
          <p14:tracePt t="40188" x="6894513" y="4654550"/>
          <p14:tracePt t="40190" x="6913563" y="4654550"/>
          <p14:tracePt t="40192" x="6923088" y="4654550"/>
          <p14:tracePt t="40200" x="6970713" y="4654550"/>
          <p14:tracePt t="40201" x="6980238" y="4654550"/>
          <p14:tracePt t="40203" x="6989763" y="4654550"/>
          <p14:tracePt t="40204" x="6999288" y="4645025"/>
          <p14:tracePt t="40218" x="7065963" y="4645025"/>
          <p14:tracePt t="40220" x="7075488" y="4645025"/>
          <p14:tracePt t="40221" x="7085013" y="4645025"/>
          <p14:tracePt t="40234" x="7159625" y="4645025"/>
          <p14:tracePt t="40236" x="7178675" y="4645025"/>
          <p14:tracePt t="40237" x="7188200" y="4645025"/>
          <p14:tracePt t="40250" x="7254875" y="4645025"/>
          <p14:tracePt t="40267" x="7302500" y="4645025"/>
          <p14:tracePt t="40268" x="7321550" y="4645025"/>
          <p14:tracePt t="40283" x="7386638" y="4654550"/>
          <p14:tracePt t="40284" x="7396163" y="4654550"/>
          <p14:tracePt t="40300" x="7500938" y="4654550"/>
          <p14:tracePt t="40301" x="7510463" y="4654550"/>
          <p14:tracePt t="40302" x="7519988" y="4654550"/>
          <p14:tracePt t="40317" x="7661275" y="4664075"/>
          <p14:tracePt t="40334" x="7766050" y="4673600"/>
          <p14:tracePt t="40350" x="7869238" y="4683125"/>
          <p14:tracePt t="40351" x="7878763" y="4683125"/>
          <p14:tracePt t="40368" x="7993063" y="4691063"/>
          <p14:tracePt t="40369" x="8002588" y="4691063"/>
          <p14:tracePt t="40384" x="8077200" y="4691063"/>
          <p14:tracePt t="40386" x="8086725" y="4691063"/>
          <p14:tracePt t="40387" x="8105775" y="4691063"/>
          <p14:tracePt t="40401" x="8162925" y="4691063"/>
          <p14:tracePt t="40418" x="8275638" y="4673600"/>
          <p14:tracePt t="40434" x="8418513" y="4645025"/>
          <p14:tracePt t="40435" x="8456613" y="4635500"/>
          <p14:tracePt t="40450" x="8626475" y="4616450"/>
          <p14:tracePt t="40451" x="8636000" y="4616450"/>
          <p14:tracePt t="40467" x="8767763" y="4587875"/>
          <p14:tracePt t="40467" x="8777288" y="4587875"/>
          <p14:tracePt t="40468" x="8786813" y="4587875"/>
          <p14:tracePt t="40469" x="8796338" y="4587875"/>
          <p14:tracePt t="40483" x="8872538" y="4578350"/>
          <p14:tracePt t="40500" x="8956675" y="4578350"/>
          <p14:tracePt t="40501" x="8966200" y="4578350"/>
          <p14:tracePt t="40503" x="8975725" y="4578350"/>
          <p14:tracePt t="40516" x="9032875" y="4578350"/>
          <p14:tracePt t="40533" x="9080500" y="4587875"/>
          <p14:tracePt t="40535" x="9090025" y="4587875"/>
          <p14:tracePt t="40550" x="9109075" y="4597400"/>
          <p14:tracePt t="40567" x="9155113" y="4616450"/>
          <p14:tracePt t="40583" x="9202738" y="4616450"/>
          <p14:tracePt t="40601" x="9250363" y="4625975"/>
          <p14:tracePt t="40602" x="9259888" y="4625975"/>
          <p14:tracePt t="40617" x="9278938" y="4625975"/>
          <p14:tracePt t="40633" x="9307513" y="4625975"/>
          <p14:tracePt t="40651" x="9355138" y="4625975"/>
          <p14:tracePt t="40668" x="9410700" y="4625975"/>
          <p14:tracePt t="40670" x="9420225" y="4625975"/>
          <p14:tracePt t="40672" x="9429750" y="4625975"/>
          <p14:tracePt t="40685" x="9486900" y="4635500"/>
          <p14:tracePt t="40687" x="9496425" y="4635500"/>
          <p14:tracePt t="40702" x="9599613" y="4645025"/>
          <p14:tracePt t="40707" x="9656763" y="4645025"/>
          <p14:tracePt t="40712" x="9694863" y="4645025"/>
          <p14:tracePt t="40714" x="9732963" y="4645025"/>
          <p14:tracePt t="40718" x="9790113" y="4645025"/>
          <p14:tracePt t="40720" x="9818688" y="4645025"/>
          <p14:tracePt t="40723" x="9874250" y="4645025"/>
          <p14:tracePt t="40726" x="9912350" y="4654550"/>
          <p14:tracePt t="40729" x="9940925" y="4654550"/>
          <p14:tracePt t="40731" x="9969500" y="4664075"/>
          <p14:tracePt t="40734" x="9998075" y="4664075"/>
          <p14:tracePt t="40737" x="10045700" y="4664075"/>
          <p14:tracePt t="40739" x="10063163" y="4664075"/>
          <p14:tracePt t="40742" x="10101263" y="4664075"/>
          <p14:tracePt t="40744" x="10129838" y="4664075"/>
          <p14:tracePt t="40747" x="10158413" y="4664075"/>
          <p14:tracePt t="40750" x="10177463" y="4664075"/>
          <p14:tracePt t="40753" x="10215563" y="4664075"/>
          <p14:tracePt t="40756" x="10244138" y="4664075"/>
          <p14:tracePt t="40758" x="10253663" y="4664075"/>
          <p14:tracePt t="40761" x="10290175" y="4664075"/>
          <p14:tracePt t="40763" x="10299700" y="4664075"/>
          <p14:tracePt t="40765" x="10309225" y="4664075"/>
          <p14:tracePt t="40768" x="10328275" y="4664075"/>
          <p14:tracePt t="40773" x="10356850" y="4654550"/>
          <p14:tracePt t="40784" x="10385425" y="4654550"/>
          <p14:tracePt t="40785" x="10394950" y="4654550"/>
          <p14:tracePt t="40801" x="10414000" y="4654550"/>
          <p14:tracePt t="40803" x="10414000" y="4645025"/>
          <p14:tracePt t="40820" x="10423525" y="4645025"/>
          <p14:tracePt t="40835" x="10461625" y="4645025"/>
          <p14:tracePt t="40837" x="10471150" y="4645025"/>
          <p14:tracePt t="40839" x="10480675" y="4645025"/>
          <p14:tracePt t="40841" x="10490200" y="4635500"/>
          <p14:tracePt t="40851" x="10536238" y="4635500"/>
          <p14:tracePt t="40852" x="10545763" y="4635500"/>
          <p14:tracePt t="40867" x="10641013" y="4625975"/>
          <p14:tracePt t="40869" x="10679113" y="4625975"/>
          <p14:tracePt t="40871" x="10698163" y="4625975"/>
          <p14:tracePt t="40872" x="10707688" y="4625975"/>
          <p14:tracePt t="40884" x="10810875" y="4625975"/>
          <p14:tracePt t="40886" x="10848975" y="4625975"/>
          <p14:tracePt t="40888" x="10868025" y="4625975"/>
          <p14:tracePt t="40890" x="10896600" y="4625975"/>
          <p14:tracePt t="40892" x="10906125" y="4625975"/>
          <p14:tracePt t="40901" x="10990263" y="4625975"/>
          <p14:tracePt t="40902" x="10999788" y="4625975"/>
          <p14:tracePt t="40903" x="11028363" y="4625975"/>
          <p14:tracePt t="40917" x="11114088" y="4616450"/>
          <p14:tracePt t="40918" x="11123613" y="4616450"/>
          <p14:tracePt t="40920" x="11133138" y="4616450"/>
          <p14:tracePt t="40921" x="11142663" y="4616450"/>
          <p14:tracePt t="40934" x="11207750" y="4616450"/>
          <p14:tracePt t="40951" x="11293475" y="4616450"/>
          <p14:tracePt t="40953" x="11312525" y="4616450"/>
          <p14:tracePt t="40955" x="11331575" y="4616450"/>
          <p14:tracePt t="40984" x="11463338" y="4625975"/>
          <p14:tracePt t="41001" x="11510963" y="4635500"/>
          <p14:tracePt t="41016" x="11558588" y="4654550"/>
          <p14:tracePt t="41019" x="11568113" y="4654550"/>
          <p14:tracePt t="41020" x="11577638" y="4664075"/>
          <p14:tracePt t="41022" x="11587163" y="4664075"/>
          <p14:tracePt t="41034" x="11625263" y="4673600"/>
          <p14:tracePt t="41050" x="11633200" y="4673600"/>
          <p14:tracePt t="41348" x="11625263" y="4673600"/>
          <p14:tracePt t="41356" x="11615738" y="4673600"/>
          <p14:tracePt t="41366" x="11596688" y="4673600"/>
          <p14:tracePt t="41383" x="11587163" y="4673600"/>
          <p14:tracePt t="41384" x="11577638" y="4673600"/>
          <p14:tracePt t="41400" x="11568113" y="4673600"/>
          <p14:tracePt t="41402" x="11558588" y="4673600"/>
          <p14:tracePt t="41403" x="11549063" y="4673600"/>
          <p14:tracePt t="41417" x="11530013" y="4683125"/>
          <p14:tracePt t="41418" x="11520488" y="4683125"/>
          <p14:tracePt t="41433" x="11501438" y="4691063"/>
          <p14:tracePt t="41449" x="11491913" y="4691063"/>
          <p14:tracePt t="41450" x="11482388" y="4691063"/>
          <p14:tracePt t="41484" x="11472863" y="4691063"/>
          <p14:tracePt t="41533" x="11463338" y="4691063"/>
          <p14:tracePt t="41679" x="11453813" y="4691063"/>
          <p14:tracePt t="41702" x="11415713" y="4691063"/>
          <p14:tracePt t="41705" x="11398250" y="4691063"/>
          <p14:tracePt t="41709" x="11369675" y="4691063"/>
          <p14:tracePt t="41713" x="11331575" y="4683125"/>
          <p14:tracePt t="41717" x="11303000" y="4673600"/>
          <p14:tracePt t="41721" x="11255375" y="4664075"/>
          <p14:tracePt t="41725" x="11217275" y="4654550"/>
          <p14:tracePt t="41729" x="11188700" y="4645025"/>
          <p14:tracePt t="41734" x="11133138" y="4635500"/>
          <p14:tracePt t="41737" x="11114088" y="4635500"/>
          <p14:tracePt t="41739" x="11104563" y="4635500"/>
          <p14:tracePt t="41744" x="11066463" y="4625975"/>
          <p14:tracePt t="41750" x="11028363" y="4616450"/>
          <p14:tracePt t="41769" x="10906125" y="4597400"/>
          <p14:tracePt t="41773" x="10868025" y="4587875"/>
          <p14:tracePt t="41776" x="10848975" y="4578350"/>
          <p14:tracePt t="41779" x="10839450" y="4578350"/>
          <p14:tracePt t="41781" x="10810875" y="4578350"/>
          <p14:tracePt t="41783" x="10801350" y="4578350"/>
          <p14:tracePt t="41786" x="10772775" y="4568825"/>
          <p14:tracePt t="41789" x="10753725" y="4568825"/>
          <p14:tracePt t="41796" x="10698163" y="4559300"/>
          <p14:tracePt t="41801" x="10660063" y="4559300"/>
          <p14:tracePt t="41803" x="10631488" y="4540250"/>
          <p14:tracePt t="41806" x="10593388" y="4540250"/>
          <p14:tracePt t="41808" x="10574338" y="4540250"/>
          <p14:tracePt t="41810" x="10555288" y="4540250"/>
          <p14:tracePt t="41813" x="10498138" y="4530725"/>
          <p14:tracePt t="41815" x="10490200" y="4530725"/>
          <p14:tracePt t="41818" x="10442575" y="4530725"/>
          <p14:tracePt t="41820" x="10414000" y="4530725"/>
          <p14:tracePt t="41822" x="10375900" y="4530725"/>
          <p14:tracePt t="41824" x="10347325" y="4530725"/>
          <p14:tracePt t="41826" x="10318750" y="4530725"/>
          <p14:tracePt t="41828" x="10290175" y="4521200"/>
          <p14:tracePt t="41830" x="10272713" y="4521200"/>
          <p14:tracePt t="41832" x="10234613" y="4521200"/>
          <p14:tracePt t="41834" x="10206038" y="4511675"/>
          <p14:tracePt t="41835" x="10177463" y="4511675"/>
          <p14:tracePt t="41838" x="10148888" y="4511675"/>
          <p14:tracePt t="41840" x="10110788" y="4502150"/>
          <p14:tracePt t="41842" x="10082213" y="4492625"/>
          <p14:tracePt t="41844" x="10063163" y="4492625"/>
          <p14:tracePt t="41846" x="10036175" y="4492625"/>
          <p14:tracePt t="41848" x="10017125" y="4483100"/>
          <p14:tracePt t="41850" x="9998075" y="4483100"/>
          <p14:tracePt t="41852" x="9979025" y="4483100"/>
          <p14:tracePt t="41854" x="9959975" y="4473575"/>
          <p14:tracePt t="41855" x="9950450" y="4473575"/>
          <p14:tracePt t="41857" x="9921875" y="4473575"/>
          <p14:tracePt t="41858" x="9912350" y="4473575"/>
          <p14:tracePt t="41865" x="9883775" y="4473575"/>
          <p14:tracePt t="41884" x="9874250" y="4464050"/>
          <p14:tracePt t="41917" x="9864725" y="4464050"/>
          <p14:tracePt t="41934" x="9864725" y="4456113"/>
          <p14:tracePt t="42115" x="9855200" y="4464050"/>
          <p14:tracePt t="42128" x="9845675" y="4464050"/>
          <p14:tracePt t="42133" x="9845675" y="4473575"/>
          <p14:tracePt t="42150" x="9836150" y="4473575"/>
          <p14:tracePt t="42216" x="9836150" y="4483100"/>
          <p14:tracePt t="42218" x="9826625" y="4483100"/>
          <p14:tracePt t="42223" x="9818688" y="4492625"/>
          <p14:tracePt t="42233" x="9790113" y="4511675"/>
          <p14:tracePt t="42235" x="9771063" y="4521200"/>
          <p14:tracePt t="42237" x="9761538" y="4530725"/>
          <p14:tracePt t="42240" x="9752013" y="4540250"/>
          <p14:tracePt t="42242" x="9742488" y="4549775"/>
          <p14:tracePt t="42245" x="9723438" y="4549775"/>
          <p14:tracePt t="42247" x="9704388" y="4568825"/>
          <p14:tracePt t="42254" x="9656763" y="4597400"/>
          <p14:tracePt t="42257" x="9637713" y="4606925"/>
          <p14:tracePt t="42259" x="9618663" y="4616450"/>
          <p14:tracePt t="42261" x="9609138" y="4635500"/>
          <p14:tracePt t="42265" x="9582150" y="4645025"/>
          <p14:tracePt t="42269" x="9544050" y="4664075"/>
          <p14:tracePt t="42272" x="9515475" y="4673600"/>
          <p14:tracePt t="42275" x="9486900" y="4683125"/>
          <p14:tracePt t="42277" x="9477375" y="4691063"/>
          <p14:tracePt t="42279" x="9458325" y="4700588"/>
          <p14:tracePt t="42282" x="9439275" y="4710113"/>
          <p14:tracePt t="42285" x="9420225" y="4719638"/>
          <p14:tracePt t="42288" x="9401175" y="4738688"/>
          <p14:tracePt t="42289" x="9372600" y="4757738"/>
          <p14:tracePt t="42291" x="9364663" y="4767263"/>
          <p14:tracePt t="42294" x="9336088" y="4776788"/>
          <p14:tracePt t="42296" x="9317038" y="4786313"/>
          <p14:tracePt t="42298" x="9307513" y="4795838"/>
          <p14:tracePt t="42301" x="9278938" y="4814888"/>
          <p14:tracePt t="42303" x="9240838" y="4824413"/>
          <p14:tracePt t="42306" x="9221788" y="4824413"/>
          <p14:tracePt t="42309" x="9183688" y="4852988"/>
          <p14:tracePt t="42312" x="9155113" y="4852988"/>
          <p14:tracePt t="42316" x="9128125" y="4872038"/>
          <p14:tracePt t="42320" x="9070975" y="4891088"/>
          <p14:tracePt t="42324" x="9013825" y="4900613"/>
          <p14:tracePt t="42326" x="8985250" y="4910138"/>
          <p14:tracePt t="42329" x="8937625" y="4918075"/>
          <p14:tracePt t="42331" x="8928100" y="4927600"/>
          <p14:tracePt t="42334" x="8853488" y="4946650"/>
          <p14:tracePt t="42337" x="8786813" y="4965700"/>
          <p14:tracePt t="42341" x="8710613" y="4975225"/>
          <p14:tracePt t="42344" x="8655050" y="4984750"/>
          <p14:tracePt t="42347" x="8588375" y="4994275"/>
          <p14:tracePt t="42351" x="8540750" y="5003800"/>
          <p14:tracePt t="42353" x="8474075" y="5013325"/>
          <p14:tracePt t="42356" x="8389938" y="5022850"/>
          <p14:tracePt t="42360" x="8313738" y="5041900"/>
          <p14:tracePt t="42364" x="8153400" y="5051425"/>
          <p14:tracePt t="42368" x="8029575" y="5060950"/>
          <p14:tracePt t="42371" x="7916863" y="5060950"/>
          <p14:tracePt t="42375" x="7802563" y="5080000"/>
          <p14:tracePt t="42377" x="7670800" y="5080000"/>
          <p14:tracePt t="42380" x="7548563" y="5080000"/>
          <p14:tracePt t="42383" x="7443788" y="5080000"/>
          <p14:tracePt t="42386" x="7302500" y="5080000"/>
          <p14:tracePt t="42389" x="7104063" y="5070475"/>
          <p14:tracePt t="42393" x="6894513" y="5060950"/>
          <p14:tracePt t="42397" x="6650038" y="5041900"/>
          <p14:tracePt t="42400" x="6526213" y="5041900"/>
          <p14:tracePt t="42402" x="6413500" y="5041900"/>
          <p14:tracePt t="42405" x="6148388" y="5032375"/>
          <p14:tracePt t="42409" x="5959475" y="5032375"/>
          <p14:tracePt t="42412" x="5656263" y="5032375"/>
          <p14:tracePt t="42416" x="5353050" y="5041900"/>
          <p14:tracePt t="42419" x="5164138" y="5041900"/>
          <p14:tracePt t="42421" x="4908550" y="5041900"/>
          <p14:tracePt t="42424" x="4681538" y="5041900"/>
          <p14:tracePt t="42427" x="4625975" y="5041900"/>
          <p14:tracePt t="42451" x="4227513" y="5080000"/>
          <p14:tracePt t="42454" x="3840163" y="5099050"/>
          <p14:tracePt t="42457" x="3536950" y="5099050"/>
          <p14:tracePt t="42461" x="3263900" y="5099050"/>
          <p14:tracePt t="42464" x="2998788" y="5089525"/>
          <p14:tracePt t="42467" x="2695575" y="5070475"/>
          <p14:tracePt t="42471" x="2392363" y="5060950"/>
          <p14:tracePt t="42475" x="2203450" y="5060950"/>
          <p14:tracePt t="42479" x="1995488" y="5041900"/>
          <p14:tracePt t="42483" x="1806575" y="5032375"/>
          <p14:tracePt t="42486" x="1627188" y="5003800"/>
          <p14:tracePt t="42490" x="1484313" y="4994275"/>
          <p14:tracePt t="42493" x="1371600" y="4984750"/>
          <p14:tracePt t="42496" x="1285875" y="4956175"/>
          <p14:tracePt t="42499" x="1211263" y="4946650"/>
          <p14:tracePt t="42502" x="1125538" y="4937125"/>
          <p14:tracePt t="42505" x="1058863" y="4918075"/>
          <p14:tracePt t="42507" x="1030288" y="4910138"/>
          <p14:tracePt t="42510" x="974725" y="4910138"/>
          <p14:tracePt t="42513" x="936625" y="4900613"/>
          <p14:tracePt t="42516" x="889000" y="4891088"/>
          <p14:tracePt t="42519" x="869950" y="4891088"/>
          <p14:tracePt t="42523" x="841375" y="4881563"/>
          <p14:tracePt t="42525" x="822325" y="4881563"/>
          <p14:tracePt t="42528" x="812800" y="4881563"/>
          <p14:tracePt t="42531" x="803275" y="4881563"/>
          <p14:tracePt t="42539" x="793750" y="4872038"/>
          <p14:tracePt t="42672" x="785813" y="4872038"/>
          <p14:tracePt t="42726" x="785813" y="4862513"/>
          <p14:tracePt t="42875" x="793750" y="4862513"/>
          <p14:tracePt t="42883" x="793750" y="4852988"/>
          <p14:tracePt t="42930" x="793750" y="4843463"/>
          <p14:tracePt t="42941" x="793750" y="4833938"/>
          <p14:tracePt t="42949" x="793750" y="4824413"/>
          <p14:tracePt t="42951" x="803275" y="4824413"/>
          <p14:tracePt t="42953" x="803275" y="4805363"/>
          <p14:tracePt t="42956" x="803275" y="4795838"/>
          <p14:tracePt t="42982" x="831850" y="4710113"/>
          <p14:tracePt t="42998" x="850900" y="4691063"/>
          <p14:tracePt t="43016" x="850900" y="4664075"/>
          <p14:tracePt t="43018" x="850900" y="4654550"/>
          <p14:tracePt t="43032" x="860425" y="4645025"/>
          <p14:tracePt t="43048" x="860425" y="4635500"/>
          <p14:tracePt t="43065" x="869950" y="4625975"/>
          <p14:tracePt t="43081" x="879475" y="4625975"/>
          <p14:tracePt t="43083" x="879475" y="4616450"/>
          <p14:tracePt t="43086" x="879475" y="4597400"/>
          <p14:tracePt t="43098" x="889000" y="4587875"/>
          <p14:tracePt t="43117" x="908050" y="4578350"/>
          <p14:tracePt t="43133" x="974725" y="4568825"/>
          <p14:tracePt t="43135" x="974725" y="4559300"/>
          <p14:tracePt t="43137" x="993775" y="4559300"/>
          <p14:tracePt t="43139" x="1003300" y="4549775"/>
          <p14:tracePt t="43141" x="1012825" y="4549775"/>
          <p14:tracePt t="43142" x="1030288" y="4549775"/>
          <p14:tracePt t="43144" x="1049338" y="4540250"/>
          <p14:tracePt t="43146" x="1058863" y="4530725"/>
          <p14:tracePt t="43148" x="1068388" y="4530725"/>
          <p14:tracePt t="43150" x="1087438" y="4521200"/>
          <p14:tracePt t="43151" x="1106488" y="4511675"/>
          <p14:tracePt t="43153" x="1125538" y="4502150"/>
          <p14:tracePt t="43155" x="1144588" y="4502150"/>
          <p14:tracePt t="43157" x="1163638" y="4502150"/>
          <p14:tracePt t="43159" x="1182688" y="4492625"/>
          <p14:tracePt t="43162" x="1211263" y="4492625"/>
          <p14:tracePt t="43163" x="1220788" y="4492625"/>
          <p14:tracePt t="43165" x="1247775" y="4483100"/>
          <p14:tracePt t="43167" x="1266825" y="4483100"/>
          <p14:tracePt t="43169" x="1304925" y="4483100"/>
          <p14:tracePt t="43171" x="1333500" y="4483100"/>
          <p14:tracePt t="43172" x="1352550" y="4483100"/>
          <p14:tracePt t="43174" x="1371600" y="4483100"/>
          <p14:tracePt t="43176" x="1400175" y="4483100"/>
          <p14:tracePt t="43177" x="1409700" y="4473575"/>
          <p14:tracePt t="43179" x="1438275" y="4473575"/>
          <p14:tracePt t="43181" x="1474788" y="4473575"/>
          <p14:tracePt t="43183" x="1512888" y="4473575"/>
          <p14:tracePt t="43185" x="1541463" y="4473575"/>
          <p14:tracePt t="43186" x="1570038" y="4473575"/>
          <p14:tracePt t="43188" x="1598613" y="4473575"/>
          <p14:tracePt t="43189" x="1617663" y="4473575"/>
          <p14:tracePt t="43191" x="1646238" y="4473575"/>
          <p14:tracePt t="43192" x="1684338" y="4464050"/>
          <p14:tracePt t="43194" x="1711325" y="4464050"/>
          <p14:tracePt t="43195" x="1730375" y="4464050"/>
          <p14:tracePt t="43196" x="1758950" y="4464050"/>
          <p14:tracePt t="43203" x="1928813" y="4446588"/>
          <p14:tracePt t="43205" x="1966913" y="4446588"/>
          <p14:tracePt t="43206" x="2033588" y="4437063"/>
          <p14:tracePt t="43208" x="2052638" y="4437063"/>
          <p14:tracePt t="43210" x="2100263" y="4437063"/>
          <p14:tracePt t="43211" x="2119313" y="4437063"/>
          <p14:tracePt t="43212" x="2138363" y="4437063"/>
          <p14:tracePt t="43214" x="2174875" y="4437063"/>
          <p14:tracePt t="43215" x="2222500" y="4437063"/>
          <p14:tracePt t="43217" x="2260600" y="4437063"/>
          <p14:tracePt t="43218" x="2289175" y="4437063"/>
          <p14:tracePt t="43225" x="2468563" y="4437063"/>
          <p14:tracePt t="43227" x="2506663" y="4437063"/>
          <p14:tracePt t="43229" x="2544763" y="4437063"/>
          <p14:tracePt t="43229" x="2563813" y="4437063"/>
          <p14:tracePt t="43230" x="2592388" y="4437063"/>
          <p14:tracePt t="43249" x="3046413" y="4456113"/>
          <p14:tracePt t="43251" x="3121025" y="4464050"/>
          <p14:tracePt t="43253" x="3168650" y="4464050"/>
          <p14:tracePt t="43255" x="3225800" y="4473575"/>
          <p14:tracePt t="43256" x="3254375" y="4473575"/>
          <p14:tracePt t="43264" x="3433763" y="4473575"/>
          <p14:tracePt t="43265" x="3490913" y="4473575"/>
          <p14:tracePt t="43266" x="3508375" y="4473575"/>
          <p14:tracePt t="43267" x="3536950" y="4473575"/>
          <p14:tracePt t="43269" x="3594100" y="4473575"/>
          <p14:tracePt t="43271" x="3632200" y="4473575"/>
          <p14:tracePt t="43274" x="3717925" y="4473575"/>
          <p14:tracePt t="43276" x="3754438" y="4473575"/>
          <p14:tracePt t="43278" x="3821113" y="4492625"/>
          <p14:tracePt t="43280" x="3830638" y="4492625"/>
          <p14:tracePt t="43281" x="3868738" y="4492625"/>
          <p14:tracePt t="43283" x="3887788" y="4492625"/>
          <p14:tracePt t="43283" x="3916363" y="4502150"/>
          <p14:tracePt t="43284" x="3935413" y="4502150"/>
          <p14:tracePt t="43291" x="4048125" y="4511675"/>
          <p14:tracePt t="43293" x="4067175" y="4511675"/>
          <p14:tracePt t="43296" x="4095750" y="4511675"/>
          <p14:tracePt t="43299" x="4124325" y="4511675"/>
          <p14:tracePt t="43302" x="4143375" y="4511675"/>
          <p14:tracePt t="43304" x="4162425" y="4511675"/>
          <p14:tracePt t="43306" x="4171950" y="4511675"/>
          <p14:tracePt t="43308" x="4179888" y="4511675"/>
          <p14:tracePt t="43332" x="4179888" y="4521200"/>
          <p14:tracePt t="43394" x="4171950" y="4521200"/>
          <p14:tracePt t="43599" x="4152900" y="4521200"/>
          <p14:tracePt t="43636" x="4152900" y="4530725"/>
          <p14:tracePt t="43643" x="4143375" y="4530725"/>
          <p14:tracePt t="43649" x="4143375" y="4540250"/>
          <p14:tracePt t="43651" x="4143375" y="4549775"/>
          <p14:tracePt t="43665" x="4133850" y="4587875"/>
          <p14:tracePt t="43667" x="4133850" y="4597400"/>
          <p14:tracePt t="43682" x="4114800" y="4700588"/>
          <p14:tracePt t="43684" x="4114800" y="4719638"/>
          <p14:tracePt t="43686" x="4114800" y="4729163"/>
          <p14:tracePt t="43687" x="4114800" y="4738688"/>
          <p14:tracePt t="43689" x="4114800" y="4748213"/>
          <p14:tracePt t="43690" x="4114800" y="4757738"/>
          <p14:tracePt t="43697" x="4114800" y="4795838"/>
          <p14:tracePt t="43698" x="4114800" y="4805363"/>
          <p14:tracePt t="43714" x="4114800" y="4824413"/>
          <p14:tracePt t="43734" x="4114800" y="4833938"/>
          <p14:tracePt t="43807" x="4114800" y="4843463"/>
          <p14:tracePt t="43816" x="4114800" y="4862513"/>
          <p14:tracePt t="43819" x="4114800" y="4881563"/>
          <p14:tracePt t="43823" x="4124325" y="4900613"/>
          <p14:tracePt t="43829" x="4133850" y="4927600"/>
          <p14:tracePt t="43832" x="4133850" y="4937125"/>
          <p14:tracePt t="43837" x="4143375" y="4965700"/>
          <p14:tracePt t="43839" x="4143375" y="4975225"/>
          <p14:tracePt t="43841" x="4143375" y="4984750"/>
          <p14:tracePt t="43845" x="4143375" y="4994275"/>
          <p14:tracePt t="43848" x="4162425" y="4994275"/>
          <p14:tracePt t="43850" x="4162425" y="5013325"/>
          <p14:tracePt t="43853" x="4162425" y="5022850"/>
          <p14:tracePt t="43861" x="4171950" y="5041900"/>
          <p14:tracePt t="43872" x="4171950" y="5051425"/>
          <p14:tracePt t="43913" x="4152900" y="5051425"/>
          <p14:tracePt t="43918" x="4143375" y="5060950"/>
          <p14:tracePt t="43931" x="4076700" y="5060950"/>
          <p14:tracePt t="43935" x="4038600" y="5070475"/>
          <p14:tracePt t="43938" x="4010025" y="5070475"/>
          <p14:tracePt t="43943" x="3952875" y="5070475"/>
          <p14:tracePt t="43945" x="3925888" y="5070475"/>
          <p14:tracePt t="43947" x="3887788" y="5080000"/>
          <p14:tracePt t="43949" x="3859213" y="5080000"/>
          <p14:tracePt t="43951" x="3821113" y="5080000"/>
          <p14:tracePt t="43952" x="3792538" y="5080000"/>
          <p14:tracePt t="43954" x="3754438" y="5080000"/>
          <p14:tracePt t="43955" x="3725863" y="5080000"/>
          <p14:tracePt t="43957" x="3689350" y="5080000"/>
          <p14:tracePt t="43959" x="3632200" y="5080000"/>
          <p14:tracePt t="43961" x="3584575" y="5080000"/>
          <p14:tracePt t="43962" x="3546475" y="5080000"/>
          <p14:tracePt t="43970" x="3309938" y="5070475"/>
          <p14:tracePt t="43972" x="3254375" y="5060950"/>
          <p14:tracePt t="43974" x="3178175" y="5060950"/>
          <p14:tracePt t="43976" x="3121025" y="5041900"/>
          <p14:tracePt t="43978" x="3036888" y="5041900"/>
          <p14:tracePt t="43980" x="3017838" y="5041900"/>
          <p14:tracePt t="43983" x="2865438" y="5032375"/>
          <p14:tracePt t="43986" x="2771775" y="5022850"/>
          <p14:tracePt t="43989" x="2657475" y="5022850"/>
          <p14:tracePt t="43992" x="2563813" y="5022850"/>
          <p14:tracePt t="43993" x="2497138" y="5003800"/>
          <p14:tracePt t="43995" x="2468563" y="5003800"/>
          <p14:tracePt t="43997" x="2401888" y="5003800"/>
          <p14:tracePt t="44000" x="2308225" y="5003800"/>
          <p14:tracePt t="44003" x="2222500" y="4994275"/>
          <p14:tracePt t="44004" x="2184400" y="4994275"/>
          <p14:tracePt t="44006" x="2128838" y="4994275"/>
          <p14:tracePt t="44007" x="2071688" y="4994275"/>
          <p14:tracePt t="44010" x="2014538" y="5003800"/>
          <p14:tracePt t="44011" x="1966913" y="5003800"/>
          <p14:tracePt t="44013" x="1928813" y="5003800"/>
          <p14:tracePt t="44016" x="1882775" y="5013325"/>
          <p14:tracePt t="44019" x="1806575" y="5022850"/>
          <p14:tracePt t="44021" x="1720850" y="5032375"/>
          <p14:tracePt t="44024" x="1655763" y="5051425"/>
          <p14:tracePt t="44027" x="1589088" y="5060950"/>
          <p14:tracePt t="44029" x="1541463" y="5060950"/>
          <p14:tracePt t="44031" x="1512888" y="5070475"/>
          <p14:tracePt t="44032" x="1493838" y="5070475"/>
          <p14:tracePt t="44036" x="1409700" y="5080000"/>
          <p14:tracePt t="44041" x="1304925" y="5089525"/>
          <p14:tracePt t="44044" x="1266825" y="5099050"/>
          <p14:tracePt t="44048" x="1211263" y="5108575"/>
          <p14:tracePt t="44053" x="1144588" y="5118100"/>
          <p14:tracePt t="44056" x="1116013" y="5118100"/>
          <p14:tracePt t="44060" x="1087438" y="5118100"/>
          <p14:tracePt t="44062" x="1068388" y="5118100"/>
          <p14:tracePt t="44064" x="1058863" y="5118100"/>
          <p14:tracePt t="44067" x="1049338" y="5118100"/>
          <p14:tracePt t="44069" x="1039813" y="5118100"/>
          <p14:tracePt t="44083" x="1020763" y="5118100"/>
          <p14:tracePt t="44098" x="1012825" y="5118100"/>
          <p14:tracePt t="44115" x="1003300" y="5118100"/>
          <p14:tracePt t="44131" x="993775" y="5108575"/>
          <p14:tracePt t="44133" x="993775" y="5099050"/>
          <p14:tracePt t="44147" x="965200" y="5080000"/>
          <p14:tracePt t="44165" x="946150" y="5070475"/>
          <p14:tracePt t="44181" x="936625" y="5070475"/>
          <p14:tracePt t="44224" x="936625" y="5060950"/>
          <p14:tracePt t="44248" x="936625" y="5051425"/>
          <p14:tracePt t="44256" x="936625" y="5041900"/>
          <p14:tracePt t="44281" x="955675" y="4975225"/>
          <p14:tracePt t="44299" x="993775" y="4881563"/>
          <p14:tracePt t="44301" x="1003300" y="4852988"/>
          <p14:tracePt t="44304" x="1012825" y="4833938"/>
          <p14:tracePt t="44306" x="1012825" y="4814888"/>
          <p14:tracePt t="44309" x="1020763" y="4776788"/>
          <p14:tracePt t="44313" x="1030288" y="4767263"/>
          <p14:tracePt t="44316" x="1049338" y="4757738"/>
          <p14:tracePt t="44318" x="1049338" y="4729163"/>
          <p14:tracePt t="44321" x="1058863" y="4710113"/>
          <p14:tracePt t="44326" x="1077913" y="4691063"/>
          <p14:tracePt t="44332" x="1096963" y="4645025"/>
          <p14:tracePt t="44335" x="1096963" y="4635500"/>
          <p14:tracePt t="44349" x="1116013" y="4597400"/>
          <p14:tracePt t="44352" x="1125538" y="4587875"/>
          <p14:tracePt t="44354" x="1125538" y="4578350"/>
          <p14:tracePt t="44365" x="1135063" y="4568825"/>
          <p14:tracePt t="44443" x="1144588" y="4568825"/>
          <p14:tracePt t="44464" x="1220788" y="4559300"/>
          <p14:tracePt t="44481" x="1466850" y="4559300"/>
          <p14:tracePt t="44483" x="1503363" y="4559300"/>
          <p14:tracePt t="44486" x="1570038" y="4559300"/>
          <p14:tracePt t="44488" x="1627188" y="4559300"/>
          <p14:tracePt t="44490" x="1684338" y="4559300"/>
          <p14:tracePt t="44492" x="1730375" y="4559300"/>
          <p14:tracePt t="44493" x="1768475" y="4559300"/>
          <p14:tracePt t="44495" x="1825625" y="4559300"/>
          <p14:tracePt t="44497" x="1901825" y="4559300"/>
          <p14:tracePt t="44499" x="1957388" y="4559300"/>
          <p14:tracePt t="44501" x="2014538" y="4559300"/>
          <p14:tracePt t="44502" x="2090738" y="4559300"/>
          <p14:tracePt t="44504" x="2128838" y="4559300"/>
          <p14:tracePt t="44505" x="2193925" y="4559300"/>
          <p14:tracePt t="44507" x="2222500" y="4559300"/>
          <p14:tracePt t="44509" x="2308225" y="4559300"/>
          <p14:tracePt t="44510" x="2327275" y="4559300"/>
          <p14:tracePt t="44512" x="2411413" y="4559300"/>
          <p14:tracePt t="44514" x="2487613" y="4559300"/>
          <p14:tracePt t="44516" x="2563813" y="4559300"/>
          <p14:tracePt t="44518" x="2628900" y="4559300"/>
          <p14:tracePt t="44519" x="2686050" y="4568825"/>
          <p14:tracePt t="44521" x="2762250" y="4568825"/>
          <p14:tracePt t="44522" x="2809875" y="4568825"/>
          <p14:tracePt t="44524" x="2884488" y="4587875"/>
          <p14:tracePt t="44525" x="2932113" y="4587875"/>
          <p14:tracePt t="44526" x="3008313" y="4597400"/>
          <p14:tracePt t="44528" x="3046413" y="4597400"/>
          <p14:tracePt t="44534" x="3290888" y="4606925"/>
          <p14:tracePt t="44536" x="3367088" y="4606925"/>
          <p14:tracePt t="44538" x="3443288" y="4606925"/>
          <p14:tracePt t="44540" x="3498850" y="4625975"/>
          <p14:tracePt t="44542" x="3556000" y="4625975"/>
          <p14:tracePt t="44544" x="3613150" y="4625975"/>
          <p14:tracePt t="44546" x="3651250" y="4625975"/>
          <p14:tracePt t="44548" x="3717925" y="4625975"/>
          <p14:tracePt t="44550" x="3763963" y="4625975"/>
          <p14:tracePt t="44552" x="3802063" y="4625975"/>
          <p14:tracePt t="44554" x="3849688" y="4625975"/>
          <p14:tracePt t="44556" x="3859213" y="4625975"/>
          <p14:tracePt t="44557" x="3887788" y="4625975"/>
          <p14:tracePt t="44559" x="3906838" y="4616450"/>
          <p14:tracePt t="44560" x="3935413" y="4616450"/>
          <p14:tracePt t="44563" x="3944938" y="4616450"/>
          <p14:tracePt t="44564" x="3962400" y="4606925"/>
          <p14:tracePt t="44566" x="3971925" y="4606925"/>
          <p14:tracePt t="44567" x="3981450" y="4606925"/>
          <p14:tracePt t="44572" x="4000500" y="4597400"/>
          <p14:tracePt t="44928" x="4010025" y="4597400"/>
          <p14:tracePt t="44932" x="4029075" y="4597400"/>
          <p14:tracePt t="44934" x="4067175" y="4616450"/>
          <p14:tracePt t="44936" x="4095750" y="4625975"/>
          <p14:tracePt t="44938" x="4124325" y="4635500"/>
          <p14:tracePt t="44940" x="4171950" y="4645025"/>
          <p14:tracePt t="44942" x="4227513" y="4673600"/>
          <p14:tracePt t="44944" x="4275138" y="4683125"/>
          <p14:tracePt t="44946" x="4303713" y="4691063"/>
          <p14:tracePt t="44947" x="4370388" y="4729163"/>
          <p14:tracePt t="44949" x="4389438" y="4738688"/>
          <p14:tracePt t="44951" x="4435475" y="4748213"/>
          <p14:tracePt t="44952" x="4464050" y="4767263"/>
          <p14:tracePt t="44954" x="4511675" y="4786313"/>
          <p14:tracePt t="44956" x="4549775" y="4795838"/>
          <p14:tracePt t="44958" x="4597400" y="4824413"/>
          <p14:tracePt t="44960" x="4633913" y="4833938"/>
          <p14:tracePt t="44962" x="4652963" y="4843463"/>
          <p14:tracePt t="44964" x="4700588" y="4852988"/>
          <p14:tracePt t="44966" x="4748213" y="4881563"/>
          <p14:tracePt t="44968" x="4786313" y="4900613"/>
          <p14:tracePt t="44970" x="4833938" y="4918075"/>
          <p14:tracePt t="44972" x="4860925" y="4927600"/>
          <p14:tracePt t="44974" x="4889500" y="4946650"/>
          <p14:tracePt t="44976" x="4918075" y="4956175"/>
          <p14:tracePt t="44978" x="4937125" y="4965700"/>
          <p14:tracePt t="44981" x="4984750" y="4984750"/>
          <p14:tracePt t="44983" x="5003800" y="4994275"/>
          <p14:tracePt t="44985" x="5022850" y="4994275"/>
          <p14:tracePt t="44986" x="5032375" y="5003800"/>
          <p14:tracePt t="44988" x="5041900" y="5003800"/>
          <p14:tracePt t="44989" x="5060950" y="5013325"/>
          <p14:tracePt t="44996" x="5070475" y="5022850"/>
          <p14:tracePt t="44998" x="5080000" y="5022850"/>
          <p14:tracePt t="45068" x="5080000" y="5041900"/>
          <p14:tracePt t="45310" x="5080000" y="5032375"/>
          <p14:tracePt t="45323" x="5087938" y="5032375"/>
          <p14:tracePt t="45329" x="5097463" y="5022850"/>
          <p14:tracePt t="45346" x="5192713" y="4994275"/>
          <p14:tracePt t="45348" x="5221288" y="4984750"/>
          <p14:tracePt t="45350" x="5240338" y="4984750"/>
          <p14:tracePt t="45351" x="5249863" y="4975225"/>
          <p14:tracePt t="45352" x="5259388" y="4975225"/>
          <p14:tracePt t="45364" x="5353050" y="4956175"/>
          <p14:tracePt t="45365" x="5372100" y="4946650"/>
          <p14:tracePt t="45367" x="5391150" y="4946650"/>
          <p14:tracePt t="45368" x="5400675" y="4946650"/>
          <p14:tracePt t="45370" x="5419725" y="4937125"/>
          <p14:tracePt t="45371" x="5429250" y="4937125"/>
          <p14:tracePt t="45379" x="5476875" y="4927600"/>
          <p14:tracePt t="45381" x="5505450" y="4927600"/>
          <p14:tracePt t="45382" x="5514975" y="4927600"/>
          <p14:tracePt t="45396" x="5618163" y="4927600"/>
          <p14:tracePt t="45397" x="5627688" y="4927600"/>
          <p14:tracePt t="45398" x="5637213" y="4927600"/>
          <p14:tracePt t="45413" x="5732463" y="4946650"/>
          <p14:tracePt t="45415" x="5741988" y="4946650"/>
          <p14:tracePt t="45430" x="5788025" y="4975225"/>
          <p14:tracePt t="45463" x="5788025" y="4984750"/>
          <p14:tracePt t="45499" x="5768975" y="4984750"/>
          <p14:tracePt t="45514" x="5751513" y="4984750"/>
          <p14:tracePt t="45530" x="5732463" y="4984750"/>
          <p14:tracePt t="45547" x="5703888" y="4984750"/>
          <p14:tracePt t="45549" x="5694363" y="4984750"/>
          <p14:tracePt t="45562" x="5656263" y="4984750"/>
          <p14:tracePt t="45563" x="5646738" y="4984750"/>
          <p14:tracePt t="45579" x="5570538" y="5003800"/>
          <p14:tracePt t="45580" x="5561013" y="5003800"/>
          <p14:tracePt t="45595" x="5541963" y="5013325"/>
          <p14:tracePt t="45762" x="5551488" y="5013325"/>
          <p14:tracePt t="45818" x="5561013" y="5013325"/>
          <p14:tracePt t="45842" x="5570538" y="5013325"/>
          <p14:tracePt t="45848" x="5580063" y="5003800"/>
          <p14:tracePt t="45863" x="5589588" y="5003800"/>
          <p14:tracePt t="45895" x="5599113" y="5003800"/>
          <p14:tracePt t="45906" x="5608638" y="5003800"/>
          <p14:tracePt t="45930" x="5637213" y="5003800"/>
          <p14:tracePt t="45946" x="5656263" y="5003800"/>
          <p14:tracePt t="45962" x="5675313" y="5003800"/>
          <p14:tracePt t="45980" x="5684838" y="5003800"/>
          <p14:tracePt t="46033" x="5684838" y="4994275"/>
          <p14:tracePt t="46041" x="5694363" y="4994275"/>
          <p14:tracePt t="46079" x="5713413" y="4994275"/>
          <p14:tracePt t="46096" x="5722938" y="4994275"/>
          <p14:tracePt t="46097" x="5732463" y="4994275"/>
          <p14:tracePt t="46130" x="5778500" y="4984750"/>
          <p14:tracePt t="46146" x="5835650" y="4984750"/>
          <p14:tracePt t="46148" x="5845175" y="4984750"/>
          <p14:tracePt t="46149" x="5854700" y="4984750"/>
          <p14:tracePt t="46151" x="5864225" y="4984750"/>
          <p14:tracePt t="46163" x="5930900" y="4975225"/>
          <p14:tracePt t="46164" x="5940425" y="4975225"/>
          <p14:tracePt t="46165" x="5959475" y="4975225"/>
          <p14:tracePt t="46167" x="5969000" y="4975225"/>
          <p14:tracePt t="46168" x="5978525" y="4975225"/>
          <p14:tracePt t="46179" x="6043613" y="4975225"/>
          <p14:tracePt t="46181" x="6062663" y="4975225"/>
          <p14:tracePt t="46183" x="6072188" y="4975225"/>
          <p14:tracePt t="46185" x="6091238" y="4975225"/>
          <p14:tracePt t="46186" x="6100763" y="4975225"/>
          <p14:tracePt t="46196" x="6138863" y="4975225"/>
          <p14:tracePt t="46198" x="6167438" y="4975225"/>
          <p14:tracePt t="46200" x="6186488" y="4975225"/>
          <p14:tracePt t="46212" x="6251575" y="4975225"/>
          <p14:tracePt t="46213" x="6261100" y="4984750"/>
          <p14:tracePt t="46215" x="6270625" y="4984750"/>
          <p14:tracePt t="46229" x="6327775" y="4984750"/>
          <p14:tracePt t="46231" x="6346825" y="4984750"/>
          <p14:tracePt t="46246" x="6375400" y="4984750"/>
          <p14:tracePt t="46279" x="6394450" y="4984750"/>
          <p14:tracePt t="46296" x="6413500" y="4994275"/>
          <p14:tracePt t="46313" x="6423025" y="4994275"/>
          <p14:tracePt t="46346" x="6440488" y="4994275"/>
          <p14:tracePt t="46364" x="6507163" y="4994275"/>
          <p14:tracePt t="46366" x="6516688" y="4994275"/>
          <p14:tracePt t="46379" x="6583363" y="4994275"/>
          <p14:tracePt t="46381" x="6602413" y="4994275"/>
          <p14:tracePt t="46383" x="6611938" y="4994275"/>
          <p14:tracePt t="46385" x="6621463" y="4994275"/>
          <p14:tracePt t="46396" x="6667500" y="4994275"/>
          <p14:tracePt t="46398" x="6686550" y="4994275"/>
          <p14:tracePt t="46400" x="6696075" y="4994275"/>
          <p14:tracePt t="46402" x="6705600" y="4994275"/>
          <p14:tracePt t="46412" x="6753225" y="4994275"/>
          <p14:tracePt t="46414" x="6762750" y="4994275"/>
          <p14:tracePt t="46429" x="6810375" y="4994275"/>
          <p14:tracePt t="46430" x="6819900" y="4994275"/>
          <p14:tracePt t="46446" x="6894513" y="5003800"/>
          <p14:tracePt t="46448" x="6904038" y="5003800"/>
          <p14:tracePt t="46462" x="6970713" y="5013325"/>
          <p14:tracePt t="46464" x="6989763" y="5013325"/>
          <p14:tracePt t="46479" x="7037388" y="5013325"/>
          <p14:tracePt t="46481" x="7046913" y="5013325"/>
          <p14:tracePt t="46496" x="7056438" y="5013325"/>
          <p14:tracePt t="46582" x="7046913" y="5013325"/>
          <p14:tracePt t="46836" x="7056438" y="5013325"/>
          <p14:tracePt t="46842" x="7065963" y="5013325"/>
          <p14:tracePt t="46848" x="7075488" y="5013325"/>
          <p14:tracePt t="46862" x="7121525" y="5013325"/>
          <p14:tracePt t="46863" x="7140575" y="5013325"/>
          <p14:tracePt t="46865" x="7150100" y="5013325"/>
          <p14:tracePt t="46867" x="7159625" y="5013325"/>
          <p14:tracePt t="46869" x="7169150" y="5013325"/>
          <p14:tracePt t="46878" x="7207250" y="5013325"/>
          <p14:tracePt t="46895" x="7264400" y="5013325"/>
          <p14:tracePt t="46897" x="7273925" y="5013325"/>
          <p14:tracePt t="46912" x="7302500" y="5013325"/>
          <p14:tracePt t="46929" x="7331075" y="5022850"/>
          <p14:tracePt t="46945" x="7367588" y="5022850"/>
          <p14:tracePt t="46946" x="7377113" y="5022850"/>
          <p14:tracePt t="46948" x="7396163" y="5022850"/>
          <p14:tracePt t="46950" x="7405688" y="5022850"/>
          <p14:tracePt t="46962" x="7453313" y="5022850"/>
          <p14:tracePt t="46963" x="7462838" y="5022850"/>
          <p14:tracePt t="47033" x="7472363" y="5022850"/>
          <p14:tracePt t="47046" x="7539038" y="5022850"/>
          <p14:tracePt t="47048" x="7548563" y="5022850"/>
          <p14:tracePt t="47063" x="7604125" y="5041900"/>
          <p14:tracePt t="47079" x="7642225" y="5041900"/>
          <p14:tracePt t="47112" x="7699375" y="5051425"/>
          <p14:tracePt t="47128" x="7747000" y="5060950"/>
          <p14:tracePt t="47131" x="7756525" y="5060950"/>
          <p14:tracePt t="47133" x="7766050" y="5060950"/>
          <p14:tracePt t="47146" x="7821613" y="5060950"/>
          <p14:tracePt t="47148" x="7831138" y="5060950"/>
          <p14:tracePt t="47151" x="7850188" y="5060950"/>
          <p14:tracePt t="47153" x="7859713" y="5060950"/>
          <p14:tracePt t="47162" x="7888288" y="5060950"/>
          <p14:tracePt t="47164" x="7897813" y="5060950"/>
          <p14:tracePt t="47178" x="7954963" y="5060950"/>
          <p14:tracePt t="47180" x="7964488" y="5060950"/>
          <p14:tracePt t="47182" x="7974013" y="5060950"/>
          <p14:tracePt t="47195" x="8039100" y="5060950"/>
          <p14:tracePt t="47197" x="8058150" y="5060950"/>
          <p14:tracePt t="47198" x="8067675" y="5060950"/>
          <p14:tracePt t="47199" x="8077200" y="5060950"/>
          <p14:tracePt t="47212" x="8143875" y="5051425"/>
          <p14:tracePt t="47214" x="8153400" y="5051425"/>
          <p14:tracePt t="47215" x="8162925" y="5051425"/>
          <p14:tracePt t="47217" x="8172450" y="5051425"/>
          <p14:tracePt t="47229" x="8266113" y="5032375"/>
          <p14:tracePt t="47231" x="8285163" y="5032375"/>
          <p14:tracePt t="47246" x="8408988" y="5041900"/>
          <p14:tracePt t="47261" x="8502650" y="5060950"/>
          <p14:tracePt t="47263" x="8512175" y="5060950"/>
          <p14:tracePt t="47265" x="8531225" y="5060950"/>
          <p14:tracePt t="47278" x="8588375" y="5070475"/>
          <p14:tracePt t="47280" x="8607425" y="5070475"/>
          <p14:tracePt t="47296" x="8674100" y="5070475"/>
          <p14:tracePt t="47297" x="8683625" y="5070475"/>
          <p14:tracePt t="47311" x="8767763" y="5070475"/>
          <p14:tracePt t="47314" x="8796338" y="5070475"/>
          <p14:tracePt t="47316" x="8815388" y="5070475"/>
          <p14:tracePt t="47317" x="8824913" y="5070475"/>
          <p14:tracePt t="47346" x="9099550" y="5013325"/>
          <p14:tracePt t="47348" x="9118600" y="5013325"/>
          <p14:tracePt t="47350" x="9137650" y="5003800"/>
          <p14:tracePt t="47352" x="9145588" y="5003800"/>
          <p14:tracePt t="47362" x="9212263" y="5003800"/>
          <p14:tracePt t="47364" x="9240838" y="4994275"/>
          <p14:tracePt t="47367" x="9259888" y="4994275"/>
          <p14:tracePt t="47369" x="9278938" y="4994275"/>
          <p14:tracePt t="47370" x="9288463" y="4994275"/>
          <p14:tracePt t="47372" x="9317038" y="4994275"/>
          <p14:tracePt t="47373" x="9326563" y="4994275"/>
          <p14:tracePt t="47375" x="9345613" y="4994275"/>
          <p14:tracePt t="47381" x="9391650" y="4994275"/>
          <p14:tracePt t="47383" x="9410700" y="4994275"/>
          <p14:tracePt t="47384" x="9420225" y="4994275"/>
          <p14:tracePt t="47385" x="9429750" y="4994275"/>
          <p14:tracePt t="47395" x="9525000" y="5013325"/>
          <p14:tracePt t="47397" x="9544050" y="5013325"/>
          <p14:tracePt t="47399" x="9582150" y="5013325"/>
          <p14:tracePt t="47401" x="9599613" y="5013325"/>
          <p14:tracePt t="47403" x="9628188" y="5022850"/>
          <p14:tracePt t="47404" x="9647238" y="5022850"/>
          <p14:tracePt t="47406" x="9656763" y="5022850"/>
          <p14:tracePt t="47407" x="9666288" y="5022850"/>
          <p14:tracePt t="47408" x="9675813" y="5022850"/>
          <p14:tracePt t="47412" x="9713913" y="5022850"/>
          <p14:tracePt t="47428" x="9883775" y="5041900"/>
          <p14:tracePt t="47430" x="9912350" y="5041900"/>
          <p14:tracePt t="47432" x="9940925" y="5041900"/>
          <p14:tracePt t="47433" x="9950450" y="5041900"/>
          <p14:tracePt t="47435" x="9979025" y="5041900"/>
          <p14:tracePt t="47436" x="9998075" y="5041900"/>
          <p14:tracePt t="47446" x="10129838" y="5041900"/>
          <p14:tracePt t="47448" x="10177463" y="5041900"/>
          <p14:tracePt t="47449" x="10215563" y="5041900"/>
          <p14:tracePt t="47450" x="10244138" y="5041900"/>
          <p14:tracePt t="47452" x="10272713" y="5041900"/>
          <p14:tracePt t="47454" x="10318750" y="5041900"/>
          <p14:tracePt t="47455" x="10347325" y="5041900"/>
          <p14:tracePt t="47458" x="10375900" y="5041900"/>
          <p14:tracePt t="47460" x="10404475" y="5041900"/>
          <p14:tracePt t="47462" x="10433050" y="5041900"/>
          <p14:tracePt t="47463" x="10461625" y="5041900"/>
          <p14:tracePt t="47465" x="10480675" y="5041900"/>
          <p14:tracePt t="47466" x="10490200" y="5041900"/>
          <p14:tracePt t="47468" x="10507663" y="5041900"/>
          <p14:tracePt t="47469" x="10517188" y="5041900"/>
          <p14:tracePt t="47471" x="10536238" y="5041900"/>
          <p14:tracePt t="47475" x="10564813" y="5041900"/>
          <p14:tracePt t="47479" x="10583863" y="5041900"/>
          <p14:tracePt t="47495" x="10612438" y="5032375"/>
          <p14:tracePt t="47562" x="10593388" y="5032375"/>
          <p14:tracePt t="47579" x="10536238" y="5032375"/>
          <p14:tracePt t="47582" x="10507663" y="5041900"/>
          <p14:tracePt t="47585" x="10480675" y="5041900"/>
          <p14:tracePt t="47587" x="10442575" y="5041900"/>
          <p14:tracePt t="47590" x="10404475" y="5051425"/>
          <p14:tracePt t="47591" x="10394950" y="5051425"/>
          <p14:tracePt t="47594" x="10366375" y="5051425"/>
          <p14:tracePt t="47595" x="10318750" y="5060950"/>
          <p14:tracePt t="47597" x="10280650" y="5060950"/>
          <p14:tracePt t="47598" x="10263188" y="5060950"/>
          <p14:tracePt t="47601" x="10196513" y="5060950"/>
          <p14:tracePt t="47603" x="10148888" y="5060950"/>
          <p14:tracePt t="47605" x="10091738" y="5060950"/>
          <p14:tracePt t="47607" x="10017125" y="5060950"/>
          <p14:tracePt t="47609" x="9959975" y="5060950"/>
          <p14:tracePt t="47611" x="9883775" y="5060950"/>
          <p14:tracePt t="47613" x="9818688" y="5060950"/>
          <p14:tracePt t="47614" x="9780588" y="5060950"/>
          <p14:tracePt t="47615" x="9742488" y="5060950"/>
          <p14:tracePt t="47617" x="9666288" y="5060950"/>
          <p14:tracePt t="47619" x="9582150" y="5060950"/>
          <p14:tracePt t="47621" x="9496425" y="5060950"/>
          <p14:tracePt t="47623" x="9410700" y="5060950"/>
          <p14:tracePt t="47625" x="9307513" y="5060950"/>
          <p14:tracePt t="47627" x="9269413" y="5060950"/>
          <p14:tracePt t="47629" x="9099550" y="5051425"/>
          <p14:tracePt t="47631" x="8975725" y="5051425"/>
          <p14:tracePt t="47632" x="8947150" y="5051425"/>
          <p14:tracePt t="47633" x="8872538" y="5051425"/>
          <p14:tracePt t="47638" x="8559800" y="5041900"/>
          <p14:tracePt t="47640" x="8408988" y="5041900"/>
          <p14:tracePt t="47642" x="8285163" y="5041900"/>
          <p14:tracePt t="47649" x="7775575" y="5041900"/>
          <p14:tracePt t="47651" x="7623175" y="5041900"/>
          <p14:tracePt t="47653" x="7462838" y="5041900"/>
          <p14:tracePt t="47655" x="7321550" y="5041900"/>
          <p14:tracePt t="47657" x="7188200" y="5041900"/>
          <p14:tracePt t="47659" x="7018338" y="5041900"/>
          <p14:tracePt t="47666" x="6478588" y="5022850"/>
          <p14:tracePt t="47668" x="6356350" y="5022850"/>
          <p14:tracePt t="47670" x="6299200" y="5022850"/>
          <p14:tracePt t="47671" x="6289675" y="5022850"/>
          <p14:tracePt t="47712" x="5816600" y="5022850"/>
          <p14:tracePt t="47715" x="5713413" y="5022850"/>
          <p14:tracePt t="47718" x="5618163" y="5022850"/>
          <p14:tracePt t="47722" x="5551488" y="5022850"/>
          <p14:tracePt t="47724" x="5467350" y="5022850"/>
          <p14:tracePt t="47727" x="5429250" y="5041900"/>
          <p14:tracePt t="47730" x="5372100" y="5041900"/>
          <p14:tracePt t="47733" x="5324475" y="5051425"/>
          <p14:tracePt t="47736" x="5297488" y="5051425"/>
          <p14:tracePt t="47739" x="5268913" y="5051425"/>
          <p14:tracePt t="47742" x="5249863" y="5060950"/>
          <p14:tracePt t="47749" x="5230813" y="5060950"/>
          <p14:tracePt t="47762" x="5221288" y="5060950"/>
          <p14:tracePt t="47778" x="5211763" y="5060950"/>
          <p14:tracePt t="47795" x="5202238" y="5070475"/>
          <p14:tracePt t="47797" x="5192713" y="5070475"/>
          <p14:tracePt t="47811" x="5164138" y="5070475"/>
          <p14:tracePt t="47815" x="5135563" y="5070475"/>
          <p14:tracePt t="47817" x="5126038" y="5070475"/>
          <p14:tracePt t="47829" x="5080000" y="5070475"/>
          <p14:tracePt t="47832" x="5060950" y="5070475"/>
          <p14:tracePt t="47835" x="5041900" y="5070475"/>
          <p14:tracePt t="47838" x="5032375" y="5070475"/>
          <p14:tracePt t="47840" x="5013325" y="5070475"/>
          <p14:tracePt t="47843" x="4994275" y="5070475"/>
          <p14:tracePt t="47847" x="4965700" y="5070475"/>
          <p14:tracePt t="47851" x="4937125" y="5070475"/>
          <p14:tracePt t="47854" x="4908550" y="5070475"/>
          <p14:tracePt t="47858" x="4879975" y="5070475"/>
          <p14:tracePt t="47861" x="4852988" y="5070475"/>
          <p14:tracePt t="47865" x="4814888" y="5070475"/>
          <p14:tracePt t="47869" x="4786313" y="5070475"/>
          <p14:tracePt t="47873" x="4729163" y="5070475"/>
          <p14:tracePt t="47877" x="4700588" y="5070475"/>
          <p14:tracePt t="47882" x="4643438" y="5070475"/>
          <p14:tracePt t="47885" x="4633913" y="5070475"/>
          <p14:tracePt t="47892" x="4625975" y="5070475"/>
          <p14:tracePt t="47897" x="4606925" y="5070475"/>
          <p14:tracePt t="47900" x="4578350" y="5070475"/>
          <p14:tracePt t="47904" x="4521200" y="5070475"/>
          <p14:tracePt t="47908" x="4445000" y="5060950"/>
          <p14:tracePt t="47912" x="4389438" y="5060950"/>
          <p14:tracePt t="47917" x="4332288" y="5060950"/>
          <p14:tracePt t="47921" x="4275138" y="5051425"/>
          <p14:tracePt t="47924" x="4237038" y="5051425"/>
          <p14:tracePt t="47927" x="4217988" y="5051425"/>
          <p14:tracePt t="47929" x="4171950" y="5041900"/>
          <p14:tracePt t="47932" x="4143375" y="5041900"/>
          <p14:tracePt t="47935" x="4114800" y="5032375"/>
          <p14:tracePt t="47938" x="4086225" y="5032375"/>
          <p14:tracePt t="47940" x="4067175" y="5032375"/>
          <p14:tracePt t="47943" x="4048125" y="5022850"/>
          <p14:tracePt t="47946" x="4010025" y="5013325"/>
          <p14:tracePt t="47949" x="3981450" y="5013325"/>
          <p14:tracePt t="47952" x="3962400" y="4994275"/>
          <p14:tracePt t="47955" x="3935413" y="4994275"/>
          <p14:tracePt t="47957" x="3925888" y="4994275"/>
          <p14:tracePt t="47960" x="3916363" y="4994275"/>
          <p14:tracePt t="47962" x="3897313" y="4984750"/>
          <p14:tracePt t="47965" x="3868738" y="4975225"/>
          <p14:tracePt t="47967" x="3859213" y="4975225"/>
          <p14:tracePt t="47970" x="3849688" y="4975225"/>
          <p14:tracePt t="47972" x="3840163" y="4965700"/>
          <p14:tracePt t="47979" x="3802063" y="4956175"/>
          <p14:tracePt t="47982" x="3783013" y="4956175"/>
          <p14:tracePt t="47996" x="3744913" y="4927600"/>
          <p14:tracePt t="47999" x="3725863" y="4918075"/>
          <p14:tracePt t="48003" x="3717925" y="4918075"/>
          <p14:tracePt t="48006" x="3708400" y="4910138"/>
          <p14:tracePt t="48011" x="3708400" y="4900613"/>
          <p14:tracePt t="48015" x="3679825" y="4872038"/>
          <p14:tracePt t="48019" x="3660775" y="4862513"/>
          <p14:tracePt t="48022" x="3651250" y="4852988"/>
          <p14:tracePt t="48026" x="3641725" y="4833938"/>
          <p14:tracePt t="48030" x="3613150" y="4814888"/>
          <p14:tracePt t="48033" x="3603625" y="4795838"/>
          <p14:tracePt t="48035" x="3594100" y="4786313"/>
          <p14:tracePt t="48037" x="3584575" y="4776788"/>
          <p14:tracePt t="48045" x="3546475" y="4738688"/>
          <p14:tracePt t="48047" x="3527425" y="4719638"/>
          <p14:tracePt t="48049" x="3517900" y="4719638"/>
          <p14:tracePt t="48051" x="3517900" y="4710113"/>
          <p14:tracePt t="48053" x="3508375" y="4700588"/>
          <p14:tracePt t="48055" x="3490913" y="4683125"/>
          <p14:tracePt t="48063" x="3462338" y="4654550"/>
          <p14:tracePt t="48066" x="3443288" y="4645025"/>
          <p14:tracePt t="48077" x="3395663" y="4597400"/>
          <p14:tracePt t="48079" x="3395663" y="4587875"/>
          <p14:tracePt t="48081" x="3386138" y="4587875"/>
          <p14:tracePt t="48097" x="3348038" y="4549775"/>
          <p14:tracePt t="48099" x="3338513" y="4549775"/>
          <p14:tracePt t="48102" x="3338513" y="4540250"/>
          <p14:tracePt t="48111" x="3319463" y="4540250"/>
          <p14:tracePt t="48113" x="3309938" y="4530725"/>
          <p14:tracePt t="48128" x="3281363" y="4511675"/>
          <p14:tracePt t="48131" x="3273425" y="4502150"/>
          <p14:tracePt t="48134" x="3263900" y="4502150"/>
          <p14:tracePt t="48146" x="3216275" y="4483100"/>
          <p14:tracePt t="48148" x="3206750" y="4483100"/>
          <p14:tracePt t="48151" x="3197225" y="4483100"/>
          <p14:tracePt t="48153" x="3187700" y="4483100"/>
          <p14:tracePt t="48163" x="3149600" y="4464050"/>
          <p14:tracePt t="48165" x="3140075" y="4464050"/>
          <p14:tracePt t="48179" x="3092450" y="4456113"/>
          <p14:tracePt t="48182" x="3082925" y="4456113"/>
          <p14:tracePt t="48197" x="2998788" y="4446588"/>
          <p14:tracePt t="48199" x="2989263" y="4446588"/>
          <p14:tracePt t="48202" x="2970213" y="4446588"/>
          <p14:tracePt t="48205" x="2951163" y="4446588"/>
          <p14:tracePt t="48208" x="2932113" y="4437063"/>
          <p14:tracePt t="48210" x="2913063" y="4437063"/>
          <p14:tracePt t="48213" x="2894013" y="4437063"/>
          <p14:tracePt t="48214" x="2884488" y="4437063"/>
          <p14:tracePt t="48218" x="2855913" y="4437063"/>
          <p14:tracePt t="48227" x="2809875" y="4437063"/>
          <p14:tracePt t="48229" x="2800350" y="4437063"/>
          <p14:tracePt t="48232" x="2781300" y="4437063"/>
          <p14:tracePt t="48234" x="2771775" y="4437063"/>
          <p14:tracePt t="48245" x="2743200" y="4437063"/>
          <p14:tracePt t="48261" x="2724150" y="4446588"/>
          <p14:tracePt t="48279" x="2714625" y="4446588"/>
          <p14:tracePt t="48294" x="2686050" y="4446588"/>
          <p14:tracePt t="48296" x="2676525" y="4456113"/>
          <p14:tracePt t="48300" x="2647950" y="4456113"/>
          <p14:tracePt t="48303" x="2638425" y="4464050"/>
          <p14:tracePt t="48305" x="2628900" y="4464050"/>
          <p14:tracePt t="48312" x="2582863" y="4483100"/>
          <p14:tracePt t="48315" x="2563813" y="4492625"/>
          <p14:tracePt t="48317" x="2544763" y="4492625"/>
          <p14:tracePt t="48319" x="2525713" y="4502150"/>
          <p14:tracePt t="48321" x="2516188" y="4502150"/>
          <p14:tracePt t="48327" x="2449513" y="4530725"/>
          <p14:tracePt t="48329" x="2430463" y="4540250"/>
          <p14:tracePt t="48332" x="2392363" y="4549775"/>
          <p14:tracePt t="48335" x="2346325" y="4559300"/>
          <p14:tracePt t="48338" x="2327275" y="4568825"/>
          <p14:tracePt t="48341" x="2251075" y="4587875"/>
          <p14:tracePt t="48344" x="2212975" y="4597400"/>
          <p14:tracePt t="48348" x="2138363" y="4616450"/>
          <p14:tracePt t="48352" x="2062163" y="4625975"/>
          <p14:tracePt t="48355" x="2005013" y="4654550"/>
          <p14:tracePt t="48356" x="1966913" y="4664075"/>
          <p14:tracePt t="48359" x="1928813" y="4664075"/>
          <p14:tracePt t="48362" x="1863725" y="4673600"/>
          <p14:tracePt t="48364" x="1825625" y="4683125"/>
          <p14:tracePt t="48367" x="1768475" y="4700588"/>
          <p14:tracePt t="48369" x="1720850" y="4700588"/>
          <p14:tracePt t="48371" x="1693863" y="4710113"/>
          <p14:tracePt t="48373" x="1655763" y="4710113"/>
          <p14:tracePt t="48375" x="1608138" y="4710113"/>
          <p14:tracePt t="48378" x="1550988" y="4719638"/>
          <p14:tracePt t="48380" x="1512888" y="4719638"/>
          <p14:tracePt t="48382" x="1484313" y="4719638"/>
          <p14:tracePt t="48384" x="1447800" y="4719638"/>
          <p14:tracePt t="48386" x="1419225" y="4719638"/>
          <p14:tracePt t="48387" x="1400175" y="4719638"/>
          <p14:tracePt t="48389" x="1371600" y="4719638"/>
          <p14:tracePt t="48391" x="1333500" y="4719638"/>
          <p14:tracePt t="48392" x="1323975" y="4719638"/>
          <p14:tracePt t="48395" x="1285875" y="4719638"/>
          <p14:tracePt t="48397" x="1257300" y="4719638"/>
          <p14:tracePt t="48399" x="1239838" y="4719638"/>
          <p14:tracePt t="48401" x="1220788" y="4719638"/>
          <p14:tracePt t="48403" x="1192213" y="4719638"/>
          <p14:tracePt t="48404" x="1173163" y="4719638"/>
          <p14:tracePt t="48411" x="1116013" y="4710113"/>
          <p14:tracePt t="48428" x="1068388" y="4700588"/>
          <p14:tracePt t="48430" x="1068388" y="4691063"/>
          <p14:tracePt t="48444" x="1058863" y="4691063"/>
          <p14:tracePt t="48462" x="1058863" y="4683125"/>
          <p14:tracePt t="48478" x="1049338" y="4673600"/>
          <p14:tracePt t="48480" x="1049338" y="4664075"/>
          <p14:tracePt t="48494" x="1049338" y="4635500"/>
          <p14:tracePt t="48511" x="1039813" y="4616450"/>
          <p14:tracePt t="48529" x="1030288" y="4606925"/>
          <p14:tracePt t="48579" x="1020763" y="4606925"/>
          <p14:tracePt t="48595" x="1020763" y="4597400"/>
          <p14:tracePt t="48611" x="1012825" y="4597400"/>
          <p14:tracePt t="48629" x="1003300" y="4587875"/>
          <p14:tracePt t="48647" x="984250" y="4597400"/>
          <p14:tracePt t="48661" x="955675" y="4578350"/>
          <p14:tracePt t="48678" x="936625" y="4559300"/>
          <p14:tracePt t="48681" x="927100" y="4559300"/>
          <p14:tracePt t="48696" x="908050" y="4540250"/>
          <p14:tracePt t="48701" x="898525" y="4521200"/>
          <p14:tracePt t="48703" x="889000" y="4521200"/>
          <p14:tracePt t="48711" x="879475" y="4511675"/>
          <p14:tracePt t="48729" x="860425" y="4511675"/>
          <p14:tracePt t="48745" x="850900" y="4502150"/>
          <p14:tracePt t="48748" x="850900" y="4492625"/>
          <p14:tracePt t="48761" x="850900" y="4483100"/>
          <p14:tracePt t="48778" x="841375" y="4473575"/>
          <p14:tracePt t="48814" x="831850" y="4464050"/>
          <p14:tracePt t="48828" x="822325" y="4456113"/>
          <p14:tracePt t="48846" x="793750" y="4446588"/>
          <p14:tracePt t="48850" x="785813" y="4437063"/>
          <p14:tracePt t="48861" x="776288" y="4408488"/>
          <p14:tracePt t="48862" x="766763" y="4398963"/>
          <p14:tracePt t="48897" x="671513" y="4322763"/>
          <p14:tracePt t="48912" x="661988" y="4322763"/>
          <p14:tracePt t="48914" x="652463" y="4322763"/>
          <p14:tracePt t="48970" x="642938" y="4322763"/>
          <p14:tracePt t="49051" x="633413" y="4322763"/>
          <p14:tracePt t="49086" x="623888" y="4322763"/>
          <p14:tracePt t="49112" x="604838" y="4322763"/>
          <p14:tracePt t="49130" x="595313" y="4322763"/>
          <p14:tracePt t="49175" x="595313" y="4332288"/>
          <p14:tracePt t="49182" x="595313" y="4360863"/>
          <p14:tracePt t="49186" x="614363" y="4379913"/>
          <p14:tracePt t="49191" x="642938" y="4418013"/>
          <p14:tracePt t="49196" x="709613" y="4456113"/>
          <p14:tracePt t="49201" x="757238" y="4492625"/>
          <p14:tracePt t="49206" x="841375" y="4540250"/>
          <p14:tracePt t="49210" x="927100" y="4559300"/>
          <p14:tracePt t="49215" x="1058863" y="4606925"/>
          <p14:tracePt t="49218" x="1106488" y="4606925"/>
          <p14:tracePt t="49222" x="1211263" y="4635500"/>
          <p14:tracePt t="49225" x="1295400" y="4654550"/>
          <p14:tracePt t="49228" x="1362075" y="4683125"/>
          <p14:tracePt t="49231" x="1428750" y="4691063"/>
          <p14:tracePt t="49236" x="1512888" y="4710113"/>
          <p14:tracePt t="49241" x="1589088" y="4719638"/>
          <p14:tracePt t="49246" x="1636713" y="4719638"/>
          <p14:tracePt t="49247" x="1646238" y="4719638"/>
          <p14:tracePt t="49253" x="1684338" y="4719638"/>
          <p14:tracePt t="49254" x="1693863" y="4729163"/>
          <p14:tracePt t="49261" x="1701800" y="4729163"/>
          <p14:tracePt t="49276" x="1711325" y="4729163"/>
          <p14:tracePt t="49310" x="1711325" y="4710113"/>
          <p14:tracePt t="49327" x="1711325" y="4683125"/>
          <p14:tracePt t="49328" x="1701800" y="4683125"/>
          <p14:tracePt t="49330" x="1701800" y="4673600"/>
          <p14:tracePt t="49344" x="1684338" y="4654550"/>
          <p14:tracePt t="49361" x="1674813" y="4654550"/>
          <p14:tracePt t="49363" x="1665288" y="4654550"/>
          <p14:tracePt t="49377" x="1627188" y="4645025"/>
          <p14:tracePt t="49378" x="1617663" y="4645025"/>
          <p14:tracePt t="49394" x="1570038" y="4645025"/>
          <p14:tracePt t="49395" x="1550988" y="4645025"/>
          <p14:tracePt t="49462" x="1550988" y="4654550"/>
          <p14:tracePt t="49468" x="1550988" y="4691063"/>
          <p14:tracePt t="49470" x="1550988" y="4710113"/>
          <p14:tracePt t="49472" x="1550988" y="4729163"/>
          <p14:tracePt t="49474" x="1560513" y="4748213"/>
          <p14:tracePt t="49476" x="1560513" y="4776788"/>
          <p14:tracePt t="49478" x="1570038" y="4805363"/>
          <p14:tracePt t="49483" x="1579563" y="4881563"/>
          <p14:tracePt t="49485" x="1589088" y="4918075"/>
          <p14:tracePt t="49487" x="1589088" y="4956175"/>
          <p14:tracePt t="49489" x="1598613" y="4994275"/>
          <p14:tracePt t="49491" x="1608138" y="5032375"/>
          <p14:tracePt t="49493" x="1617663" y="5080000"/>
          <p14:tracePt t="49495" x="1636713" y="5108575"/>
          <p14:tracePt t="49497" x="1636713" y="5145088"/>
          <p14:tracePt t="49499" x="1655763" y="5183188"/>
          <p14:tracePt t="49501" x="1665288" y="5230813"/>
          <p14:tracePt t="49503" x="1674813" y="5278438"/>
          <p14:tracePt t="49505" x="1701800" y="5307013"/>
          <p14:tracePt t="49507" x="1711325" y="5335588"/>
          <p14:tracePt t="49508" x="1720850" y="5364163"/>
          <p14:tracePt t="49510" x="1730375" y="5391150"/>
          <p14:tracePt t="49511" x="1730375" y="5400675"/>
          <p14:tracePt t="49513" x="1739900" y="5429250"/>
          <p14:tracePt t="49515" x="1758950" y="5457825"/>
          <p14:tracePt t="49516" x="1758950" y="5476875"/>
          <p14:tracePt t="49519" x="1778000" y="5514975"/>
          <p14:tracePt t="49520" x="1787525" y="5524500"/>
          <p14:tracePt t="49522" x="1797050" y="5543550"/>
          <p14:tracePt t="49529" x="1835150" y="5591175"/>
          <p14:tracePt t="49530" x="1835150" y="5600700"/>
          <p14:tracePt t="49543" x="1863725" y="5627688"/>
          <p14:tracePt t="49576" x="1882775" y="5627688"/>
          <p14:tracePt t="49696" x="1882775" y="5618163"/>
          <p14:tracePt t="49710" x="1873250" y="5608638"/>
          <p14:tracePt t="49728" x="1825625" y="5572125"/>
          <p14:tracePt t="49729" x="1816100" y="5572125"/>
          <p14:tracePt t="49744" x="1730375" y="5534025"/>
          <p14:tracePt t="49746" x="1701800" y="5524500"/>
          <p14:tracePt t="49748" x="1684338" y="5514975"/>
          <p14:tracePt t="49750" x="1674813" y="5514975"/>
          <p14:tracePt t="49752" x="1655763" y="5505450"/>
          <p14:tracePt t="49754" x="1646238" y="5495925"/>
          <p14:tracePt t="49755" x="1636713" y="5495925"/>
          <p14:tracePt t="49757" x="1617663" y="5495925"/>
          <p14:tracePt t="49763" x="1579563" y="5476875"/>
          <p14:tracePt t="49765" x="1560513" y="5467350"/>
          <p14:tracePt t="49766" x="1541463" y="5457825"/>
          <p14:tracePt t="49776" x="1466850" y="5429250"/>
          <p14:tracePt t="49778" x="1457325" y="5429250"/>
          <p14:tracePt t="49779" x="1447800" y="5429250"/>
          <p14:tracePt t="49781" x="1438275" y="5429250"/>
          <p14:tracePt t="49792" x="1409700" y="5419725"/>
          <p14:tracePt t="49794" x="1409700" y="5410200"/>
          <p14:tracePt t="49827" x="1400175" y="5410200"/>
          <p14:tracePt t="49842" x="1390650" y="5410200"/>
          <p14:tracePt t="49843" x="1390650" y="5419725"/>
          <p14:tracePt t="49860" x="1390650" y="5429250"/>
          <p14:tracePt t="49877" x="1390650" y="5438775"/>
          <p14:tracePt t="49925" x="1390650" y="5448300"/>
          <p14:tracePt t="49943" x="1409700" y="5476875"/>
          <p14:tracePt t="49946" x="1409700" y="5486400"/>
          <p14:tracePt t="49960" x="1428750" y="5505450"/>
          <p14:tracePt t="49964" x="1438275" y="5514975"/>
          <p14:tracePt t="49976" x="1484313" y="5534025"/>
          <p14:tracePt t="49979" x="1493838" y="5534025"/>
          <p14:tracePt t="49981" x="1503363" y="5534025"/>
          <p14:tracePt t="49985" x="1512888" y="5534025"/>
          <p14:tracePt t="49989" x="1522413" y="5543550"/>
          <p14:tracePt t="49992" x="1531938" y="5553075"/>
          <p14:tracePt t="49995" x="1550988" y="5553075"/>
          <p14:tracePt t="49997" x="1560513" y="5553075"/>
          <p14:tracePt t="49998" x="1570038" y="5553075"/>
          <p14:tracePt t="50003" x="1589088" y="5562600"/>
          <p14:tracePt t="50006" x="1608138" y="5572125"/>
          <p14:tracePt t="50012" x="1646238" y="5581650"/>
          <p14:tracePt t="50015" x="1674813" y="5581650"/>
          <p14:tracePt t="50016" x="1684338" y="5591175"/>
          <p14:tracePt t="50028" x="1797050" y="5600700"/>
          <p14:tracePt t="50031" x="1816100" y="5608638"/>
          <p14:tracePt t="50032" x="1844675" y="5608638"/>
          <p14:tracePt t="50033" x="1854200" y="5608638"/>
          <p14:tracePt t="50034" x="1863725" y="5608638"/>
          <p14:tracePt t="50045" x="1995488" y="5627688"/>
          <p14:tracePt t="50048" x="2052638" y="5627688"/>
          <p14:tracePt t="50053" x="2109788" y="5637213"/>
          <p14:tracePt t="50055" x="2146300" y="5637213"/>
          <p14:tracePt t="50056" x="2184400" y="5637213"/>
          <p14:tracePt t="50059" x="2212975" y="5637213"/>
          <p14:tracePt t="50061" x="2251075" y="5637213"/>
          <p14:tracePt t="50064" x="2308225" y="5637213"/>
          <p14:tracePt t="50067" x="2373313" y="5637213"/>
          <p14:tracePt t="50069" x="2420938" y="5637213"/>
          <p14:tracePt t="50071" x="2459038" y="5627688"/>
          <p14:tracePt t="50073" x="2506663" y="5627688"/>
          <p14:tracePt t="50075" x="2525713" y="5627688"/>
          <p14:tracePt t="50077" x="2592388" y="5608638"/>
          <p14:tracePt t="50079" x="2638425" y="5600700"/>
          <p14:tracePt t="50080" x="2676525" y="5600700"/>
          <p14:tracePt t="50082" x="2724150" y="5591175"/>
          <p14:tracePt t="50084" x="2743200" y="5591175"/>
          <p14:tracePt t="50088" x="2884488" y="5572125"/>
          <p14:tracePt t="50091" x="2941638" y="5553075"/>
          <p14:tracePt t="50093" x="2989263" y="5553075"/>
          <p14:tracePt t="50096" x="2998788" y="5543550"/>
          <p14:tracePt t="50137" x="3017838" y="5543550"/>
          <p14:tracePt t="50139" x="3046413" y="5543550"/>
          <p14:tracePt t="50142" x="3121025" y="5543550"/>
          <p14:tracePt t="50144" x="3206750" y="5543550"/>
          <p14:tracePt t="50147" x="3244850" y="5543550"/>
          <p14:tracePt t="50149" x="3281363" y="5543550"/>
          <p14:tracePt t="50151" x="3319463" y="5543550"/>
          <p14:tracePt t="50154" x="3338513" y="5543550"/>
          <p14:tracePt t="50156" x="3376613" y="5543550"/>
          <p14:tracePt t="50159" x="3414713" y="5543550"/>
          <p14:tracePt t="50162" x="3424238" y="5543550"/>
          <p14:tracePt t="50164" x="3443288" y="5553075"/>
          <p14:tracePt t="50170" x="3462338" y="5553075"/>
          <p14:tracePt t="50203" x="3462338" y="5543550"/>
          <p14:tracePt t="50226" x="3452813" y="5553075"/>
          <p14:tracePt t="50264" x="3443288" y="5553075"/>
          <p14:tracePt t="50277" x="3433763" y="5553075"/>
          <p14:tracePt t="50315" x="3433763" y="5562600"/>
          <p14:tracePt t="50326" x="3490913" y="5572125"/>
          <p14:tracePt t="50328" x="3517900" y="5572125"/>
          <p14:tracePt t="50330" x="3546475" y="5581650"/>
          <p14:tracePt t="50332" x="3575050" y="5600700"/>
          <p14:tracePt t="50334" x="3613150" y="5608638"/>
          <p14:tracePt t="50336" x="3651250" y="5608638"/>
          <p14:tracePt t="50338" x="3698875" y="5618163"/>
          <p14:tracePt t="50340" x="3735388" y="5627688"/>
          <p14:tracePt t="50342" x="3783013" y="5637213"/>
          <p14:tracePt t="50344" x="3840163" y="5646738"/>
          <p14:tracePt t="50346" x="3887788" y="5646738"/>
          <p14:tracePt t="50348" x="3944938" y="5665788"/>
          <p14:tracePt t="50353" x="4105275" y="5675313"/>
          <p14:tracePt t="50355" x="4162425" y="5675313"/>
          <p14:tracePt t="50357" x="4217988" y="5675313"/>
          <p14:tracePt t="50363" x="4406900" y="5675313"/>
          <p14:tracePt t="50365" x="4464050" y="5675313"/>
          <p14:tracePt t="50367" x="4521200" y="5675313"/>
          <p14:tracePt t="50368" x="4559300" y="5675313"/>
          <p14:tracePt t="50370" x="4616450" y="5656263"/>
          <p14:tracePt t="50371" x="4681538" y="5646738"/>
          <p14:tracePt t="50373" x="4710113" y="5646738"/>
          <p14:tracePt t="50374" x="4738688" y="5646738"/>
          <p14:tracePt t="50376" x="4795838" y="5637213"/>
          <p14:tracePt t="50377" x="4824413" y="5627688"/>
          <p14:tracePt t="50379" x="4860925" y="5608638"/>
          <p14:tracePt t="50380" x="4889500" y="5608638"/>
          <p14:tracePt t="50382" x="4937125" y="5591175"/>
          <p14:tracePt t="50383" x="4956175" y="5591175"/>
          <p14:tracePt t="50385" x="5003800" y="5581650"/>
          <p14:tracePt t="50386" x="5022850" y="5562600"/>
          <p14:tracePt t="50388" x="5051425" y="5553075"/>
          <p14:tracePt t="50389" x="5080000" y="5543550"/>
          <p14:tracePt t="50391" x="5087938" y="5543550"/>
          <p14:tracePt t="50397" x="5173663" y="5514975"/>
          <p14:tracePt t="50399" x="5192713" y="5495925"/>
          <p14:tracePt t="50401" x="5211763" y="5495925"/>
          <p14:tracePt t="50403" x="5221288" y="5486400"/>
          <p14:tracePt t="50409" x="5230813" y="5476875"/>
          <p14:tracePt t="50425" x="5230813" y="5467350"/>
          <p14:tracePt t="50442" x="5221288" y="5457825"/>
          <p14:tracePt t="50444" x="5211763" y="5457825"/>
          <p14:tracePt t="50459" x="5126038" y="5457825"/>
          <p14:tracePt t="50460" x="5106988" y="5457825"/>
          <p14:tracePt t="50462" x="5087938" y="5457825"/>
          <p14:tracePt t="50463" x="5080000" y="5457825"/>
          <p14:tracePt t="50476" x="5003800" y="5476875"/>
          <p14:tracePt t="50478" x="4994275" y="5476875"/>
          <p14:tracePt t="50493" x="4965700" y="5495925"/>
          <p14:tracePt t="50509" x="4956175" y="5495925"/>
          <p14:tracePt t="50534" x="4946650" y="5495925"/>
          <p14:tracePt t="50561" x="4899025" y="5486400"/>
          <p14:tracePt t="50563" x="4879975" y="5476875"/>
          <p14:tracePt t="50565" x="4870450" y="5476875"/>
          <p14:tracePt t="50567" x="4852988" y="5467350"/>
          <p14:tracePt t="50569" x="4843463" y="5467350"/>
          <p14:tracePt t="50571" x="4824413" y="5457825"/>
          <p14:tracePt t="50573" x="4814888" y="5457825"/>
          <p14:tracePt t="50574" x="4805363" y="5448300"/>
          <p14:tracePt t="50580" x="4748213" y="5429250"/>
          <p14:tracePt t="50582" x="4719638" y="5419725"/>
          <p14:tracePt t="50583" x="4710113" y="5419725"/>
          <p14:tracePt t="50585" x="4681538" y="5391150"/>
          <p14:tracePt t="50587" x="4633913" y="5381625"/>
          <p14:tracePt t="50589" x="4587875" y="5372100"/>
          <p14:tracePt t="50591" x="4568825" y="5364163"/>
          <p14:tracePt t="50593" x="4502150" y="5335588"/>
          <p14:tracePt t="50595" x="4454525" y="5326063"/>
          <p14:tracePt t="50596" x="4389438" y="5307013"/>
          <p14:tracePt t="50598" x="4351338" y="5287963"/>
          <p14:tracePt t="50599" x="4284663" y="5278438"/>
          <p14:tracePt t="50601" x="4256088" y="5268913"/>
          <p14:tracePt t="50603" x="4179888" y="5240338"/>
          <p14:tracePt t="50604" x="4143375" y="5230813"/>
          <p14:tracePt t="50606" x="4057650" y="5202238"/>
          <p14:tracePt t="50607" x="4019550" y="5192713"/>
          <p14:tracePt t="50609" x="3925888" y="5164138"/>
          <p14:tracePt t="50610" x="3878263" y="5154613"/>
          <p14:tracePt t="50611" x="3783013" y="5127625"/>
          <p14:tracePt t="50613" x="3735388" y="5118100"/>
          <p14:tracePt t="50614" x="3698875" y="5099050"/>
          <p14:tracePt t="50615" x="3594100" y="5070475"/>
          <p14:tracePt t="50617" x="3536950" y="5060950"/>
          <p14:tracePt t="50618" x="3498850" y="5051425"/>
          <p14:tracePt t="50620" x="3405188" y="5022850"/>
          <p14:tracePt t="50622" x="3348038" y="5013325"/>
          <p14:tracePt t="50623" x="3338513" y="5013325"/>
          <p14:tracePt t="50626" x="3338513" y="5003800"/>
          <p14:tracePt t="50627" x="3328988" y="5003800"/>
          <p14:tracePt t="50640" x="3319463" y="5003800"/>
          <p14:tracePt t="50641" x="3290888" y="5003800"/>
          <p14:tracePt t="50643" x="3244850" y="5003800"/>
          <p14:tracePt t="50644" x="3225800" y="5003800"/>
          <p14:tracePt t="50646" x="3178175" y="5003800"/>
          <p14:tracePt t="50647" x="3159125" y="5003800"/>
          <p14:tracePt t="50649" x="3121025" y="5003800"/>
          <p14:tracePt t="50650" x="3073400" y="5003800"/>
          <p14:tracePt t="50652" x="3046413" y="5003800"/>
          <p14:tracePt t="50653" x="3017838" y="5003800"/>
          <p14:tracePt t="50654" x="2970213" y="5013325"/>
          <p14:tracePt t="50656" x="2951163" y="5013325"/>
          <p14:tracePt t="50657" x="2922588" y="5022850"/>
          <p14:tracePt t="50664" x="2781300" y="5051425"/>
          <p14:tracePt t="50665" x="2762250" y="5051425"/>
          <p14:tracePt t="50667" x="2714625" y="5060950"/>
          <p14:tracePt t="50669" x="2686050" y="5070475"/>
          <p14:tracePt t="50670" x="2657475" y="5070475"/>
          <p14:tracePt t="50671" x="2638425" y="5080000"/>
          <p14:tracePt t="50672" x="2619375" y="5080000"/>
          <p14:tracePt t="50673" x="2609850" y="5080000"/>
          <p14:tracePt t="50680" x="2468563" y="5127625"/>
          <p14:tracePt t="50682" x="2430463" y="5137150"/>
          <p14:tracePt t="50684" x="2401888" y="5145088"/>
          <p14:tracePt t="50686" x="2373313" y="5164138"/>
          <p14:tracePt t="50688" x="2327275" y="5183188"/>
          <p14:tracePt t="50690" x="2298700" y="5183188"/>
          <p14:tracePt t="50693" x="2279650" y="5192713"/>
          <p14:tracePt t="50694" x="2232025" y="5211763"/>
          <p14:tracePt t="50695" x="2203450" y="5221288"/>
          <p14:tracePt t="50697" x="2174875" y="5221288"/>
          <p14:tracePt t="50699" x="2146300" y="5230813"/>
          <p14:tracePt t="50700" x="2138363" y="5240338"/>
          <p14:tracePt t="50702" x="2100263" y="5259388"/>
          <p14:tracePt t="50703" x="2081213" y="5268913"/>
          <p14:tracePt t="50705" x="2052638" y="5268913"/>
          <p14:tracePt t="50706" x="2043113" y="5268913"/>
          <p14:tracePt t="50708" x="2024063" y="5278438"/>
          <p14:tracePt t="50709" x="2005013" y="5287963"/>
          <p14:tracePt t="50710" x="1995488" y="5287963"/>
          <p14:tracePt t="50712" x="1966913" y="5297488"/>
          <p14:tracePt t="50713" x="1957388" y="5297488"/>
          <p14:tracePt t="50714" x="1947863" y="5297488"/>
          <p14:tracePt t="50722" x="1901825" y="5307013"/>
          <p14:tracePt t="50742" x="1863725" y="5316538"/>
          <p14:tracePt t="50759" x="1854200" y="5316538"/>
          <p14:tracePt t="51088" x="1835150" y="5316538"/>
          <p14:tracePt t="51096" x="1816100" y="5326063"/>
          <p14:tracePt t="51101" x="1768475" y="5364163"/>
          <p14:tracePt t="51104" x="1739900" y="5381625"/>
          <p14:tracePt t="51106" x="1730375" y="5391150"/>
          <p14:tracePt t="51108" x="1720850" y="5391150"/>
          <p14:tracePt t="51109" x="1693863" y="5410200"/>
          <p14:tracePt t="51114" x="1646238" y="5438775"/>
          <p14:tracePt t="51119" x="1598613" y="5467350"/>
          <p14:tracePt t="51124" x="1570038" y="5486400"/>
          <p14:tracePt t="51128" x="1522413" y="5514975"/>
          <p14:tracePt t="51130" x="1512888" y="5524500"/>
          <p14:tracePt t="51132" x="1503363" y="5534025"/>
          <p14:tracePt t="51134" x="1484313" y="5543550"/>
          <p14:tracePt t="51137" x="1474788" y="5562600"/>
          <p14:tracePt t="51140" x="1466850" y="5572125"/>
          <p14:tracePt t="51144" x="1457325" y="5581650"/>
          <p14:tracePt t="51159" x="1447800" y="5591175"/>
          <p14:tracePt t="51199" x="1457325" y="5591175"/>
          <p14:tracePt t="51208" x="1466850" y="5591175"/>
          <p14:tracePt t="51227" x="1484313" y="5591175"/>
          <p14:tracePt t="51229" x="1493838" y="5600700"/>
          <p14:tracePt t="51231" x="1503363" y="5600700"/>
          <p14:tracePt t="51233" x="1503363" y="5608638"/>
          <p14:tracePt t="51236" x="1512888" y="5608638"/>
          <p14:tracePt t="51238" x="1522413" y="5618163"/>
          <p14:tracePt t="51245" x="1560513" y="5637213"/>
          <p14:tracePt t="51247" x="1570038" y="5656263"/>
          <p14:tracePt t="51248" x="1579563" y="5656263"/>
          <p14:tracePt t="51258" x="1617663" y="5694363"/>
          <p14:tracePt t="51260" x="1636713" y="5703888"/>
          <p14:tracePt t="51261" x="1646238" y="5713413"/>
          <p14:tracePt t="51275" x="1701800" y="5780088"/>
          <p14:tracePt t="51277" x="1711325" y="5780088"/>
          <p14:tracePt t="51279" x="1720850" y="5789613"/>
          <p14:tracePt t="51291" x="1749425" y="5827713"/>
          <p14:tracePt t="51293" x="1758950" y="5827713"/>
          <p14:tracePt t="51295" x="1768475" y="5835650"/>
          <p14:tracePt t="51309" x="1787525" y="5845175"/>
          <p14:tracePt t="51630" x="1797050" y="5845175"/>
          <p14:tracePt t="51642" x="1816100" y="5845175"/>
          <p14:tracePt t="51658" x="1882775" y="5845175"/>
          <p14:tracePt t="51675" x="1957388" y="5845175"/>
          <p14:tracePt t="51677" x="1966913" y="5845175"/>
          <p14:tracePt t="51679" x="1976438" y="5845175"/>
          <p14:tracePt t="51681" x="1985963" y="5845175"/>
          <p14:tracePt t="51693" x="2024063" y="5835650"/>
          <p14:tracePt t="51695" x="2033588" y="5835650"/>
          <p14:tracePt t="51696" x="2043113" y="5835650"/>
          <p14:tracePt t="51698" x="2052638" y="5835650"/>
          <p14:tracePt t="51709" x="2109788" y="5827713"/>
          <p14:tracePt t="51711" x="2128838" y="5827713"/>
          <p14:tracePt t="51712" x="2138363" y="5827713"/>
          <p14:tracePt t="51725" x="2251075" y="5818188"/>
          <p14:tracePt t="51727" x="2270125" y="5808663"/>
          <p14:tracePt t="51730" x="2298700" y="5808663"/>
          <p14:tracePt t="51732" x="2317750" y="5808663"/>
          <p14:tracePt t="51734" x="2336800" y="5808663"/>
          <p14:tracePt t="51735" x="2346325" y="5808663"/>
          <p14:tracePt t="51736" x="2365375" y="5808663"/>
          <p14:tracePt t="51738" x="2373313" y="5808663"/>
          <p14:tracePt t="51739" x="2382838" y="5808663"/>
          <p14:tracePt t="51746" x="2449513" y="5799138"/>
          <p14:tracePt t="51748" x="2459038" y="5799138"/>
          <p14:tracePt t="51749" x="2478088" y="5789613"/>
          <p14:tracePt t="51751" x="2497138" y="5789613"/>
          <p14:tracePt t="51754" x="2516188" y="5780088"/>
          <p14:tracePt t="51755" x="2525713" y="5780088"/>
          <p14:tracePt t="51757" x="2535238" y="5780088"/>
          <p14:tracePt t="51759" x="2544763" y="5780088"/>
          <p14:tracePt t="51760" x="2554288" y="5780088"/>
          <p14:tracePt t="51762" x="2563813" y="5770563"/>
          <p14:tracePt t="51764" x="2582863" y="5761038"/>
          <p14:tracePt t="51765" x="2592388" y="5761038"/>
          <p14:tracePt t="51771" x="2609850" y="5761038"/>
          <p14:tracePt t="51775" x="2619375" y="5761038"/>
          <p14:tracePt t="51791" x="2686050" y="5741988"/>
          <p14:tracePt t="51808" x="2724150" y="5732463"/>
          <p14:tracePt t="51825" x="2733675" y="5732463"/>
          <p14:tracePt t="52041" x="2733675" y="5722938"/>
          <p14:tracePt t="52284" x="2743200" y="5722938"/>
          <p14:tracePt t="52429" x="2752725" y="5722938"/>
          <p14:tracePt t="52442" x="2771775" y="5713413"/>
          <p14:tracePt t="52444" x="2781300" y="5713413"/>
          <p14:tracePt t="52459" x="2836863" y="5713413"/>
          <p14:tracePt t="52462" x="2846388" y="5713413"/>
          <p14:tracePt t="52464" x="2865438" y="5713413"/>
          <p14:tracePt t="52467" x="2874963" y="5713413"/>
          <p14:tracePt t="52478" x="2951163" y="5713413"/>
          <p14:tracePt t="52482" x="2989263" y="5713413"/>
          <p14:tracePt t="52484" x="3008313" y="5713413"/>
          <p14:tracePt t="52485" x="3027363" y="5713413"/>
          <p14:tracePt t="52487" x="3036888" y="5713413"/>
          <p14:tracePt t="52489" x="3063875" y="5713413"/>
          <p14:tracePt t="52492" x="3082925" y="5713413"/>
          <p14:tracePt t="52494" x="3121025" y="5713413"/>
          <p14:tracePt t="52497" x="3159125" y="5713413"/>
          <p14:tracePt t="52499" x="3178175" y="5713413"/>
          <p14:tracePt t="52502" x="3225800" y="5713413"/>
          <p14:tracePt t="52504" x="3273425" y="5713413"/>
          <p14:tracePt t="52507" x="3300413" y="5713413"/>
          <p14:tracePt t="52509" x="3328988" y="5713413"/>
          <p14:tracePt t="52511" x="3386138" y="5713413"/>
          <p14:tracePt t="52513" x="3395663" y="5713413"/>
          <p14:tracePt t="52514" x="3414713" y="5713413"/>
          <p14:tracePt t="52516" x="3443288" y="5722938"/>
          <p14:tracePt t="52517" x="3462338" y="5722938"/>
          <p14:tracePt t="52519" x="3498850" y="5722938"/>
          <p14:tracePt t="52521" x="3527425" y="5732463"/>
          <p14:tracePt t="52523" x="3546475" y="5732463"/>
          <p14:tracePt t="52525" x="3603625" y="5741988"/>
          <p14:tracePt t="52527" x="3632200" y="5741988"/>
          <p14:tracePt t="52529" x="3660775" y="5751513"/>
          <p14:tracePt t="52531" x="3689350" y="5751513"/>
          <p14:tracePt t="52532" x="3717925" y="5751513"/>
          <p14:tracePt t="52534" x="3725863" y="5761038"/>
          <p14:tracePt t="52536" x="3763963" y="5761038"/>
          <p14:tracePt t="52536" x="3773488" y="5761038"/>
          <p14:tracePt t="52538" x="3792538" y="5761038"/>
          <p14:tracePt t="52540" x="3811588" y="5770563"/>
          <p14:tracePt t="52542" x="3840163" y="5770563"/>
          <p14:tracePt t="52543" x="3849688" y="5770563"/>
          <p14:tracePt t="52545" x="3868738" y="5770563"/>
          <p14:tracePt t="52547" x="3887788" y="5780088"/>
          <p14:tracePt t="52548" x="3906838" y="5780088"/>
          <p14:tracePt t="52575" x="4029075" y="5818188"/>
          <p14:tracePt t="52590" x="4038600" y="5818188"/>
          <p14:tracePt t="52630" x="4038600" y="5827713"/>
          <p14:tracePt t="52661" x="4038600" y="5835650"/>
          <p14:tracePt t="52821" x="4048125" y="5835650"/>
          <p14:tracePt t="52840" x="4067175" y="5835650"/>
          <p14:tracePt t="52858" x="4076700" y="5835650"/>
          <p14:tracePt t="52859" x="4086225" y="5835650"/>
          <p14:tracePt t="52873" x="4095750" y="5835650"/>
          <p14:tracePt t="52890" x="4114800" y="5845175"/>
          <p14:tracePt t="52891" x="4124325" y="5845175"/>
          <p14:tracePt t="52923" x="4256088" y="5854700"/>
          <p14:tracePt t="52924" x="4265613" y="5854700"/>
          <p14:tracePt t="52940" x="4341813" y="5864225"/>
          <p14:tracePt t="52942" x="4360863" y="5864225"/>
          <p14:tracePt t="52957" x="4416425" y="5873750"/>
          <p14:tracePt t="52973" x="4454525" y="5883275"/>
          <p14:tracePt t="52990" x="4464050" y="5892800"/>
          <p14:tracePt t="53031" x="4464050" y="5902325"/>
          <p14:tracePt t="53041" x="4435475" y="5911850"/>
          <p14:tracePt t="53043" x="4416425" y="5911850"/>
          <p14:tracePt t="53044" x="4406900" y="5911850"/>
          <p14:tracePt t="53056" x="4332288" y="5921375"/>
          <p14:tracePt t="53073" x="4256088" y="5940425"/>
          <p14:tracePt t="53090" x="4227513" y="5949950"/>
          <p14:tracePt t="53107" x="4217988" y="5949950"/>
          <p14:tracePt t="53133" x="4217988" y="5940425"/>
          <p14:tracePt t="53146" x="4217988" y="5930900"/>
          <p14:tracePt t="53158" x="4246563" y="5930900"/>
          <p14:tracePt t="53191" x="4416425" y="5911850"/>
          <p14:tracePt t="53194" x="4445000" y="5911850"/>
          <p14:tracePt t="53198" x="4454525" y="5911850"/>
          <p14:tracePt t="53200" x="4473575" y="5911850"/>
          <p14:tracePt t="53203" x="4483100" y="5911850"/>
          <p14:tracePt t="53205" x="4502150" y="5911850"/>
          <p14:tracePt t="53210" x="4530725" y="5911850"/>
          <p14:tracePt t="53212" x="4549775" y="5902325"/>
          <p14:tracePt t="53215" x="4559300" y="5902325"/>
          <p14:tracePt t="53218" x="4568825" y="5902325"/>
          <p14:tracePt t="53221" x="4587875" y="5902325"/>
          <p14:tracePt t="53224" x="4597400" y="5902325"/>
          <p14:tracePt t="53226" x="4606925" y="5902325"/>
          <p14:tracePt t="53234" x="4643438" y="5902325"/>
          <p14:tracePt t="53237" x="4652963" y="5902325"/>
          <p14:tracePt t="53241" x="4672013" y="5902325"/>
          <p14:tracePt t="53248" x="4691063" y="5902325"/>
          <p14:tracePt t="53251" x="4700588" y="5902325"/>
          <p14:tracePt t="53274" x="4719638" y="5902325"/>
          <p14:tracePt t="53307" x="4719638" y="5911850"/>
          <p14:tracePt t="53330" x="4719638" y="5921375"/>
          <p14:tracePt t="53439" x="4729163" y="5921375"/>
          <p14:tracePt t="53445" x="4738688" y="5921375"/>
          <p14:tracePt t="53457" x="4757738" y="5921375"/>
          <p14:tracePt t="53475" x="4776788" y="5911850"/>
          <p14:tracePt t="53490" x="4814888" y="5902325"/>
          <p14:tracePt t="53492" x="4824413" y="5902325"/>
          <p14:tracePt t="53506" x="4833938" y="5902325"/>
          <p14:tracePt t="53718" x="4843463" y="5902325"/>
          <p14:tracePt t="53743" x="4843463" y="5892800"/>
          <p14:tracePt t="54097" x="4852988" y="5902325"/>
          <p14:tracePt t="54107" x="4879975" y="5902325"/>
          <p14:tracePt t="54109" x="4908550" y="5911850"/>
          <p14:tracePt t="54111" x="4918075" y="5911850"/>
          <p14:tracePt t="54127" x="4927600" y="5911850"/>
          <p14:tracePt t="54139" x="4937125" y="5911850"/>
          <p14:tracePt t="54141" x="4946650" y="5911850"/>
          <p14:tracePt t="54143" x="4956175" y="5911850"/>
          <p14:tracePt t="54145" x="4994275" y="5911850"/>
          <p14:tracePt t="54147" x="5051425" y="5911850"/>
          <p14:tracePt t="54149" x="5106988" y="5911850"/>
          <p14:tracePt t="54151" x="5154613" y="5911850"/>
          <p14:tracePt t="54153" x="5211763" y="5911850"/>
          <p14:tracePt t="54155" x="5230813" y="5911850"/>
          <p14:tracePt t="54157" x="5297488" y="5911850"/>
          <p14:tracePt t="54159" x="5343525" y="5911850"/>
          <p14:tracePt t="54161" x="5391150" y="5911850"/>
          <p14:tracePt t="54163" x="5419725" y="5911850"/>
          <p14:tracePt t="54165" x="5448300" y="5911850"/>
          <p14:tracePt t="54166" x="5467350" y="5911850"/>
          <p14:tracePt t="54169" x="5495925" y="5902325"/>
          <p14:tracePt t="54171" x="5514975" y="5902325"/>
          <p14:tracePt t="54172" x="5524500" y="5902325"/>
          <p14:tracePt t="54174" x="5551488" y="5892800"/>
          <p14:tracePt t="54175" x="5561013" y="5892800"/>
          <p14:tracePt t="54176" x="5570538" y="5892800"/>
          <p14:tracePt t="54180" x="5589588" y="5892800"/>
          <p14:tracePt t="54206" x="5627688" y="5892800"/>
          <p14:tracePt t="54239" x="5637213" y="5902325"/>
          <p14:tracePt t="54260" x="5637213" y="5911850"/>
          <p14:tracePt t="54352" x="5646738" y="5911850"/>
          <p14:tracePt t="54358" x="5656263" y="5911850"/>
          <p14:tracePt t="54373" x="5713413" y="5902325"/>
          <p14:tracePt t="54374" x="5722938" y="5902325"/>
          <p14:tracePt t="54376" x="5732463" y="5902325"/>
          <p14:tracePt t="54389" x="5778500" y="5873750"/>
          <p14:tracePt t="54391" x="5788025" y="5873750"/>
          <p14:tracePt t="54406" x="5797550" y="5873750"/>
          <p14:tracePt t="54486" x="5788025" y="5873750"/>
          <p14:tracePt t="54498" x="5788025" y="5864225"/>
          <p14:tracePt t="54523" x="5788025" y="5827713"/>
          <p14:tracePt t="54539" x="5778500" y="5732463"/>
          <p14:tracePt t="54556" x="5768975" y="5694363"/>
          <p14:tracePt t="54572" x="5751513" y="5675313"/>
          <p14:tracePt t="54574" x="5751513" y="5665788"/>
          <p14:tracePt t="54589" x="5741988" y="5656263"/>
          <p14:tracePt t="54591" x="5732463" y="5656263"/>
          <p14:tracePt t="54605" x="5713413" y="5646738"/>
          <p14:tracePt t="54622" x="5684838" y="5627688"/>
          <p14:tracePt t="54638" x="5646738" y="5600700"/>
          <p14:tracePt t="54640" x="5637213" y="5600700"/>
          <p14:tracePt t="54642" x="5627688" y="5591175"/>
          <p14:tracePt t="54644" x="5618163" y="5581650"/>
          <p14:tracePt t="54655" x="5570538" y="5543550"/>
          <p14:tracePt t="54656" x="5561013" y="5534025"/>
          <p14:tracePt t="54658" x="5541963" y="5524500"/>
          <p14:tracePt t="54659" x="5532438" y="5524500"/>
          <p14:tracePt t="54660" x="5532438" y="5514975"/>
          <p14:tracePt t="54661" x="5524500" y="5514975"/>
          <p14:tracePt t="54672" x="5467350" y="5467350"/>
          <p14:tracePt t="54675" x="5429250" y="5448300"/>
          <p14:tracePt t="54676" x="5429250" y="5438775"/>
          <p14:tracePt t="54688" x="5353050" y="5381625"/>
          <p14:tracePt t="54690" x="5343525" y="5372100"/>
          <p14:tracePt t="54706" x="5287963" y="5326063"/>
          <p14:tracePt t="54722" x="5278438" y="5316538"/>
          <p14:tracePt t="54757" x="5249863" y="5335588"/>
          <p14:tracePt t="54759" x="5249863" y="5345113"/>
          <p14:tracePt t="54773" x="5221288" y="5410200"/>
          <p14:tracePt t="54775" x="5221288" y="5429250"/>
          <p14:tracePt t="54778" x="5221288" y="5438775"/>
          <p14:tracePt t="54779" x="5221288" y="5448300"/>
          <p14:tracePt t="54790" x="5221288" y="5505450"/>
          <p14:tracePt t="54791" x="5221288" y="5514975"/>
          <p14:tracePt t="54793" x="5221288" y="5534025"/>
          <p14:tracePt t="54808" x="5240338" y="5637213"/>
          <p14:tracePt t="54811" x="5249863" y="5656263"/>
          <p14:tracePt t="54813" x="5249863" y="5675313"/>
          <p14:tracePt t="54815" x="5259388" y="5694363"/>
          <p14:tracePt t="54817" x="5268913" y="5713413"/>
          <p14:tracePt t="54819" x="5278438" y="5722938"/>
          <p14:tracePt t="54821" x="5287963" y="5741988"/>
          <p14:tracePt t="54823" x="5297488" y="5751513"/>
          <p14:tracePt t="54825" x="5305425" y="5770563"/>
          <p14:tracePt t="54827" x="5314950" y="5789613"/>
          <p14:tracePt t="54829" x="5324475" y="5808663"/>
          <p14:tracePt t="54836" x="5343525" y="5854700"/>
          <p14:tracePt t="54839" x="5353050" y="5864225"/>
          <p14:tracePt t="54841" x="5362575" y="5883275"/>
          <p14:tracePt t="54843" x="5362575" y="5892800"/>
          <p14:tracePt t="54844" x="5372100" y="5902325"/>
          <p14:tracePt t="54850" x="5372100" y="5921375"/>
          <p14:tracePt t="54855" x="5381625" y="5940425"/>
          <p14:tracePt t="54871" x="5391150" y="5969000"/>
          <p14:tracePt t="54888" x="5410200" y="5988050"/>
          <p14:tracePt t="54906" x="5419725" y="5988050"/>
          <p14:tracePt t="54922" x="5429250" y="5988050"/>
          <p14:tracePt t="55020" x="5438775" y="5988050"/>
          <p14:tracePt t="55042" x="5457825" y="5988050"/>
          <p14:tracePt t="55057" x="5486400" y="5978525"/>
          <p14:tracePt t="55063" x="5514975" y="5969000"/>
          <p14:tracePt t="55068" x="5532438" y="5959475"/>
          <p14:tracePt t="55071" x="5551488" y="5959475"/>
          <p14:tracePt t="55076" x="5580063" y="5949950"/>
          <p14:tracePt t="55079" x="5589588" y="5940425"/>
          <p14:tracePt t="55082" x="5608638" y="5940425"/>
          <p14:tracePt t="55087" x="5646738" y="5930900"/>
          <p14:tracePt t="55090" x="5675313" y="5921375"/>
          <p14:tracePt t="55092" x="5684838" y="5911850"/>
          <p14:tracePt t="55094" x="5703888" y="5911850"/>
          <p14:tracePt t="55096" x="5722938" y="5911850"/>
          <p14:tracePt t="55106" x="5797550" y="5902325"/>
          <p14:tracePt t="55109" x="5816600" y="5892800"/>
          <p14:tracePt t="55112" x="5835650" y="5892800"/>
          <p14:tracePt t="55115" x="5854700" y="5892800"/>
          <p14:tracePt t="55117" x="5864225" y="5892800"/>
          <p14:tracePt t="55120" x="5864225" y="5883275"/>
          <p14:tracePt t="55123" x="5883275" y="5883275"/>
          <p14:tracePt t="55126" x="5892800" y="5883275"/>
          <p14:tracePt t="55130" x="5902325" y="5873750"/>
          <p14:tracePt t="55286" x="5902325" y="5864225"/>
          <p14:tracePt t="55297" x="5902325" y="5854700"/>
          <p14:tracePt t="55306" x="5902325" y="5845175"/>
          <p14:tracePt t="55324" x="5902325" y="5818188"/>
          <p14:tracePt t="55340" x="5902325" y="5799138"/>
          <p14:tracePt t="55491" x="5902325" y="5789613"/>
          <p14:tracePt t="55498" x="5902325" y="5780088"/>
          <p14:tracePt t="55507" x="5902325" y="5770563"/>
          <p14:tracePt t="55522" x="5892800" y="5761038"/>
          <p14:tracePt t="55564" x="5883275" y="5761038"/>
          <p14:tracePt t="55577" x="5873750" y="5761038"/>
          <p14:tracePt t="55589" x="5864225" y="5761038"/>
          <p14:tracePt t="55645" x="5873750" y="5761038"/>
          <p14:tracePt t="55654" x="5911850" y="5761038"/>
          <p14:tracePt t="55657" x="5930900" y="5761038"/>
          <p14:tracePt t="55660" x="5959475" y="5751513"/>
          <p14:tracePt t="55663" x="5986463" y="5751513"/>
          <p14:tracePt t="55669" x="6043613" y="5732463"/>
          <p14:tracePt t="55675" x="6110288" y="5722938"/>
          <p14:tracePt t="55679" x="6148388" y="5703888"/>
          <p14:tracePt t="55685" x="6205538" y="5694363"/>
          <p14:tracePt t="55689" x="6280150" y="5675313"/>
          <p14:tracePt t="55693" x="6337300" y="5656263"/>
          <p14:tracePt t="55695" x="6356350" y="5646738"/>
          <p14:tracePt t="55696" x="6384925" y="5637213"/>
          <p14:tracePt t="55698" x="6394450" y="5637213"/>
          <p14:tracePt t="55701" x="6432550" y="5618163"/>
          <p14:tracePt t="55706" x="6488113" y="5600700"/>
          <p14:tracePt t="55708" x="6507163" y="5591175"/>
          <p14:tracePt t="55710" x="6526213" y="5581650"/>
          <p14:tracePt t="55712" x="6545263" y="5581650"/>
          <p14:tracePt t="55714" x="6564313" y="5572125"/>
          <p14:tracePt t="55716" x="6583363" y="5572125"/>
          <p14:tracePt t="55718" x="6602413" y="5562600"/>
          <p14:tracePt t="55725" x="6640513" y="5553075"/>
          <p14:tracePt t="55739" x="6705600" y="5553075"/>
          <p14:tracePt t="55757" x="6715125" y="5553075"/>
          <p14:tracePt t="55773" x="6724650" y="5562600"/>
          <p14:tracePt t="55790" x="6743700" y="5591175"/>
          <p14:tracePt t="55806" x="6772275" y="5618163"/>
          <p14:tracePt t="55821" x="6781800" y="5627688"/>
          <p14:tracePt t="55823" x="6791325" y="5627688"/>
          <p14:tracePt t="55839" x="6810375" y="5637213"/>
          <p14:tracePt t="55855" x="6819900" y="5637213"/>
          <p14:tracePt t="55872" x="6829425" y="5637213"/>
          <p14:tracePt t="55907" x="6838950" y="5637213"/>
          <p14:tracePt t="56018" x="6838950" y="5646738"/>
          <p14:tracePt t="56026" x="6838950" y="5675313"/>
          <p14:tracePt t="56029" x="6838950" y="5694363"/>
          <p14:tracePt t="56031" x="6838950" y="5713413"/>
          <p14:tracePt t="56038" x="6838950" y="5780088"/>
          <p14:tracePt t="56040" x="6838950" y="5789613"/>
          <p14:tracePt t="56042" x="6838950" y="5818188"/>
          <p14:tracePt t="56048" x="6829425" y="5864225"/>
          <p14:tracePt t="56050" x="6819900" y="5911850"/>
          <p14:tracePt t="56053" x="6819900" y="5921375"/>
          <p14:tracePt t="56055" x="6819900" y="5930900"/>
          <p14:tracePt t="56103" x="6800850" y="5949950"/>
          <p14:tracePt t="56107" x="6762750" y="5978525"/>
          <p14:tracePt t="56111" x="6705600" y="6007100"/>
          <p14:tracePt t="56117" x="6659563" y="6035675"/>
          <p14:tracePt t="56121" x="6602413" y="6062663"/>
          <p14:tracePt t="56124" x="6564313" y="6081713"/>
          <p14:tracePt t="56128" x="6516688" y="6091238"/>
          <p14:tracePt t="56129" x="6507163" y="6100763"/>
          <p14:tracePt t="56130" x="6488113" y="6100763"/>
          <p14:tracePt t="56133" x="6432550" y="6119813"/>
          <p14:tracePt t="56136" x="6365875" y="6138863"/>
          <p14:tracePt t="56140" x="6289675" y="6148388"/>
          <p14:tracePt t="56144" x="6205538" y="6157913"/>
          <p14:tracePt t="56148" x="6100763" y="6157913"/>
          <p14:tracePt t="56150" x="6053138" y="6157913"/>
          <p14:tracePt t="56152" x="5995988" y="6157913"/>
          <p14:tracePt t="56154" x="5940425" y="6157913"/>
          <p14:tracePt t="56155" x="5864225" y="6157913"/>
          <p14:tracePt t="56157" x="5826125" y="6157913"/>
          <p14:tracePt t="56160" x="5722938" y="6138863"/>
          <p14:tracePt t="56162" x="5646738" y="6138863"/>
          <p14:tracePt t="56164" x="5570538" y="6129338"/>
          <p14:tracePt t="56165" x="5486400" y="6119813"/>
          <p14:tracePt t="56167" x="5429250" y="6100763"/>
          <p14:tracePt t="56169" x="5343525" y="6091238"/>
          <p14:tracePt t="56171" x="5240338" y="6081713"/>
          <p14:tracePt t="56173" x="5135563" y="6062663"/>
          <p14:tracePt t="56175" x="5032375" y="6035675"/>
          <p14:tracePt t="56177" x="4927600" y="6026150"/>
          <p14:tracePt t="56179" x="4824413" y="5997575"/>
          <p14:tracePt t="56181" x="4700588" y="5969000"/>
          <p14:tracePt t="56183" x="4587875" y="5940425"/>
          <p14:tracePt t="56185" x="4464050" y="5921375"/>
          <p14:tracePt t="56186" x="4341813" y="5892800"/>
          <p14:tracePt t="56189" x="4227513" y="5845175"/>
          <p14:tracePt t="56191" x="4124325" y="5818188"/>
          <p14:tracePt t="56193" x="4019550" y="5808663"/>
          <p14:tracePt t="56195" x="3935413" y="5780088"/>
          <p14:tracePt t="56196" x="3878263" y="5770563"/>
          <p14:tracePt t="56198" x="3792538" y="5761038"/>
          <p14:tracePt t="56200" x="3717925" y="5741988"/>
          <p14:tracePt t="56201" x="3660775" y="5732463"/>
          <p14:tracePt t="56204" x="3584575" y="5732463"/>
          <p14:tracePt t="56206" x="3527425" y="5722938"/>
          <p14:tracePt t="56209" x="3481388" y="5722938"/>
          <p14:tracePt t="56210" x="3405188" y="5703888"/>
          <p14:tracePt t="56212" x="3395663" y="5703888"/>
          <p14:tracePt t="56214" x="3348038" y="5703888"/>
          <p14:tracePt t="56215" x="3328988" y="5703888"/>
          <p14:tracePt t="56217" x="3300413" y="5703888"/>
          <p14:tracePt t="56218" x="3290888" y="5694363"/>
          <p14:tracePt t="56222" x="3244850" y="5694363"/>
          <p14:tracePt t="56224" x="3216275" y="5694363"/>
          <p14:tracePt t="56226" x="3197225" y="5694363"/>
          <p14:tracePt t="56228" x="3178175" y="5684838"/>
          <p14:tracePt t="56230" x="3168650" y="5684838"/>
          <p14:tracePt t="56232" x="3159125" y="5684838"/>
          <p14:tracePt t="56243" x="3149600" y="5684838"/>
          <p14:tracePt t="56419" x="3140075" y="5684838"/>
          <p14:tracePt t="56423" x="3111500" y="5694363"/>
          <p14:tracePt t="56427" x="3092450" y="5713413"/>
          <p14:tracePt t="56429" x="3082925" y="5713413"/>
          <p14:tracePt t="56433" x="3063875" y="5722938"/>
          <p14:tracePt t="56437" x="3054350" y="5732463"/>
          <p14:tracePt t="56439" x="3036888" y="5741988"/>
          <p14:tracePt t="56442" x="3027363" y="5751513"/>
          <p14:tracePt t="56444" x="3017838" y="5751513"/>
          <p14:tracePt t="56450" x="2989263" y="5770563"/>
          <p14:tracePt t="56453" x="2979738" y="5780088"/>
          <p14:tracePt t="56459" x="2970213" y="5789613"/>
          <p14:tracePt t="56461" x="2960688" y="5799138"/>
          <p14:tracePt t="56471" x="2941638" y="5808663"/>
          <p14:tracePt t="56474" x="2922588" y="5818188"/>
          <p14:tracePt t="56479" x="2913063" y="5827713"/>
          <p14:tracePt t="56482" x="2903538" y="5827713"/>
          <p14:tracePt t="56487" x="2894013" y="5835650"/>
          <p14:tracePt t="56494" x="2884488" y="5835650"/>
          <p14:tracePt t="56505" x="2855913" y="5854700"/>
          <p14:tracePt t="56508" x="2836863" y="5854700"/>
          <p14:tracePt t="56510" x="2827338" y="5864225"/>
          <p14:tracePt t="56514" x="2809875" y="5864225"/>
          <p14:tracePt t="56517" x="2800350" y="5873750"/>
          <p14:tracePt t="56519" x="2790825" y="5873750"/>
          <p14:tracePt t="56522" x="2771775" y="5883275"/>
          <p14:tracePt t="56529" x="2733675" y="5902325"/>
          <p14:tracePt t="56532" x="2705100" y="5911850"/>
          <p14:tracePt t="56535" x="2686050" y="5930900"/>
          <p14:tracePt t="56537" x="2667000" y="5940425"/>
          <p14:tracePt t="56539" x="2657475" y="5940425"/>
          <p14:tracePt t="56544" x="2609850" y="5959475"/>
          <p14:tracePt t="56546" x="2600325" y="5959475"/>
          <p14:tracePt t="56548" x="2592388" y="5969000"/>
          <p14:tracePt t="56551" x="2563813" y="5978525"/>
          <p14:tracePt t="56553" x="2554288" y="5978525"/>
          <p14:tracePt t="56556" x="2516188" y="5997575"/>
          <p14:tracePt t="56559" x="2497138" y="5997575"/>
          <p14:tracePt t="56562" x="2478088" y="5997575"/>
          <p14:tracePt t="56565" x="2459038" y="6007100"/>
          <p14:tracePt t="56571" x="2430463" y="6007100"/>
          <p14:tracePt t="56573" x="2411413" y="6007100"/>
          <p14:tracePt t="56588" x="2373313" y="6007100"/>
          <p14:tracePt t="56590" x="2365375" y="6007100"/>
          <p14:tracePt t="56593" x="2355850" y="6007100"/>
          <p14:tracePt t="56596" x="2346325" y="6007100"/>
          <p14:tracePt t="56604" x="2336800" y="6007100"/>
          <p14:tracePt t="56621" x="2317750" y="6007100"/>
          <p14:tracePt t="56638" x="2308225" y="6007100"/>
          <p14:tracePt t="56671" x="2298700" y="6007100"/>
          <p14:tracePt t="56694" x="2289175" y="6007100"/>
          <p14:tracePt t="56724" x="2279650" y="5997575"/>
          <p14:tracePt t="56728" x="2279650" y="5988050"/>
          <p14:tracePt t="56739" x="2270125" y="5978525"/>
          <p14:tracePt t="56770" x="2270125" y="5969000"/>
          <p14:tracePt t="56790" x="2260600" y="5969000"/>
          <p14:tracePt t="56805" x="2251075" y="5969000"/>
          <p14:tracePt t="56823" x="2241550" y="5949950"/>
          <p14:tracePt t="56839" x="2212975" y="5921375"/>
          <p14:tracePt t="56855" x="2203450" y="5911850"/>
          <p14:tracePt t="56858" x="2193925" y="5902325"/>
          <p14:tracePt t="56872" x="2174875" y="5883275"/>
          <p14:tracePt t="56876" x="2165350" y="5873750"/>
          <p14:tracePt t="56880" x="2165350" y="5864225"/>
          <p14:tracePt t="56884" x="2155825" y="5864225"/>
          <p14:tracePt t="56890" x="2146300" y="5854700"/>
          <p14:tracePt t="56904" x="2138363" y="5854700"/>
          <p14:tracePt t="56921" x="2128838" y="5835650"/>
          <p14:tracePt t="56938" x="2100263" y="5827713"/>
          <p14:tracePt t="56955" x="2081213" y="5818188"/>
          <p14:tracePt t="56972" x="2071688" y="5808663"/>
          <p14:tracePt t="56988" x="2052638" y="5799138"/>
          <p14:tracePt t="56990" x="2052638" y="5789613"/>
          <p14:tracePt t="57003" x="2024063" y="5770563"/>
          <p14:tracePt t="57021" x="2014538" y="5761038"/>
          <p14:tracePt t="57038" x="2005013" y="5751513"/>
          <p14:tracePt t="57197" x="2014538" y="5751513"/>
          <p14:tracePt t="57208" x="2024063" y="5761038"/>
          <p14:tracePt t="57222" x="2043113" y="5770563"/>
          <p14:tracePt t="57238" x="2062163" y="5770563"/>
          <p14:tracePt t="57357" x="2062163" y="5780088"/>
          <p14:tracePt t="57371" x="2062163" y="5789613"/>
          <p14:tracePt t="57389" x="2062163" y="5808663"/>
          <p14:tracePt t="57404" x="2052638" y="5818188"/>
          <p14:tracePt t="57421" x="2033588" y="5827713"/>
          <p14:tracePt t="57437" x="2024063" y="5827713"/>
          <p14:tracePt t="57579" x="2014538" y="5827713"/>
          <p14:tracePt t="57663" x="2005013" y="5827713"/>
          <p14:tracePt t="57703" x="1985963" y="5835650"/>
          <p14:tracePt t="57721" x="1966913" y="5845175"/>
          <p14:tracePt t="57723" x="1957388" y="5845175"/>
          <p14:tracePt t="57737" x="1919288" y="5873750"/>
          <p14:tracePt t="57739" x="1911350" y="5883275"/>
          <p14:tracePt t="57754" x="1863725" y="5930900"/>
          <p14:tracePt t="57756" x="1854200" y="5940425"/>
          <p14:tracePt t="57769" x="1816100" y="5969000"/>
          <p14:tracePt t="57771" x="1806575" y="5969000"/>
          <p14:tracePt t="57773" x="1806575" y="5978525"/>
          <p14:tracePt t="57787" x="1768475" y="5988050"/>
          <p14:tracePt t="57788" x="1768475" y="5997575"/>
          <p14:tracePt t="57803" x="1749425" y="5997575"/>
          <p14:tracePt t="57820" x="1739900" y="5997575"/>
          <p14:tracePt t="57854" x="1739900" y="6007100"/>
          <p14:tracePt t="58015" x="1739900" y="6016625"/>
          <p14:tracePt t="58124" x="1749425" y="6016625"/>
          <p14:tracePt t="58138" x="1758950" y="6016625"/>
          <p14:tracePt t="58149" x="1768475" y="6016625"/>
          <p14:tracePt t="58170" x="1778000" y="6016625"/>
          <p14:tracePt t="58187" x="1787525" y="6016625"/>
          <p14:tracePt t="58204" x="1806575" y="6016625"/>
          <p14:tracePt t="58221" x="1816100" y="6016625"/>
          <p14:tracePt t="58236" x="1835150" y="6016625"/>
          <p14:tracePt t="58253" x="1854200" y="6007100"/>
          <p14:tracePt t="58269" x="1854200" y="5997575"/>
          <p14:tracePt t="58286" x="1863725" y="5997575"/>
          <p14:tracePt t="58304" x="1882775" y="5988050"/>
          <p14:tracePt t="58305" x="1892300" y="5978525"/>
          <p14:tracePt t="58320" x="1928813" y="5978525"/>
          <p14:tracePt t="58336" x="1995488" y="5969000"/>
          <p14:tracePt t="58338" x="2005013" y="5969000"/>
          <p14:tracePt t="58340" x="2014538" y="5969000"/>
          <p14:tracePt t="58342" x="2024063" y="5969000"/>
          <p14:tracePt t="58353" x="2071688" y="5969000"/>
          <p14:tracePt t="58369" x="2146300" y="5969000"/>
          <p14:tracePt t="58371" x="2165350" y="5969000"/>
          <p14:tracePt t="58373" x="2193925" y="5969000"/>
          <p14:tracePt t="58375" x="2212975" y="5969000"/>
          <p14:tracePt t="58377" x="2222500" y="5969000"/>
          <p14:tracePt t="58378" x="2232025" y="5969000"/>
          <p14:tracePt t="58379" x="2241550" y="5969000"/>
          <p14:tracePt t="58381" x="2270125" y="5969000"/>
          <p14:tracePt t="58382" x="2279650" y="5969000"/>
          <p14:tracePt t="58384" x="2298700" y="5969000"/>
          <p14:tracePt t="58386" x="2317750" y="5969000"/>
          <p14:tracePt t="58388" x="2336800" y="5969000"/>
          <p14:tracePt t="58390" x="2355850" y="5978525"/>
          <p14:tracePt t="58391" x="2382838" y="5978525"/>
          <p14:tracePt t="58393" x="2392363" y="5988050"/>
          <p14:tracePt t="58397" x="2439988" y="5988050"/>
          <p14:tracePt t="58399" x="2449513" y="5997575"/>
          <p14:tracePt t="58401" x="2459038" y="5997575"/>
          <p14:tracePt t="58403" x="2487613" y="5997575"/>
          <p14:tracePt t="58405" x="2497138" y="5997575"/>
          <p14:tracePt t="58406" x="2506663" y="6007100"/>
          <p14:tracePt t="58411" x="2535238" y="6016625"/>
          <p14:tracePt t="58418" x="2573338" y="6016625"/>
          <p14:tracePt t="58421" x="2582863" y="6026150"/>
          <p14:tracePt t="58435" x="2600325" y="6035675"/>
          <p14:tracePt t="58476" x="2600325" y="6045200"/>
          <p14:tracePt t="58486" x="2582863" y="6054725"/>
          <p14:tracePt t="58502" x="2573338" y="6091238"/>
          <p14:tracePt t="58505" x="2563813" y="6091238"/>
          <p14:tracePt t="58506" x="2563813" y="6100763"/>
          <p14:tracePt t="58520" x="2544763" y="6157913"/>
          <p14:tracePt t="58537" x="2525713" y="6186488"/>
          <p14:tracePt t="58539" x="2525713" y="6196013"/>
          <p14:tracePt t="58553" x="2516188" y="6205538"/>
          <p14:tracePt t="58615" x="2516188" y="6196013"/>
          <p14:tracePt t="58636" x="2535238" y="6186488"/>
          <p14:tracePt t="58652" x="2582863" y="6186488"/>
          <p14:tracePt t="58654" x="2592388" y="6186488"/>
          <p14:tracePt t="58669" x="2638425" y="6186488"/>
          <p14:tracePt t="58672" x="2647950" y="6186488"/>
          <p14:tracePt t="58674" x="2657475" y="6186488"/>
          <p14:tracePt t="58687" x="2714625" y="6196013"/>
          <p14:tracePt t="58689" x="2724150" y="6196013"/>
          <p14:tracePt t="58691" x="2733675" y="6196013"/>
          <p14:tracePt t="58703" x="2752725" y="6205538"/>
          <p14:tracePt t="58846" x="2762250" y="6205538"/>
          <p14:tracePt t="58852" x="2790825" y="6205538"/>
          <p14:tracePt t="58854" x="2800350" y="6205538"/>
          <p14:tracePt t="58855" x="2809875" y="6205538"/>
          <p14:tracePt t="58870" x="2865438" y="6205538"/>
          <p14:tracePt t="58886" x="2913063" y="6205538"/>
          <p14:tracePt t="58888" x="2922588" y="6205538"/>
          <p14:tracePt t="58902" x="2960688" y="6215063"/>
          <p14:tracePt t="58904" x="2970213" y="6215063"/>
          <p14:tracePt t="58919" x="2998788" y="6224588"/>
          <p14:tracePt t="58936" x="3008313" y="6234113"/>
          <p14:tracePt t="58976" x="3017838" y="6234113"/>
          <p14:tracePt t="58986" x="3036888" y="6243638"/>
          <p14:tracePt t="59002" x="3092450" y="6281738"/>
          <p14:tracePt t="59004" x="3101975" y="6281738"/>
          <p14:tracePt t="59006" x="3111500" y="6289675"/>
          <p14:tracePt t="59020" x="3206750" y="6318250"/>
          <p14:tracePt t="59022" x="3235325" y="6318250"/>
          <p14:tracePt t="59024" x="3244850" y="6327775"/>
          <p14:tracePt t="59026" x="3263900" y="6327775"/>
          <p14:tracePt t="59035" x="3328988" y="6327775"/>
          <p14:tracePt t="59038" x="3357563" y="6327775"/>
          <p14:tracePt t="59039" x="3367088" y="6327775"/>
          <p14:tracePt t="59041" x="3376613" y="6327775"/>
          <p14:tracePt t="59043" x="3395663" y="6327775"/>
          <p14:tracePt t="59052" x="3452813" y="6327775"/>
          <p14:tracePt t="59053" x="3462338" y="6327775"/>
          <p14:tracePt t="59069" x="3527425" y="6308725"/>
          <p14:tracePt t="59072" x="3546475" y="6308725"/>
          <p14:tracePt t="59085" x="3575050" y="6289675"/>
          <p14:tracePt t="59087" x="3584575" y="6281738"/>
          <p14:tracePt t="59102" x="3641725" y="6262688"/>
          <p14:tracePt t="59119" x="3670300" y="6262688"/>
          <p14:tracePt t="59136" x="3717925" y="6262688"/>
          <p14:tracePt t="59138" x="3725863" y="6262688"/>
          <p14:tracePt t="59141" x="3744913" y="6262688"/>
          <p14:tracePt t="59143" x="3754438" y="6262688"/>
          <p14:tracePt t="59145" x="3773488" y="6262688"/>
          <p14:tracePt t="59147" x="3783013" y="6262688"/>
          <p14:tracePt t="59153" x="3840163" y="6262688"/>
          <p14:tracePt t="59155" x="3859213" y="6262688"/>
          <p14:tracePt t="59158" x="3878263" y="6262688"/>
          <p14:tracePt t="59161" x="3906838" y="6262688"/>
          <p14:tracePt t="59165" x="3944938" y="6262688"/>
          <p14:tracePt t="59167" x="3962400" y="6262688"/>
          <p14:tracePt t="59168" x="3990975" y="6262688"/>
          <p14:tracePt t="59169" x="4000500" y="6262688"/>
          <p14:tracePt t="59170" x="4010025" y="6262688"/>
          <p14:tracePt t="59171" x="4019550" y="6262688"/>
          <p14:tracePt t="59177" x="4076700" y="6262688"/>
          <p14:tracePt t="59180" x="4105275" y="6262688"/>
          <p14:tracePt t="59183" x="4133850" y="6262688"/>
          <p14:tracePt t="59185" x="4143375" y="6262688"/>
          <p14:tracePt t="59187" x="4162425" y="6262688"/>
          <p14:tracePt t="59189" x="4179888" y="6262688"/>
          <p14:tracePt t="59191" x="4189413" y="6262688"/>
          <p14:tracePt t="59193" x="4198938" y="6262688"/>
          <p14:tracePt t="59194" x="4208463" y="6253163"/>
          <p14:tracePt t="59201" x="4227513" y="6253163"/>
          <p14:tracePt t="59202" x="4237038" y="6253163"/>
          <p14:tracePt t="59204" x="4237038" y="6243638"/>
          <p14:tracePt t="59218" x="4256088" y="6243638"/>
          <p14:tracePt t="59237" x="4294188" y="6243638"/>
          <p14:tracePt t="59240" x="4303713" y="6234113"/>
          <p14:tracePt t="59242" x="4313238" y="6234113"/>
          <p14:tracePt t="59252" x="4360863" y="6234113"/>
          <p14:tracePt t="59270" x="4445000" y="6234113"/>
          <p14:tracePt t="59273" x="4464050" y="6243638"/>
          <p14:tracePt t="59277" x="4483100" y="6243638"/>
          <p14:tracePt t="59280" x="4502150" y="6243638"/>
          <p14:tracePt t="59288" x="4530725" y="6253163"/>
          <p14:tracePt t="59291" x="4540250" y="6253163"/>
          <p14:tracePt t="59303" x="4568825" y="6253163"/>
          <p14:tracePt t="59306" x="4578350" y="6253163"/>
          <p14:tracePt t="59319" x="4597400" y="6253163"/>
          <p14:tracePt t="59321" x="4606925" y="6262688"/>
          <p14:tracePt t="59324" x="4616450" y="6262688"/>
          <p14:tracePt t="59326" x="4625975" y="6262688"/>
          <p14:tracePt t="59328" x="4633913" y="6262688"/>
          <p14:tracePt t="59336" x="4662488" y="6262688"/>
          <p14:tracePt t="59338" x="4672013" y="6262688"/>
          <p14:tracePt t="59341" x="4681538" y="6262688"/>
          <p14:tracePt t="59342" x="4691063" y="6262688"/>
          <p14:tracePt t="59353" x="4719638" y="6262688"/>
          <p14:tracePt t="59355" x="4729163" y="6262688"/>
          <p14:tracePt t="59369" x="4786313" y="6262688"/>
          <p14:tracePt t="59372" x="4795838" y="6262688"/>
          <p14:tracePt t="59375" x="4805363" y="6262688"/>
          <p14:tracePt t="59385" x="4843463" y="6262688"/>
          <p14:tracePt t="59389" x="4860925" y="6262688"/>
          <p14:tracePt t="59391" x="4870450" y="6262688"/>
          <p14:tracePt t="59393" x="4879975" y="6262688"/>
          <p14:tracePt t="59395" x="4899025" y="6253163"/>
          <p14:tracePt t="59398" x="4918075" y="6253163"/>
          <p14:tracePt t="59401" x="4937125" y="6253163"/>
          <p14:tracePt t="59405" x="4965700" y="6253163"/>
          <p14:tracePt t="59407" x="4984750" y="6243638"/>
          <p14:tracePt t="59408" x="4994275" y="6243638"/>
          <p14:tracePt t="59416" x="5051425" y="6234113"/>
          <p14:tracePt t="59421" x="5087938" y="6234113"/>
          <p14:tracePt t="59424" x="5116513" y="6234113"/>
          <p14:tracePt t="59426" x="5126038" y="6224588"/>
          <p14:tracePt t="59428" x="5154613" y="6224588"/>
          <p14:tracePt t="59430" x="5164138" y="6224588"/>
          <p14:tracePt t="59431" x="5173663" y="6224588"/>
          <p14:tracePt t="59432" x="5183188" y="6224588"/>
          <p14:tracePt t="59437" x="5202238" y="6215063"/>
          <p14:tracePt t="59452" x="5230813" y="6215063"/>
          <p14:tracePt t="59542" x="5230813" y="6205538"/>
          <p14:tracePt t="59694" x="5240338" y="6205538"/>
          <p14:tracePt t="59702" x="5249863" y="6205538"/>
          <p14:tracePt t="59720" x="5259388" y="6205538"/>
          <p14:tracePt t="59735" x="5268913" y="6205538"/>
          <p14:tracePt t="59737" x="5278438" y="6205538"/>
          <p14:tracePt t="59752" x="5305425" y="6205538"/>
          <p14:tracePt t="59755" x="5324475" y="6205538"/>
          <p14:tracePt t="59768" x="5429250" y="6196013"/>
          <p14:tracePt t="59770" x="5448300" y="6186488"/>
          <p14:tracePt t="59773" x="5476875" y="6186488"/>
          <p14:tracePt t="59776" x="5524500" y="6186488"/>
          <p14:tracePt t="59778" x="5541963" y="6186488"/>
          <p14:tracePt t="59780" x="5570538" y="6176963"/>
          <p14:tracePt t="59782" x="5589588" y="6176963"/>
          <p14:tracePt t="59783" x="5599113" y="6176963"/>
          <p14:tracePt t="59788" x="5665788" y="6167438"/>
          <p14:tracePt t="59790" x="5684838" y="6157913"/>
          <p14:tracePt t="59792" x="5722938" y="6148388"/>
          <p14:tracePt t="59794" x="5751513" y="6148388"/>
          <p14:tracePt t="59795" x="5759450" y="6148388"/>
          <p14:tracePt t="59797" x="5788025" y="6138863"/>
          <p14:tracePt t="59799" x="5807075" y="6138863"/>
          <p14:tracePt t="59805" x="5864225" y="6129338"/>
          <p14:tracePt t="59806" x="5883275" y="6110288"/>
          <p14:tracePt t="59808" x="5911850" y="6110288"/>
          <p14:tracePt t="59810" x="5921375" y="6110288"/>
          <p14:tracePt t="59812" x="5940425" y="6100763"/>
          <p14:tracePt t="59813" x="5959475" y="6100763"/>
          <p14:tracePt t="59820" x="6005513" y="6091238"/>
          <p14:tracePt t="59822" x="6015038" y="6081713"/>
          <p14:tracePt t="59824" x="6024563" y="6081713"/>
          <p14:tracePt t="59825" x="6034088" y="6081713"/>
          <p14:tracePt t="59834" x="6072188" y="6072188"/>
          <p14:tracePt t="59836" x="6081713" y="6062663"/>
          <p14:tracePt t="59851" x="6148388" y="6054725"/>
          <p14:tracePt t="59868" x="6167438" y="6054725"/>
          <p14:tracePt t="59884" x="6176963" y="6054725"/>
          <p14:tracePt t="59902" x="6205538" y="6054725"/>
          <p14:tracePt t="59904" x="6213475" y="6054725"/>
          <p14:tracePt t="59918" x="6251575" y="6054725"/>
          <p14:tracePt t="59919" x="6270625" y="6054725"/>
          <p14:tracePt t="59936" x="6337300" y="6062663"/>
          <p14:tracePt t="59937" x="6356350" y="6062663"/>
          <p14:tracePt t="59952" x="6394450" y="6062663"/>
          <p14:tracePt t="59969" x="6413500" y="6062663"/>
          <p14:tracePt t="60073" x="6423025" y="6062663"/>
          <p14:tracePt t="60102" x="6432550" y="6062663"/>
          <p14:tracePt t="60125" x="6432550" y="6054725"/>
          <p14:tracePt t="60135" x="6432550" y="6045200"/>
          <p14:tracePt t="60151" x="6432550" y="6026150"/>
          <p14:tracePt t="60152" x="6440488" y="6026150"/>
          <p14:tracePt t="60169" x="6450013" y="6016625"/>
          <p14:tracePt t="60172" x="6459538" y="6016625"/>
          <p14:tracePt t="60185" x="6469063" y="5997575"/>
          <p14:tracePt t="60187" x="6478588" y="5997575"/>
          <p14:tracePt t="60202" x="6497638" y="5978525"/>
          <p14:tracePt t="60204" x="6507163" y="5978525"/>
          <p14:tracePt t="60207" x="6526213" y="5969000"/>
          <p14:tracePt t="60210" x="6535738" y="5969000"/>
          <p14:tracePt t="60219" x="6554788" y="5969000"/>
          <p14:tracePt t="60221" x="6564313" y="5959475"/>
          <p14:tracePt t="60236" x="6630988" y="5940425"/>
          <p14:tracePt t="60239" x="6650038" y="5930900"/>
          <p14:tracePt t="60245" x="6677025" y="5930900"/>
          <p14:tracePt t="60248" x="6705600" y="5921375"/>
          <p14:tracePt t="60250" x="6715125" y="5921375"/>
          <p14:tracePt t="60253" x="6734175" y="5921375"/>
          <p14:tracePt t="60257" x="6762750" y="5921375"/>
          <p14:tracePt t="60259" x="6791325" y="5911850"/>
          <p14:tracePt t="60262" x="6810375" y="5911850"/>
          <p14:tracePt t="60264" x="6819900" y="5911850"/>
          <p14:tracePt t="60266" x="6829425" y="5911850"/>
          <p14:tracePt t="60268" x="6848475" y="5902325"/>
          <p14:tracePt t="60270" x="6858000" y="5902325"/>
          <p14:tracePt t="60277" x="6894513" y="5902325"/>
          <p14:tracePt t="60280" x="6913563" y="5892800"/>
          <p14:tracePt t="60284" x="6932613" y="5892800"/>
          <p14:tracePt t="60287" x="6942138" y="5892800"/>
          <p14:tracePt t="60290" x="6951663" y="5892800"/>
          <p14:tracePt t="60293" x="6961188" y="5892800"/>
          <p14:tracePt t="60299" x="6989763" y="5892800"/>
          <p14:tracePt t="60301" x="6999288" y="5892800"/>
          <p14:tracePt t="60304" x="7008813" y="5892800"/>
          <p14:tracePt t="60309" x="7018338" y="5892800"/>
          <p14:tracePt t="60318" x="7056438" y="5883275"/>
          <p14:tracePt t="60335" x="7075488" y="5883275"/>
          <p14:tracePt t="60351" x="7085013" y="5883275"/>
          <p14:tracePt t="60428" x="7094538" y="5883275"/>
          <p14:tracePt t="60435" x="7104063" y="5873750"/>
          <p14:tracePt t="60438" x="7104063" y="5864225"/>
          <p14:tracePt t="60441" x="7112000" y="5854700"/>
          <p14:tracePt t="60445" x="7131050" y="5845175"/>
          <p14:tracePt t="60447" x="7140575" y="5835650"/>
          <p14:tracePt t="60450" x="7150100" y="5827713"/>
          <p14:tracePt t="60453" x="7178675" y="5808663"/>
          <p14:tracePt t="60455" x="7188200" y="5799138"/>
          <p14:tracePt t="60457" x="7197725" y="5789613"/>
          <p14:tracePt t="60463" x="7235825" y="5751513"/>
          <p14:tracePt t="60465" x="7254875" y="5741988"/>
          <p14:tracePt t="60466" x="7264400" y="5732463"/>
          <p14:tracePt t="60469" x="7283450" y="5722938"/>
          <p14:tracePt t="60471" x="7292975" y="5694363"/>
          <p14:tracePt t="60473" x="7312025" y="5684838"/>
          <p14:tracePt t="60475" x="7321550" y="5675313"/>
          <p14:tracePt t="60477" x="7339013" y="5656263"/>
          <p14:tracePt t="60478" x="7348538" y="5656263"/>
          <p14:tracePt t="60479" x="7358063" y="5646738"/>
          <p14:tracePt t="60481" x="7367588" y="5637213"/>
          <p14:tracePt t="60482" x="7377113" y="5627688"/>
          <p14:tracePt t="60484" x="7386638" y="5618163"/>
          <p14:tracePt t="60486" x="7405688" y="5608638"/>
          <p14:tracePt t="60487" x="7415213" y="5600700"/>
          <p14:tracePt t="60489" x="7434263" y="5591175"/>
          <p14:tracePt t="60491" x="7443788" y="5581650"/>
          <p14:tracePt t="60492" x="7453313" y="5581650"/>
          <p14:tracePt t="60494" x="7472363" y="5572125"/>
          <p14:tracePt t="60495" x="7481888" y="5562600"/>
          <p14:tracePt t="60496" x="7491413" y="5553075"/>
          <p14:tracePt t="60497" x="7500938" y="5553075"/>
          <p14:tracePt t="60505" x="7575550" y="5514975"/>
          <p14:tracePt t="60506" x="7585075" y="5514975"/>
          <p14:tracePt t="60508" x="7604125" y="5505450"/>
          <p14:tracePt t="60517" x="7670800" y="5476875"/>
          <p14:tracePt t="60518" x="7680325" y="5476875"/>
          <p14:tracePt t="60534" x="7766050" y="5457825"/>
          <p14:tracePt t="60550" x="7785100" y="5457825"/>
          <p14:tracePt t="60567" x="7793038" y="5457825"/>
          <p14:tracePt t="60600" x="7802563" y="5476875"/>
          <p14:tracePt t="60617" x="7802563" y="5486400"/>
          <p14:tracePt t="60618" x="7802563" y="5495925"/>
          <p14:tracePt t="60784" x="7812088" y="5495925"/>
          <p14:tracePt t="60789" x="7812088" y="5505450"/>
          <p14:tracePt t="60801" x="7850188" y="5524500"/>
          <p14:tracePt t="60817" x="7897813" y="5562600"/>
          <p14:tracePt t="60819" x="7907338" y="5562600"/>
          <p14:tracePt t="60821" x="7916863" y="5572125"/>
          <p14:tracePt t="60834" x="7993063" y="5618163"/>
          <p14:tracePt t="60836" x="8002588" y="5627688"/>
          <p14:tracePt t="60837" x="8012113" y="5637213"/>
          <p14:tracePt t="60850" x="8067675" y="5684838"/>
          <p14:tracePt t="60853" x="8086725" y="5694363"/>
          <p14:tracePt t="60854" x="8086725" y="5713413"/>
          <p14:tracePt t="60856" x="8096250" y="5713413"/>
          <p14:tracePt t="60867" x="8134350" y="5751513"/>
          <p14:tracePt t="60869" x="8143875" y="5751513"/>
          <p14:tracePt t="60883" x="8143875" y="5761038"/>
          <p14:tracePt t="60900" x="8143875" y="5770563"/>
          <p14:tracePt t="60917" x="8134350" y="5808663"/>
          <p14:tracePt t="60919" x="8134350" y="5818188"/>
          <p14:tracePt t="60920" x="8134350" y="5827713"/>
          <p14:tracePt t="60934" x="8115300" y="5902325"/>
          <p14:tracePt t="60936" x="8115300" y="5911850"/>
          <p14:tracePt t="60938" x="8105775" y="5930900"/>
          <p14:tracePt t="60950" x="8077200" y="6007100"/>
          <p14:tracePt t="60952" x="8077200" y="6016625"/>
          <p14:tracePt t="60954" x="8067675" y="6026150"/>
          <p14:tracePt t="60984" x="8029575" y="6129338"/>
          <p14:tracePt t="61002" x="8029575" y="6138863"/>
          <p14:tracePt t="61017" x="8020050" y="6138863"/>
          <p14:tracePt t="61035" x="8012113" y="6138863"/>
          <p14:tracePt t="61051" x="7935913" y="6157913"/>
          <p14:tracePt t="61053" x="7926388" y="6157913"/>
          <p14:tracePt t="61055" x="7897813" y="6167438"/>
          <p14:tracePt t="61057" x="7888288" y="6176963"/>
          <p14:tracePt t="61059" x="7869238" y="6176963"/>
          <p14:tracePt t="61061" x="7850188" y="6186488"/>
          <p14:tracePt t="61063" x="7840663" y="6186488"/>
          <p14:tracePt t="61068" x="7793038" y="6196013"/>
          <p14:tracePt t="61070" x="7775575" y="6205538"/>
          <p14:tracePt t="61072" x="7756525" y="6215063"/>
          <p14:tracePt t="61073" x="7747000" y="6215063"/>
          <p14:tracePt t="61074" x="7737475" y="6215063"/>
          <p14:tracePt t="61084" x="7661275" y="6243638"/>
          <p14:tracePt t="61086" x="7651750" y="6243638"/>
          <p14:tracePt t="61088" x="7642225" y="6253163"/>
          <p14:tracePt t="61100" x="7594600" y="6272213"/>
          <p14:tracePt t="61117" x="7539038" y="6281738"/>
          <p14:tracePt t="61133" x="7529513" y="6281738"/>
          <p14:tracePt t="61161" x="7519988" y="6281738"/>
          <p14:tracePt t="61184" x="7500938" y="6272213"/>
          <p14:tracePt t="61186" x="7491413" y="6272213"/>
          <p14:tracePt t="61189" x="7472363" y="6272213"/>
          <p14:tracePt t="61200" x="7453313" y="6253163"/>
          <p14:tracePt t="61202" x="7443788" y="6253163"/>
          <p14:tracePt t="61204" x="7434263" y="6243638"/>
          <p14:tracePt t="61206" x="7424738" y="6243638"/>
          <p14:tracePt t="61218" x="7396163" y="6234113"/>
          <p14:tracePt t="61221" x="7386638" y="6224588"/>
          <p14:tracePt t="61224" x="7377113" y="6224588"/>
          <p14:tracePt t="61227" x="7367588" y="6224588"/>
          <p14:tracePt t="61229" x="7358063" y="6215063"/>
          <p14:tracePt t="61232" x="7348538" y="6215063"/>
          <p14:tracePt t="61235" x="7339013" y="6215063"/>
          <p14:tracePt t="61240" x="7331075" y="6205538"/>
          <p14:tracePt t="61251" x="7292975" y="6196013"/>
          <p14:tracePt t="61254" x="7273925" y="6186488"/>
          <p14:tracePt t="61257" x="7264400" y="6176963"/>
          <p14:tracePt t="61260" x="7254875" y="6176963"/>
          <p14:tracePt t="61269" x="7216775" y="6167438"/>
          <p14:tracePt t="61274" x="7188200" y="6148388"/>
          <p14:tracePt t="61277" x="7159625" y="6148388"/>
          <p14:tracePt t="61287" x="7104063" y="6110288"/>
          <p14:tracePt t="61291" x="7075488" y="6110288"/>
          <p14:tracePt t="61293" x="7065963" y="6100763"/>
          <p14:tracePt t="61296" x="7056438" y="6100763"/>
          <p14:tracePt t="61301" x="7027863" y="6091238"/>
          <p14:tracePt t="61302" x="7018338" y="6091238"/>
          <p14:tracePt t="61319" x="6923088" y="6054725"/>
          <p14:tracePt t="61322" x="6913563" y="6045200"/>
          <p14:tracePt t="61324" x="6894513" y="6045200"/>
          <p14:tracePt t="61326" x="6886575" y="6035675"/>
          <p14:tracePt t="61328" x="6867525" y="6035675"/>
          <p14:tracePt t="61330" x="6858000" y="6026150"/>
          <p14:tracePt t="61335" x="6819900" y="6007100"/>
          <p14:tracePt t="61337" x="6810375" y="6007100"/>
          <p14:tracePt t="61339" x="6800850" y="6007100"/>
          <p14:tracePt t="61350" x="6715125" y="5978525"/>
          <p14:tracePt t="61352" x="6705600" y="5969000"/>
          <p14:tracePt t="61354" x="6686550" y="5969000"/>
          <p14:tracePt t="61355" x="6677025" y="5959475"/>
          <p14:tracePt t="61367" x="6630988" y="5930900"/>
          <p14:tracePt t="61369" x="6621463" y="5930900"/>
          <p14:tracePt t="61371" x="6611938" y="5930900"/>
          <p14:tracePt t="61373" x="6602413" y="5930900"/>
          <p14:tracePt t="61375" x="6592888" y="5930900"/>
          <p14:tracePt t="61384" x="6583363" y="5921375"/>
          <p14:tracePt t="61401" x="6573838" y="5911850"/>
          <p14:tracePt t="61468" x="6564313" y="5911850"/>
          <p14:tracePt t="61485" x="6545263" y="5911850"/>
          <p14:tracePt t="61487" x="6535738" y="5911850"/>
          <p14:tracePt t="61501" x="6507163" y="5921375"/>
          <p14:tracePt t="61517" x="6497638" y="5921375"/>
          <p14:tracePt t="61534" x="6488113" y="5921375"/>
          <p14:tracePt t="61647" x="6478588" y="5921375"/>
          <p14:tracePt t="61750" x="6469063" y="5921375"/>
          <p14:tracePt t="61800" x="6459538" y="5921375"/>
          <p14:tracePt t="61812" x="6450013" y="5921375"/>
          <p14:tracePt t="61851" x="6440488" y="5921375"/>
          <p14:tracePt t="61889" x="6432550" y="5921375"/>
          <p14:tracePt t="61911" x="6423025" y="5921375"/>
          <p14:tracePt t="61918" x="6413500" y="5921375"/>
          <p14:tracePt t="61933" x="6384925" y="5921375"/>
          <p14:tracePt t="61950" x="6365875" y="5921375"/>
          <p14:tracePt t="61966" x="6346825" y="5911850"/>
          <p14:tracePt t="62157" x="6337300" y="5911850"/>
          <p14:tracePt t="62169" x="6327775" y="5911850"/>
          <p14:tracePt t="62176" x="6318250" y="5902325"/>
          <p14:tracePt t="62178" x="6308725" y="5902325"/>
          <p14:tracePt t="62183" x="6289675" y="5902325"/>
          <p14:tracePt t="62185" x="6280150" y="5902325"/>
          <p14:tracePt t="62200" x="6270625" y="5902325"/>
          <p14:tracePt t="62216" x="6261100" y="5902325"/>
          <p14:tracePt t="62218" x="6251575" y="5902325"/>
          <p14:tracePt t="62250" x="6242050" y="5902325"/>
          <p14:tracePt t="62341" x="6232525" y="5902325"/>
          <p14:tracePt t="62379" x="6223000" y="5902325"/>
          <p14:tracePt t="62388" x="6223000" y="5892800"/>
          <p14:tracePt t="62400" x="6196013" y="5892800"/>
          <p14:tracePt t="62405" x="6176963" y="5892800"/>
          <p14:tracePt t="62409" x="6167438" y="5892800"/>
          <p14:tracePt t="62412" x="6157913" y="5892800"/>
          <p14:tracePt t="62419" x="6138863" y="5892800"/>
          <p14:tracePt t="62422" x="6129338" y="5892800"/>
          <p14:tracePt t="62425" x="6119813" y="5892800"/>
          <p14:tracePt t="62429" x="6110288" y="5892800"/>
          <p14:tracePt t="62435" x="6100763" y="5892800"/>
          <p14:tracePt t="62450" x="6091238" y="5892800"/>
          <p14:tracePt t="62500" x="6081713" y="5883275"/>
          <p14:tracePt t="62699" x="6072188" y="5883275"/>
          <p14:tracePt t="62749" x="6062663" y="5883275"/>
          <p14:tracePt t="62778" x="6053138" y="5883275"/>
          <p14:tracePt t="62935" x="6062663" y="5883275"/>
          <p14:tracePt t="62948" x="6072188" y="5864225"/>
          <p14:tracePt t="62950" x="6081713" y="5864225"/>
          <p14:tracePt t="62966" x="6110288" y="5827713"/>
          <p14:tracePt t="62968" x="6110288" y="5818188"/>
          <p14:tracePt t="62970" x="6119813" y="5808663"/>
          <p14:tracePt t="62972" x="6119813" y="5799138"/>
          <p14:tracePt t="62982" x="6138863" y="5751513"/>
          <p14:tracePt t="62984" x="6138863" y="5741988"/>
          <p14:tracePt t="62999" x="6157913" y="5627688"/>
          <p14:tracePt t="63002" x="6157913" y="5608638"/>
          <p14:tracePt t="63005" x="6157913" y="5581650"/>
          <p14:tracePt t="63007" x="6157913" y="5562600"/>
          <p14:tracePt t="63009" x="6157913" y="5543550"/>
          <p14:tracePt t="63011" x="6157913" y="5524500"/>
          <p14:tracePt t="63013" x="6157913" y="5505450"/>
          <p14:tracePt t="63016" x="6157913" y="5476875"/>
          <p14:tracePt t="63018" x="6157913" y="5457825"/>
          <p14:tracePt t="63020" x="6157913" y="5429250"/>
          <p14:tracePt t="63022" x="6157913" y="5391150"/>
          <p14:tracePt t="63024" x="6148388" y="5364163"/>
          <p14:tracePt t="63026" x="6138863" y="5335588"/>
          <p14:tracePt t="63028" x="6119813" y="5307013"/>
          <p14:tracePt t="63030" x="6110288" y="5268913"/>
          <p14:tracePt t="63032" x="6100763" y="5230813"/>
          <p14:tracePt t="63034" x="6081713" y="5192713"/>
          <p14:tracePt t="63035" x="6062663" y="5154613"/>
          <p14:tracePt t="63037" x="6062663" y="5127625"/>
          <p14:tracePt t="63038" x="6053138" y="5108575"/>
          <p14:tracePt t="63040" x="6024563" y="5060950"/>
          <p14:tracePt t="63042" x="6005513" y="5013325"/>
          <p14:tracePt t="63044" x="5978525" y="4956175"/>
          <p14:tracePt t="63045" x="5959475" y="4910138"/>
          <p14:tracePt t="63048" x="5949950" y="4881563"/>
          <p14:tracePt t="63049" x="5921375" y="4833938"/>
          <p14:tracePt t="63051" x="5902325" y="4786313"/>
          <p14:tracePt t="63059" x="5722938" y="4559300"/>
          <p14:tracePt t="63061" x="5684838" y="4492625"/>
          <p14:tracePt t="63063" x="5627688" y="4427538"/>
          <p14:tracePt t="63065" x="5561013" y="4370388"/>
          <p14:tracePt t="63066" x="5532438" y="4332288"/>
          <p14:tracePt t="63068" x="5467350" y="4256088"/>
          <p14:tracePt t="63070" x="5410200" y="4171950"/>
          <p14:tracePt t="63072" x="5324475" y="4076700"/>
          <p14:tracePt t="63074" x="5259388" y="3992563"/>
          <p14:tracePt t="63075" x="5230813" y="3954463"/>
          <p14:tracePt t="63076" x="5126038" y="3859213"/>
          <p14:tracePt t="63078" x="5106988" y="3821113"/>
          <p14:tracePt t="63079" x="5022850" y="3717925"/>
          <p14:tracePt t="63081" x="4984750" y="3679825"/>
          <p14:tracePt t="63083" x="4918075" y="3584575"/>
          <p14:tracePt t="63085" x="4852988" y="3509963"/>
          <p14:tracePt t="63086" x="4767263" y="3424238"/>
          <p14:tracePt t="63088" x="4748213" y="3386138"/>
          <p14:tracePt t="63090" x="4681538" y="3311525"/>
          <p14:tracePt t="63092" x="4616450" y="3254375"/>
          <p14:tracePt t="63093" x="4578350" y="3206750"/>
          <p14:tracePt t="63095" x="4502150" y="3130550"/>
          <p14:tracePt t="63096" x="4473575" y="3111500"/>
          <p14:tracePt t="63098" x="4398963" y="3046413"/>
          <p14:tracePt t="63100" x="4322763" y="2989263"/>
          <p14:tracePt t="63102" x="4256088" y="2932113"/>
          <p14:tracePt t="63103" x="4237038" y="2903538"/>
          <p14:tracePt t="63104" x="4198938" y="2874963"/>
          <p14:tracePt t="63105" x="4171950" y="2857500"/>
          <p14:tracePt t="63114" x="3990975" y="2686050"/>
          <p14:tracePt t="63116" x="3935413" y="2638425"/>
          <p14:tracePt t="63118" x="3906838" y="2611438"/>
          <p14:tracePt t="63120" x="3868738" y="2592388"/>
          <p14:tracePt t="63121" x="3840163" y="2563813"/>
          <p14:tracePt t="63123" x="3830638" y="2554288"/>
          <p14:tracePt t="63124" x="3811588" y="2535238"/>
          <p14:tracePt t="63126" x="3802063" y="2525713"/>
          <p14:tracePt t="63127" x="3792538" y="2516188"/>
          <p14:tracePt t="63129" x="3783013" y="2506663"/>
          <p14:tracePt t="63130" x="3773488" y="2497138"/>
          <p14:tracePt t="63140" x="3717925" y="2459038"/>
          <p14:tracePt t="63148" x="3698875" y="2449513"/>
          <p14:tracePt t="63150" x="3689350" y="2449513"/>
          <p14:tracePt t="63220" x="3679825" y="2449513"/>
          <p14:tracePt t="63267" x="3670300" y="2449513"/>
          <p14:tracePt t="63326" x="3660775" y="2449513"/>
          <p14:tracePt t="63350" x="3651250" y="2449513"/>
          <p14:tracePt t="63367" x="3641725" y="2459038"/>
          <p14:tracePt t="63370" x="3632200" y="2459038"/>
          <p14:tracePt t="63382" x="3622675" y="2459038"/>
          <p14:tracePt t="63399" x="3575050" y="2478088"/>
          <p14:tracePt t="63402" x="3565525" y="2478088"/>
          <p14:tracePt t="63406" x="3556000" y="2487613"/>
          <p14:tracePt t="63415" x="3527425" y="2497138"/>
          <p14:tracePt t="63419" x="3508375" y="2497138"/>
          <p14:tracePt t="63434" x="3443288" y="2535238"/>
          <p14:tracePt t="63437" x="3424238" y="2535238"/>
          <p14:tracePt t="63441" x="3405188" y="2544763"/>
          <p14:tracePt t="63446" x="3367088" y="2554288"/>
          <p14:tracePt t="63451" x="3338513" y="2563813"/>
          <p14:tracePt t="63453" x="3328988" y="2573338"/>
          <p14:tracePt t="63454" x="3319463" y="2573338"/>
          <p14:tracePt t="63455" x="3300413" y="2573338"/>
          <p14:tracePt t="63461" x="3263900" y="2592388"/>
          <p14:tracePt t="63463" x="3244850" y="2592388"/>
          <p14:tracePt t="63464" x="3235325" y="2601913"/>
          <p14:tracePt t="63471" x="3187700" y="2638425"/>
          <p14:tracePt t="63473" x="3168650" y="2647950"/>
          <p14:tracePt t="63476" x="3149600" y="2676525"/>
          <p14:tracePt t="63478" x="3130550" y="2686050"/>
          <p14:tracePt t="63480" x="3111500" y="2705100"/>
          <p14:tracePt t="63482" x="3092450" y="2733675"/>
          <p14:tracePt t="63484" x="3063875" y="2752725"/>
          <p14:tracePt t="63486" x="3036888" y="2800350"/>
          <p14:tracePt t="63488" x="3008313" y="2838450"/>
          <p14:tracePt t="63489" x="2970213" y="2884488"/>
          <p14:tracePt t="63491" x="2951163" y="2922588"/>
          <p14:tracePt t="63493" x="2922588" y="2951163"/>
          <p14:tracePt t="63494" x="2894013" y="3008313"/>
          <p14:tracePt t="63495" x="2884488" y="3036888"/>
          <p14:tracePt t="63504" x="2762250" y="3328988"/>
          <p14:tracePt t="63506" x="2724150" y="3405188"/>
          <p14:tracePt t="63508" x="2686050" y="3519488"/>
          <p14:tracePt t="63510" x="2638425" y="3613150"/>
          <p14:tracePt t="63512" x="2628900" y="3660775"/>
          <p14:tracePt t="63513" x="2592388" y="3756025"/>
          <p14:tracePt t="63522" x="2439988" y="4219575"/>
          <p14:tracePt t="63524" x="2401888" y="4351338"/>
          <p14:tracePt t="63526" x="2373313" y="4456113"/>
          <p14:tracePt t="63527" x="2365375" y="4502150"/>
          <p14:tracePt t="63529" x="2336800" y="4635500"/>
          <p14:tracePt t="63536" x="2298700" y="4786313"/>
          <p14:tracePt t="63554" x="2298700" y="4814888"/>
          <p14:tracePt t="63556" x="2308225" y="4872038"/>
          <p14:tracePt t="63558" x="2336800" y="4946650"/>
          <p14:tracePt t="63560" x="2373313" y="5022850"/>
          <p14:tracePt t="63562" x="2411413" y="5089525"/>
          <p14:tracePt t="63563" x="2430463" y="5108575"/>
          <p14:tracePt t="63565" x="2478088" y="5173663"/>
          <p14:tracePt t="63567" x="2544763" y="5221288"/>
          <p14:tracePt t="63569" x="2609850" y="5268913"/>
          <p14:tracePt t="63570" x="2686050" y="5307013"/>
          <p14:tracePt t="63572" x="2705100" y="5326063"/>
          <p14:tracePt t="63573" x="2781300" y="5364163"/>
          <p14:tracePt t="63575" x="2819400" y="5372100"/>
          <p14:tracePt t="63576" x="2874963" y="5381625"/>
          <p14:tracePt t="63577" x="2960688" y="5419725"/>
          <p14:tracePt t="63579" x="3017838" y="5438775"/>
          <p14:tracePt t="63581" x="3101975" y="5457825"/>
          <p14:tracePt t="63582" x="3206750" y="5486400"/>
          <p14:tracePt t="63584" x="3263900" y="5505450"/>
          <p14:tracePt t="63585" x="3367088" y="5524500"/>
          <p14:tracePt t="63587" x="3414713" y="5543550"/>
          <p14:tracePt t="63588" x="3471863" y="5543550"/>
          <p14:tracePt t="63590" x="3575050" y="5553075"/>
          <p14:tracePt t="63591" x="3622675" y="5572125"/>
          <p14:tracePt t="63592" x="3725863" y="5572125"/>
          <p14:tracePt t="63593" x="3792538" y="5572125"/>
          <p14:tracePt t="63595" x="3849688" y="5572125"/>
          <p14:tracePt t="63596" x="3897313" y="5572125"/>
          <p14:tracePt t="63604" x="4313238" y="5534025"/>
          <p14:tracePt t="63606" x="4416425" y="5514975"/>
          <p14:tracePt t="63608" x="4511675" y="5495925"/>
          <p14:tracePt t="63610" x="4606925" y="5476875"/>
          <p14:tracePt t="63612" x="4681538" y="5448300"/>
          <p14:tracePt t="63614" x="4729163" y="5438775"/>
          <p14:tracePt t="63616" x="4843463" y="5410200"/>
          <p14:tracePt t="63618" x="4908550" y="5372100"/>
          <p14:tracePt t="63620" x="4984750" y="5345113"/>
          <p14:tracePt t="63621" x="5041900" y="5326063"/>
          <p14:tracePt t="63623" x="5080000" y="5307013"/>
          <p14:tracePt t="63625" x="5126038" y="5287963"/>
          <p14:tracePt t="63627" x="5173663" y="5268913"/>
          <p14:tracePt t="63629" x="5221288" y="5240338"/>
          <p14:tracePt t="63631" x="5249863" y="5221288"/>
          <p14:tracePt t="63633" x="5268913" y="5202238"/>
          <p14:tracePt t="63635" x="5287963" y="5183188"/>
          <p14:tracePt t="63637" x="5305425" y="5154613"/>
          <p14:tracePt t="63639" x="5324475" y="5137150"/>
          <p14:tracePt t="63640" x="5334000" y="5127625"/>
          <p14:tracePt t="63642" x="5343525" y="5089525"/>
          <p14:tracePt t="63644" x="5353050" y="5080000"/>
          <p14:tracePt t="63645" x="5362575" y="5060950"/>
          <p14:tracePt t="63647" x="5362575" y="5041900"/>
          <p14:tracePt t="63649" x="5372100" y="5022850"/>
          <p14:tracePt t="63651" x="5381625" y="4994275"/>
          <p14:tracePt t="63653" x="5391150" y="4975225"/>
          <p14:tracePt t="63654" x="5400675" y="4946650"/>
          <p14:tracePt t="63656" x="5400675" y="4937125"/>
          <p14:tracePt t="63658" x="5400675" y="4918075"/>
          <p14:tracePt t="63660" x="5400675" y="4900613"/>
          <p14:tracePt t="63662" x="5400675" y="4891088"/>
          <p14:tracePt t="63664" x="5400675" y="4872038"/>
          <p14:tracePt t="63665" x="5400675" y="4852988"/>
          <p14:tracePt t="63666" x="5400675" y="4833938"/>
          <p14:tracePt t="63668" x="5400675" y="4824413"/>
          <p14:tracePt t="63669" x="5400675" y="4814888"/>
          <p14:tracePt t="63679" x="5400675" y="4767263"/>
          <p14:tracePt t="63685" x="5381625" y="4738688"/>
          <p14:tracePt t="63698" x="5362575" y="4729163"/>
          <p14:tracePt t="63700" x="5353050" y="4729163"/>
          <p14:tracePt t="63715" x="5305425" y="4729163"/>
          <p14:tracePt t="63716" x="5297488" y="4729163"/>
          <p14:tracePt t="63731" x="5221288" y="4757738"/>
          <p14:tracePt t="63733" x="5202238" y="4767263"/>
          <p14:tracePt t="63748" x="5116513" y="4814888"/>
          <p14:tracePt t="63750" x="5087938" y="4824413"/>
          <p14:tracePt t="63752" x="5080000" y="4833938"/>
          <p14:tracePt t="63754" x="5060950" y="4843463"/>
          <p14:tracePt t="63781" x="4927600" y="4900613"/>
          <p14:tracePt t="63798" x="4918075" y="4900613"/>
          <p14:tracePt t="63815" x="4908550" y="4900613"/>
          <p14:tracePt t="63817" x="4899025" y="4891088"/>
          <p14:tracePt t="63819" x="4899025" y="4881563"/>
          <p14:tracePt t="63821" x="4889500" y="4881563"/>
          <p14:tracePt t="63822" x="4889500" y="4872038"/>
          <p14:tracePt t="63831" x="4870450" y="4824413"/>
          <p14:tracePt t="63833" x="4860925" y="4814888"/>
          <p14:tracePt t="63834" x="4860925" y="4805363"/>
          <p14:tracePt t="63836" x="4852988" y="4786313"/>
          <p14:tracePt t="63848" x="4824413" y="4719638"/>
          <p14:tracePt t="63850" x="4814888" y="4710113"/>
          <p14:tracePt t="63852" x="4814888" y="4700588"/>
          <p14:tracePt t="63865" x="4795838" y="4673600"/>
          <p14:tracePt t="63934" x="4795838" y="4664075"/>
          <p14:tracePt t="63974" x="4795838" y="4654550"/>
          <p14:tracePt t="63989" x="4786313" y="4654550"/>
          <p14:tracePt t="64016" x="4776788" y="4635500"/>
          <p14:tracePt t="64032" x="4767263" y="4625975"/>
          <p14:tracePt t="64049" x="4748213" y="4606925"/>
          <p14:tracePt t="64051" x="4748213" y="4597400"/>
          <p14:tracePt t="64054" x="4738688" y="4597400"/>
          <p14:tracePt t="64065" x="4729163" y="4587875"/>
          <p14:tracePt t="64082" x="4719638" y="4568825"/>
          <p14:tracePt t="64115" x="4719638" y="4559300"/>
          <p14:tracePt t="64132" x="4719638" y="4549775"/>
          <p14:tracePt t="64148" x="4719638" y="4540250"/>
          <p14:tracePt t="64165" x="4719638" y="4530725"/>
          <p14:tracePt t="64167" x="4710113" y="4530725"/>
          <p14:tracePt t="64315" x="4700588" y="4530725"/>
          <p14:tracePt t="64334" x="4691063" y="4530725"/>
          <p14:tracePt t="64349" x="4681538" y="4540250"/>
          <p14:tracePt t="64351" x="4672013" y="4540250"/>
          <p14:tracePt t="64354" x="4662488" y="4549775"/>
          <p14:tracePt t="64364" x="4652963" y="4559300"/>
          <p14:tracePt t="64381" x="4616450" y="4568825"/>
          <p14:tracePt t="64383" x="4616450" y="4578350"/>
          <p14:tracePt t="64397" x="4597400" y="4578350"/>
          <p14:tracePt t="64415" x="4587875" y="4578350"/>
          <p14:tracePt t="64417" x="4578350" y="4578350"/>
          <p14:tracePt t="64476" x="4568825" y="4578350"/>
          <p14:tracePt t="64503" x="4559300" y="4578350"/>
          <p14:tracePt t="64661" x="4549775" y="4578350"/>
          <p14:tracePt t="64680" x="4549775" y="4568825"/>
          <p14:tracePt t="64698" x="4540250" y="4568825"/>
          <p14:tracePt t="64699" x="4530725" y="4568825"/>
          <p14:tracePt t="64701" x="4530725" y="4559300"/>
          <p14:tracePt t="64716" x="4521200" y="4559300"/>
          <p14:tracePt t="64731" x="4511675" y="4549775"/>
          <p14:tracePt t="64748" x="4492625" y="4530725"/>
          <p14:tracePt t="64750" x="4483100" y="4530725"/>
          <p14:tracePt t="64765" x="4464050" y="4521200"/>
          <p14:tracePt t="64767" x="4454525" y="4521200"/>
          <p14:tracePt t="64768" x="4454525" y="4511675"/>
          <p14:tracePt t="64781" x="4435475" y="4502150"/>
          <p14:tracePt t="64782" x="4435475" y="4492625"/>
          <p14:tracePt t="64815" x="4398963" y="4418013"/>
          <p14:tracePt t="64831" x="4379913" y="4370388"/>
          <p14:tracePt t="64848" x="4360863" y="4322763"/>
          <p14:tracePt t="64864" x="4341813" y="4294188"/>
          <p14:tracePt t="64865" x="4341813" y="4284663"/>
          <p14:tracePt t="64881" x="4332288" y="4265613"/>
          <p14:tracePt t="64897" x="4322763" y="4256088"/>
          <p14:tracePt t="64899" x="4322763" y="4246563"/>
          <p14:tracePt t="64930" x="4313238" y="4237038"/>
          <p14:tracePt t="64948" x="4294188" y="4237038"/>
          <p14:tracePt t="64950" x="4284663" y="4237038"/>
          <p14:tracePt t="64964" x="4265613" y="4229100"/>
          <p14:tracePt t="64966" x="4256088" y="4229100"/>
          <p14:tracePt t="64981" x="4237038" y="4219575"/>
          <p14:tracePt t="64997" x="4198938" y="4210050"/>
          <p14:tracePt t="65014" x="4171950" y="4200525"/>
          <p14:tracePt t="65031" x="4143375" y="4191000"/>
          <p14:tracePt t="65033" x="4133850" y="4191000"/>
          <p14:tracePt t="65048" x="4114800" y="4181475"/>
          <p14:tracePt t="65063" x="4095750" y="4171950"/>
          <p14:tracePt t="65066" x="4086225" y="4162425"/>
          <p14:tracePt t="65080" x="4067175" y="4152900"/>
          <p14:tracePt t="65082" x="4057650" y="4152900"/>
          <p14:tracePt t="65097" x="4048125" y="4143375"/>
          <p14:tracePt t="65121" x="4038600" y="4143375"/>
          <p14:tracePt t="65214" x="4038600" y="4133850"/>
          <p14:tracePt t="65245" x="4029075" y="4133850"/>
          <p14:tracePt t="65296" x="4029075" y="4124325"/>
          <p14:tracePt t="65318" x="4029075" y="4114800"/>
          <p14:tracePt t="65331" x="4019550" y="4105275"/>
          <p14:tracePt t="65334" x="4010025" y="4105275"/>
          <p14:tracePt t="65348" x="3990975" y="4086225"/>
          <p14:tracePt t="65349" x="3990975" y="4076700"/>
          <p14:tracePt t="65352" x="3981450" y="4076700"/>
          <p14:tracePt t="65354" x="3981450" y="4067175"/>
          <p14:tracePt t="65365" x="3971925" y="4067175"/>
          <p14:tracePt t="65380" x="3971925" y="4048125"/>
          <p14:tracePt t="65398" x="3962400" y="4038600"/>
          <p14:tracePt t="65400" x="3952875" y="4038600"/>
          <p14:tracePt t="65414" x="3952875" y="4029075"/>
          <p14:tracePt t="65431" x="3944938" y="4019550"/>
          <p14:tracePt t="65448" x="3935413" y="4010025"/>
          <p14:tracePt t="65451" x="3935413" y="4000500"/>
          <p14:tracePt t="65464" x="3925888" y="4000500"/>
          <p14:tracePt t="65498" x="3925888" y="3992563"/>
          <p14:tracePt t="65514" x="3916363" y="3992563"/>
          <p14:tracePt t="65544" x="3906838" y="3992563"/>
          <p14:tracePt t="65552" x="3897313" y="3992563"/>
          <p14:tracePt t="65564" x="3887788" y="3992563"/>
          <p14:tracePt t="65582" x="3878263" y="3983038"/>
          <p14:tracePt t="65599" x="3868738" y="3983038"/>
          <p14:tracePt t="65602" x="3859213" y="3973513"/>
          <p14:tracePt t="65631" x="3849688" y="3973513"/>
          <p14:tracePt t="65647" x="3849688" y="3963988"/>
          <p14:tracePt t="65665" x="3811588" y="3944938"/>
          <p14:tracePt t="65671" x="3802063" y="3944938"/>
          <p14:tracePt t="65681" x="3792538" y="3944938"/>
          <p14:tracePt t="65683" x="3792538" y="3935413"/>
          <p14:tracePt t="65715" x="3773488" y="3925888"/>
          <p14:tracePt t="65729" x="3763963" y="3925888"/>
          <p14:tracePt t="65747" x="3754438" y="3916363"/>
          <p14:tracePt t="65764" x="3744913" y="3916363"/>
          <p14:tracePt t="65780" x="3735388" y="3916363"/>
          <p14:tracePt t="65797" x="3725863" y="3906838"/>
          <p14:tracePt t="65815" x="3717925" y="3906838"/>
          <p14:tracePt t="65863" x="3708400" y="3897313"/>
          <p14:tracePt t="66252" x="3708400" y="3887788"/>
          <p14:tracePt t="66253" x="3708400" y="3878263"/>
          <p14:tracePt t="66258" x="3708400" y="3859213"/>
          <p14:tracePt t="66262" x="3698875" y="3821113"/>
          <p14:tracePt t="66279" x="3679825" y="3622675"/>
          <p14:tracePt t="66282" x="3670300" y="3575050"/>
          <p14:tracePt t="66283" x="3670300" y="3565525"/>
          <p14:tracePt t="66285" x="3670300" y="3538538"/>
          <p14:tracePt t="66288" x="3670300" y="3509963"/>
          <p14:tracePt t="66290" x="3670300" y="3481388"/>
          <p14:tracePt t="66292" x="3670300" y="3452813"/>
          <p14:tracePt t="66294" x="3670300" y="3433763"/>
          <p14:tracePt t="66295" x="3670300" y="3424238"/>
          <p14:tracePt t="66298" x="3670300" y="3376613"/>
          <p14:tracePt t="66300" x="3670300" y="3348038"/>
          <p14:tracePt t="66301" x="3670300" y="3338513"/>
          <p14:tracePt t="66302" x="3670300" y="3319463"/>
          <p14:tracePt t="66304" x="3670300" y="3292475"/>
          <p14:tracePt t="66309" x="3670300" y="3244850"/>
          <p14:tracePt t="66312" x="3670300" y="3197225"/>
          <p14:tracePt t="66315" x="3670300" y="3149600"/>
          <p14:tracePt t="66318" x="3670300" y="3111500"/>
          <p14:tracePt t="66322" x="3670300" y="3074988"/>
          <p14:tracePt t="66324" x="3670300" y="3046413"/>
          <p14:tracePt t="66329" x="3679825" y="2979738"/>
          <p14:tracePt t="66332" x="3689350" y="2941638"/>
          <p14:tracePt t="66335" x="3689350" y="2913063"/>
          <p14:tracePt t="66339" x="3698875" y="2874963"/>
          <p14:tracePt t="66342" x="3698875" y="2847975"/>
          <p14:tracePt t="66344" x="3698875" y="2828925"/>
          <p14:tracePt t="66347" x="3708400" y="2800350"/>
          <p14:tracePt t="66351" x="3717925" y="2762250"/>
          <p14:tracePt t="66353" x="3717925" y="2733675"/>
          <p14:tracePt t="66355" x="3725863" y="2714625"/>
          <p14:tracePt t="66357" x="3725863" y="2705100"/>
          <p14:tracePt t="66359" x="3725863" y="2686050"/>
          <p14:tracePt t="66361" x="3735388" y="2667000"/>
          <p14:tracePt t="66363" x="3735388" y="2657475"/>
          <p14:tracePt t="66365" x="3735388" y="2638425"/>
          <p14:tracePt t="66367" x="3735388" y="2620963"/>
          <p14:tracePt t="66368" x="3744913" y="2620963"/>
          <p14:tracePt t="66369" x="3744913" y="2611438"/>
          <p14:tracePt t="66371" x="3744913" y="2601913"/>
          <p14:tracePt t="66373" x="3744913" y="2582863"/>
          <p14:tracePt t="66374" x="3744913" y="2573338"/>
          <p14:tracePt t="66380" x="3754438" y="2535238"/>
          <p14:tracePt t="66381" x="3754438" y="2525713"/>
          <p14:tracePt t="66383" x="3754438" y="2516188"/>
          <p14:tracePt t="66384" x="3754438" y="2497138"/>
          <p14:tracePt t="66386" x="3763963" y="2497138"/>
          <p14:tracePt t="66387" x="3763963" y="2478088"/>
          <p14:tracePt t="66389" x="3763963" y="2468563"/>
          <p14:tracePt t="66391" x="3763963" y="2459038"/>
          <p14:tracePt t="66393" x="3763963" y="2449513"/>
          <p14:tracePt t="66402" x="3783013" y="2393950"/>
          <p14:tracePt t="66404" x="3783013" y="2384425"/>
          <p14:tracePt t="66413" x="3792538" y="2327275"/>
          <p14:tracePt t="66415" x="3792538" y="2308225"/>
          <p14:tracePt t="66430" x="3821113" y="2212975"/>
          <p14:tracePt t="66433" x="3830638" y="2193925"/>
          <p14:tracePt t="66435" x="3830638" y="2184400"/>
          <p14:tracePt t="66437" x="3830638" y="2174875"/>
          <p14:tracePt t="66440" x="3830638" y="2157413"/>
          <p14:tracePt t="66443" x="3840163" y="2147888"/>
          <p14:tracePt t="66449" x="3840163" y="2109788"/>
          <p14:tracePt t="66452" x="3849688" y="2100263"/>
          <p14:tracePt t="66454" x="3849688" y="2081213"/>
          <p14:tracePt t="66457" x="3859213" y="2071688"/>
          <p14:tracePt t="66459" x="3859213" y="2062163"/>
          <p14:tracePt t="66466" x="3859213" y="2043113"/>
          <p14:tracePt t="66479" x="3868738" y="1995488"/>
          <p14:tracePt t="66481" x="3868738" y="1985963"/>
          <p14:tracePt t="66497" x="3868738" y="1957388"/>
          <p14:tracePt t="66499" x="3878263" y="1957388"/>
          <p14:tracePt t="66501" x="3878263" y="1939925"/>
          <p14:tracePt t="66513" x="3878263" y="1930400"/>
          <p14:tracePt t="66515" x="3887788" y="1930400"/>
          <p14:tracePt t="66517" x="3887788" y="1920875"/>
          <p14:tracePt t="66532" x="3887788" y="1911350"/>
          <p14:tracePt t="66564" x="3887788" y="1882775"/>
          <p14:tracePt t="66580" x="3897313" y="1854200"/>
          <p14:tracePt t="66597" x="3897313" y="1835150"/>
          <p14:tracePt t="66602" x="3897313" y="1825625"/>
          <p14:tracePt t="66613" x="3897313" y="1816100"/>
          <p14:tracePt t="66630" x="3897313" y="1806575"/>
          <p14:tracePt t="67360" x="3897313" y="1797050"/>
          <p14:tracePt t="67494" x="3897313" y="1787525"/>
          <p14:tracePt t="67512" x="3925888" y="1749425"/>
          <p14:tracePt t="67514" x="3944938" y="1712913"/>
          <p14:tracePt t="67516" x="3952875" y="1703388"/>
          <p14:tracePt t="67528" x="4038600" y="1570038"/>
          <p14:tracePt t="67531" x="4057650" y="1531938"/>
          <p14:tracePt t="67533" x="4067175" y="1512888"/>
          <p14:tracePt t="67535" x="4086225" y="1485900"/>
          <p14:tracePt t="67537" x="4105275" y="1466850"/>
          <p14:tracePt t="67539" x="4124325" y="1428750"/>
          <p14:tracePt t="67541" x="4133850" y="1400175"/>
          <p14:tracePt t="67543" x="4143375" y="1381125"/>
          <p14:tracePt t="67545" x="4152900" y="1352550"/>
          <p14:tracePt t="67547" x="4171950" y="1323975"/>
          <p14:tracePt t="67549" x="4179888" y="1285875"/>
          <p14:tracePt t="67551" x="4198938" y="1257300"/>
          <p14:tracePt t="67553" x="4217988" y="1239838"/>
          <p14:tracePt t="67554" x="4237038" y="1211263"/>
          <p14:tracePt t="67556" x="4265613" y="1173163"/>
          <p14:tracePt t="67558" x="4275138" y="1154113"/>
          <p14:tracePt t="67560" x="4284663" y="1125538"/>
          <p14:tracePt t="67561" x="4294188" y="1106488"/>
          <p14:tracePt t="67563" x="4303713" y="1068388"/>
          <p14:tracePt t="67564" x="4303713" y="1058863"/>
          <p14:tracePt t="67565" x="4313238" y="1039813"/>
          <p14:tracePt t="67572" x="4370388" y="908050"/>
          <p14:tracePt t="67574" x="4389438" y="879475"/>
          <p14:tracePt t="67576" x="4398963" y="831850"/>
          <p14:tracePt t="67583" x="4464050" y="700088"/>
          <p14:tracePt t="67585" x="4473575" y="671513"/>
          <p14:tracePt t="67586" x="4483100" y="642938"/>
          <p14:tracePt t="67588" x="4502150" y="614363"/>
          <p14:tracePt t="67590" x="4511675" y="585788"/>
          <p14:tracePt t="67591" x="4521200" y="539750"/>
          <p14:tracePt t="67593" x="4530725" y="520700"/>
          <p14:tracePt t="67595" x="4540250" y="482600"/>
          <p14:tracePt t="67597" x="4568825" y="444500"/>
          <p14:tracePt t="67598" x="4578350" y="415925"/>
          <p14:tracePt t="67600" x="4587875" y="377825"/>
          <p14:tracePt t="67601" x="4597400" y="349250"/>
          <p14:tracePt t="67602" x="4625975" y="322263"/>
          <p14:tracePt t="67604" x="4625975" y="303213"/>
          <p14:tracePt t="67605" x="4633913" y="274638"/>
          <p14:tracePt t="67606" x="4643438" y="246063"/>
          <p14:tracePt t="67608" x="4652963" y="217488"/>
          <p14:tracePt t="67609" x="4662488" y="198438"/>
          <p14:tracePt t="67610" x="4662488" y="188913"/>
          <p14:tracePt t="67613" x="4691063" y="131763"/>
          <p14:tracePt t="67615" x="4700588" y="104775"/>
          <p14:tracePt t="67616" x="4710113" y="76200"/>
          <p14:tracePt t="67618" x="4710113" y="66675"/>
          <p14:tracePt t="67620" x="4719638" y="28575"/>
          <p14:tracePt t="67621" x="4729163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1071-534C-96A2-1BFB-80A4E16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70" y="56454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results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52487-F67C-816F-9202-E8D661A0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45" y="1160725"/>
            <a:ext cx="6782149" cy="242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9A9F6-2F90-1981-C3A1-164DAAA5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46" y="3536725"/>
            <a:ext cx="6782149" cy="127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1BB83-E49A-5E1A-A6C6-20B72FB6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05" y="4630995"/>
            <a:ext cx="6782149" cy="1246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1070E-0867-9DB2-2E67-C6B1150F2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58" y="5709290"/>
            <a:ext cx="7038936" cy="109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A2E2C-19DF-6E0B-C1EA-90EFB6EDF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26" y="1096915"/>
            <a:ext cx="3788094" cy="5566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0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8"/>
    </mc:Choice>
    <mc:Fallback xmlns="">
      <p:transition spd="slow" advTm="678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Frequency Domain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5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92D-97DB-8936-AECB-76A8BBC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Set up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D2F96F8-D788-8791-079D-1E8DD2E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5115711C-A5E2-622C-5902-90D4ADF42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97178"/>
            <a:ext cx="10917936" cy="17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351-B262-C904-A251-4CB4533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Transform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32839-503E-E061-05A0-E4DC27D0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computer code on a white background&#10;&#10;AI-generated content may be incorrect.">
            <a:extLst>
              <a:ext uri="{FF2B5EF4-FFF2-40B4-BE49-F238E27FC236}">
                <a16:creationId xmlns:a16="http://schemas.microsoft.com/office/drawing/2014/main" id="{2FED9C8B-CDF4-7A50-41CB-645702FA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328939"/>
            <a:ext cx="10917936" cy="18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48F-4E1D-C59F-BCD2-7E2CBF4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Spectrom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B1BDD-6EC4-B111-EA80-8FF0C20B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D3DAAC76-AFDC-E5B5-99EC-86481669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2" y="3581735"/>
            <a:ext cx="10668003" cy="22936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62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673</Words>
  <Application>Microsoft Office PowerPoint</Application>
  <PresentationFormat>Widescreen</PresentationFormat>
  <Paragraphs>128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Office Theme</vt:lpstr>
      <vt:lpstr>Office Theme</vt:lpstr>
      <vt:lpstr>Time Domain Analysis</vt:lpstr>
      <vt:lpstr>loading the audio files &amp; samples visualization.</vt:lpstr>
      <vt:lpstr>Extract statistical features</vt:lpstr>
      <vt:lpstr>Implement basic filtering techniques</vt:lpstr>
      <vt:lpstr>Plotting the results </vt:lpstr>
      <vt:lpstr>Frequency Domain Analysis</vt:lpstr>
      <vt:lpstr>Set up</vt:lpstr>
      <vt:lpstr>Transform</vt:lpstr>
      <vt:lpstr>Spectrom</vt:lpstr>
      <vt:lpstr>Extraction </vt:lpstr>
      <vt:lpstr>Wavelet Transform Analysis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Implementation of discrete wavelet transform</vt:lpstr>
      <vt:lpstr>Extract wavelet-based features</vt:lpstr>
      <vt:lpstr>Extract wavelet-based features</vt:lpstr>
      <vt:lpstr>Comparing DWT with STFT results</vt:lpstr>
      <vt:lpstr>Comparing DWT with STFT results</vt:lpstr>
      <vt:lpstr>Comparing with STFT results</vt:lpstr>
      <vt:lpstr>Comparing with STFT results</vt:lpstr>
      <vt:lpstr>Comparing with STFT results</vt:lpstr>
      <vt:lpstr>Analyze time-frequency resolution benefits</vt:lpstr>
      <vt:lpstr>Analyze time-frequency resolution benefits</vt:lpstr>
      <vt:lpstr>Analyze time-frequency resolution benefits</vt:lpstr>
      <vt:lpstr>Classification System</vt:lpstr>
      <vt:lpstr>MLP classifier – Time domain features</vt:lpstr>
      <vt:lpstr>MLP classifier – Time domain features</vt:lpstr>
      <vt:lpstr>MLP classifier – Time domain features</vt:lpstr>
      <vt:lpstr>MLP classifier – Time domain features</vt:lpstr>
      <vt:lpstr>MLP classifier – Time domain features</vt:lpstr>
      <vt:lpstr>MLP classifier – Frequency domain features</vt:lpstr>
      <vt:lpstr>MLP classifier – Frequency domain features</vt:lpstr>
      <vt:lpstr>MLP classifier – Frequency domain features</vt:lpstr>
      <vt:lpstr>MLP classifier – Wavelet domain features</vt:lpstr>
      <vt:lpstr>MLP classifier – Wavelet domain features</vt:lpstr>
      <vt:lpstr>MLP classifier – Wavelet domain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</dc:creator>
  <cp:lastModifiedBy>TAREK AKRAM ALHOURI</cp:lastModifiedBy>
  <cp:revision>6</cp:revision>
  <dcterms:created xsi:type="dcterms:W3CDTF">2025-04-17T10:38:15Z</dcterms:created>
  <dcterms:modified xsi:type="dcterms:W3CDTF">2025-04-19T21:30:34Z</dcterms:modified>
</cp:coreProperties>
</file>