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E6F-345F-C64E-08A0-28443C20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46183-2778-B742-5273-700C257D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AC26-DAA8-75A3-8A60-242D0980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7422C-05DA-E356-599D-179543D1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2FD2-E85B-DF3F-8634-A62A7E51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F9EE-B6BF-735E-E373-06AEE966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781D2-3FBD-9A8F-0531-0BAB6A48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BF1A-FE68-B1AC-D435-A543142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6ACF-D9D7-94EB-5688-C1E1967E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4B86-50BA-DDEE-60B3-17CFC69D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A1457-33A4-CFDB-AF16-1D488FEF9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E95F-C931-06A8-D222-BE24ACC0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7ACC-63F0-B24B-A7A5-0A40B13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AA30-5148-3E0C-F0B3-93F3A1E6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9782-5B03-CD7C-1336-59BB865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19CB-372A-5E61-E255-1008F58A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BAF6-C145-F671-9A1D-3BA28931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EC51-184D-B396-FB99-D7EDBFB0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84B8-B3B7-C645-43C5-2AE37C7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BBAF-73A5-2AAA-BA6B-AF315492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2BAF-E552-B67C-F248-C1C98AE2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FA6F-EFF8-A98F-C106-E2DB4A20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A357-D795-61EC-BF21-167A273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D7B8-59E6-630B-F6F4-AF934A71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DB3E-A98D-C4AF-3D3C-8310E3D4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A453-7F72-EB2A-8E81-3D52F734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6751-282A-EC33-23C1-267945EA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3535-F656-9EB6-E031-E9886B6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B98E-9AD9-08BA-61EF-3D436F8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1F9C6-861F-CA20-74E0-3482D00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1DBB-7AA3-D4FC-D82F-5877958F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AF5B-12BE-52BE-1CE5-B4A043CE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5C47-B5A4-FCE4-ACFD-0533F95D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36C6-6A72-945D-13D6-649D7C2F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014A6-5AFE-4AF4-E110-99B80FC90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D92AC-74A0-D87C-95DA-4DF1FE1E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0BC2F-4199-0EB1-4713-01781F4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2CA8E-0530-B213-22CF-14723E54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970F-C85B-5DB4-B5DF-C3BB5120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6DF6-195D-4561-A5D3-D56C4408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2C25F-410D-DB22-03EE-7DD188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CAFE5-F742-0304-C888-F1DDBCC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C4A0-CF33-8ACA-8688-B62336F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9439A-4C0B-473B-6C59-6F531B6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0E8D5-3E17-28C2-4B50-DA20074F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4BCA-DE64-EAFF-5597-55B0191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564-BEA6-2C93-745B-E9F319B4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8D51-E09D-8745-0CE8-635A8B67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DCBC4-BC73-EC23-DBAC-FA6A0EF5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A626-2100-DA3B-1B73-E11A865F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487A-EA12-8CB4-5D02-CE9ECF2B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A347-39D7-A415-7B14-C4215F3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A6EE-AA0B-C74B-FC96-021783F0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60DA2-4254-3FCC-5266-E6A6BE4E5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10C6-E0CF-C077-AF9D-037DBB8D7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7437-5CC7-721A-6385-041DA29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293A-B579-F797-0DD3-D1DFDCD8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FED9F-35B5-1EA2-DDC4-AF349CD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FC83A-F375-B608-77AA-40635AD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459A-9FA9-6DAB-03CD-031EFF43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C894-4153-471D-C416-60015627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B877B-9A76-4193-BC70-2CE74C2CD3F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DE29-6D7A-028F-B4D2-519B105F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4591-C3F1-159C-73A7-07ADB00E0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4E64-64CF-2577-F205-19C2C2BD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Frequency Domain Analysis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362E7DC-9ADF-A99E-95CC-9250AAF9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07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092D-97DB-8936-AECB-76A8BBC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Set up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D2F96F8-D788-8791-079D-1E8DD2E4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5115711C-A5E2-622C-5902-90D4ADF42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397178"/>
            <a:ext cx="10917936" cy="17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61351-B262-C904-A251-4CB45339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Transform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332839-503E-E061-05A0-E4DC27D0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computer code on a white background&#10;&#10;AI-generated content may be incorrect.">
            <a:extLst>
              <a:ext uri="{FF2B5EF4-FFF2-40B4-BE49-F238E27FC236}">
                <a16:creationId xmlns:a16="http://schemas.microsoft.com/office/drawing/2014/main" id="{2FED9C8B-CDF4-7A50-41CB-645702FA8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328939"/>
            <a:ext cx="10917936" cy="18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7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948F-4E1D-C59F-BCD2-7E2CBF4B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en-US" sz="4000"/>
              <a:t>Spectrom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B1BDD-6EC4-B111-EA80-8FF0C20B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D3DAAC76-AFDC-E5B5-99EC-86481669A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2" y="3581735"/>
            <a:ext cx="10668003" cy="22936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846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E1071-534C-96A2-1BFB-80A4E16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Extraction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138A3A-84EE-A4E1-7C67-85F9ACC7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71B6975-C5A2-5FEB-FD82-4F306B25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85291"/>
            <a:ext cx="6903720" cy="44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0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Frequency Domain Analysis</vt:lpstr>
      <vt:lpstr>Set up</vt:lpstr>
      <vt:lpstr>Transform</vt:lpstr>
      <vt:lpstr>Spectrom</vt:lpstr>
      <vt:lpstr>Extraction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ZINALABIDIN HASSAN AMAN</dc:creator>
  <cp:lastModifiedBy>ZINALABIDIN HASSAN AMAN</cp:lastModifiedBy>
  <cp:revision>1</cp:revision>
  <dcterms:created xsi:type="dcterms:W3CDTF">2025-04-17T10:38:15Z</dcterms:created>
  <dcterms:modified xsi:type="dcterms:W3CDTF">2025-04-17T15:36:13Z</dcterms:modified>
</cp:coreProperties>
</file>