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339" autoAdjust="0"/>
  </p:normalViewPr>
  <p:slideViewPr>
    <p:cSldViewPr snapToGrid="0">
      <p:cViewPr varScale="1">
        <p:scale>
          <a:sx n="51" d="100"/>
          <a:sy n="51" d="100"/>
        </p:scale>
        <p:origin x="1256" y="4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E4E7F-5281-4F06-829A-49F35421E1C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83F0C-074D-46C8-9881-477A843A5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52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3F0C-074D-46C8-9881-477A843A54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3F0C-074D-46C8-9881-477A843A54B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249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3F0C-074D-46C8-9881-477A843A54B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656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3F0C-074D-46C8-9881-477A843A54B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603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3F0C-074D-46C8-9881-477A843A54B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66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2E6F-345F-C64E-08A0-28443C209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46183-2778-B742-5273-700C257D8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BAC26-DAA8-75A3-8A60-242D0980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7422C-05DA-E356-599D-179543D1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F2FD2-E85B-DF3F-8634-A62A7E51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5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F9EE-B6BF-735E-E373-06AEE966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781D2-3FBD-9A8F-0531-0BAB6A482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3BF1A-FE68-B1AC-D435-A5431425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A6ACF-D9D7-94EB-5688-C1E1967E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44B86-50BA-DDEE-60B3-17CFC69D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7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A1457-33A4-CFDB-AF16-1D488FEF9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6E95F-C931-06A8-D222-BE24ACC0D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F7ACC-63F0-B24B-A7A5-0A40B137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DAA30-5148-3E0C-F0B3-93F3A1E6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B9782-5B03-CD7C-1336-59BB865D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9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E19CB-372A-5E61-E255-1008F58A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BBAF6-C145-F671-9A1D-3BA289315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EC51-184D-B396-FB99-D7EDBFB0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884B8-B3B7-C645-43C5-2AE37C7A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0BBAF-73A5-2AAA-BA6B-AF315492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2BAF-E552-B67C-F248-C1C98AE2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7FA6F-EFF8-A98F-C106-E2DB4A20D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5A357-D795-61EC-BF21-167A2733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FD7B8-59E6-630B-F6F4-AF934A71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ADB3E-A98D-C4AF-3D3C-8310E3D4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A453-7F72-EB2A-8E81-3D52F734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26751-282A-EC33-23C1-267945EAC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C3535-F656-9EB6-E031-E9886B6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5B98E-9AD9-08BA-61EF-3D436F83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1F9C6-861F-CA20-74E0-3482D00A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31DBB-7AA3-D4FC-D82F-5877958F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AF5B-12BE-52BE-1CE5-B4A043CE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A5C47-B5A4-FCE4-ACFD-0533F95D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E36C6-6A72-945D-13D6-649D7C2FF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014A6-5AFE-4AF4-E110-99B80FC90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D92AC-74A0-D87C-95DA-4DF1FE1E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0BC2F-4199-0EB1-4713-01781F4F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2CA8E-0530-B213-22CF-14723E54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E970F-C85B-5DB4-B5DF-C3BB5120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1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6DF6-195D-4561-A5D3-D56C4408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2C25F-410D-DB22-03EE-7DD18896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CAFE5-F742-0304-C888-F1DDBCCD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BC4A0-CF33-8ACA-8688-B62336F5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3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9439A-4C0B-473B-6C59-6F531B6A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0E8D5-3E17-28C2-4B50-DA20074F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24BCA-DE64-EAFF-5597-55B01910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6564-BEA6-2C93-745B-E9F319B4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8D51-E09D-8745-0CE8-635A8B671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DCBC4-BC73-EC23-DBAC-FA6A0EF5D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2A626-2100-DA3B-1B73-E11A865F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B487A-EA12-8CB4-5D02-CE9ECF2B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7A347-39D7-A415-7B14-C4215F3D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A6EE-AA0B-C74B-FC96-021783F0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60DA2-4254-3FCC-5266-E6A6BE4E5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B10C6-E0CF-C077-AF9D-037DBB8D7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27437-5CC7-721A-6385-041DA29D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A293A-B579-F797-0DD3-D1DFDCD8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FED9F-35B5-1EA2-DDC4-AF349CD7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0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FC83A-F375-B608-77AA-40635AD1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F459A-9FA9-6DAB-03CD-031EFF43D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3C894-4153-471D-C416-600156279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9B877B-9A76-4193-BC70-2CE74C2CD3F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3DE29-6D7A-028F-B4D2-519B105FF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84591-C3F1-159C-73A7-07ADB00E0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3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44E64-64CF-2577-F205-19C2C2BDB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Time Domain Analysis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362E7DC-9ADF-A99E-95CC-9250AAF9F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007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88"/>
    </mc:Choice>
    <mc:Fallback xmlns="">
      <p:transition spd="slow" advTm="2728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6092D-97DB-8936-AECB-76A8BBC8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574432" cy="1463040"/>
          </a:xfrm>
        </p:spPr>
        <p:txBody>
          <a:bodyPr anchor="ctr">
            <a:normAutofit/>
          </a:bodyPr>
          <a:lstStyle/>
          <a:p>
            <a:pPr algn="ctr"/>
            <a:r>
              <a:rPr lang="en-GB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loading the audio files &amp; samples visualization.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ED2F96F8-D788-8791-079D-1E8DD2E4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43C5A-53F1-FACD-501A-99EB022BC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452" y="2514600"/>
            <a:ext cx="1021514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44"/>
    </mc:Choice>
    <mc:Fallback xmlns="">
      <p:transition spd="slow" advTm="3054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61351-B262-C904-A251-4CB45339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statistical features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332839-503E-E061-05A0-E4DC27D0B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53B7C-2AA9-70C6-6CB8-C8DFAE9AE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70" y="2730464"/>
            <a:ext cx="10434325" cy="30607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2337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42"/>
    </mc:Choice>
    <mc:Fallback xmlns="">
      <p:transition spd="slow" advTm="5334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Background">
            <a:extLst>
              <a:ext uri="{FF2B5EF4-FFF2-40B4-BE49-F238E27FC236}">
                <a16:creationId xmlns:a16="http://schemas.microsoft.com/office/drawing/2014/main" id="{90D0877E-6CD0-4206-8A18-56CEE73E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18AC0D4-F32D-4067-9F63-E553F4AFF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806021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D948F-4E1D-C59F-BCD2-7E2CBF4B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42306"/>
            <a:ext cx="4703816" cy="2121408"/>
          </a:xfrm>
        </p:spPr>
        <p:txBody>
          <a:bodyPr anchor="ctr">
            <a:normAutofit/>
          </a:bodyPr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basic filtering techniques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7B1BDD-6EC4-B111-EA80-8FF0C20B9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2307"/>
            <a:ext cx="5250873" cy="2121407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330B0-1FF1-A416-7BBC-BF1AFEEBC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40" y="3429000"/>
            <a:ext cx="11327915" cy="17665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884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643"/>
    </mc:Choice>
    <mc:Fallback xmlns="">
      <p:transition spd="slow" advTm="6764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E1071-534C-96A2-1BFB-80A4E16F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70" y="56454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Plotting the results 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52487-F67C-816F-9202-E8D661A0A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845" y="1160725"/>
            <a:ext cx="6782149" cy="242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C9A9F6-2F90-1981-C3A1-164DAAA50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746" y="3536725"/>
            <a:ext cx="6782149" cy="127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F1BB83-E49A-5E1A-A6C6-20B72FB60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605" y="4630995"/>
            <a:ext cx="6782149" cy="12466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91070E-0867-9DB2-2E67-C6B1150F2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458" y="5709290"/>
            <a:ext cx="7038936" cy="10922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AA2E2C-19DF-6E0B-C1EA-90EFB6EDF2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326" y="1096915"/>
            <a:ext cx="3788094" cy="55669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900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848"/>
    </mc:Choice>
    <mc:Fallback xmlns="">
      <p:transition spd="slow" advTm="6784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26</Words>
  <Application>Microsoft Office PowerPoint</Application>
  <PresentationFormat>Widescreen</PresentationFormat>
  <Paragraphs>10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Office Theme</vt:lpstr>
      <vt:lpstr>Time Domain Analysis</vt:lpstr>
      <vt:lpstr>loading the audio files &amp; samples visualization.</vt:lpstr>
      <vt:lpstr>Extract statistical features</vt:lpstr>
      <vt:lpstr>Implement basic filtering techniques</vt:lpstr>
      <vt:lpstr>Plotting the 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</dc:creator>
  <cp:lastModifiedBy>FAISAL NEDAL MAZEED</cp:lastModifiedBy>
  <cp:revision>6</cp:revision>
  <dcterms:created xsi:type="dcterms:W3CDTF">2025-04-17T10:38:15Z</dcterms:created>
  <dcterms:modified xsi:type="dcterms:W3CDTF">2025-04-18T17:06:49Z</dcterms:modified>
</cp:coreProperties>
</file>