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11"/>
  </p:notesMasterIdLst>
  <p:sldIdLst>
    <p:sldId id="256" r:id="rId3"/>
    <p:sldId id="262" r:id="rId4"/>
    <p:sldId id="263" r:id="rId5"/>
    <p:sldId id="260" r:id="rId6"/>
    <p:sldId id="268" r:id="rId7"/>
    <p:sldId id="279" r:id="rId8"/>
    <p:sldId id="27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BADE7-C72C-4450-B3E1-EDEF678EF8F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94E76-9DA7-4D6E-A996-05E84B9B3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7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47697288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47697288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21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6f39c49ba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6f39c49ba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6f39c49ba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6f39c49ba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36158c818b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136158c818b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71e807b215_3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71e807b215_3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Driving Center Company Profile by Slidesg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92933" y="1090603"/>
            <a:ext cx="400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92933" y="3947200"/>
            <a:ext cx="2407600" cy="8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" name="Google Shape;12;p2"/>
          <p:cNvSpPr/>
          <p:nvPr/>
        </p:nvSpPr>
        <p:spPr>
          <a:xfrm>
            <a:off x="169967" y="3110400"/>
            <a:ext cx="13198207" cy="3386608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0" y="5801200"/>
            <a:ext cx="12192000" cy="105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5237167" y="5796639"/>
            <a:ext cx="516800" cy="2620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" name="Google Shape;15;p2"/>
          <p:cNvGrpSpPr/>
          <p:nvPr/>
        </p:nvGrpSpPr>
        <p:grpSpPr>
          <a:xfrm>
            <a:off x="4519659" y="6346040"/>
            <a:ext cx="751725" cy="520825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674386" y="2407"/>
            <a:ext cx="3598971" cy="6990029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9535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2046914">
            <a:off x="9539597" y="-1392495"/>
            <a:ext cx="13799545" cy="10949305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1"/>
          <p:cNvSpPr/>
          <p:nvPr/>
        </p:nvSpPr>
        <p:spPr>
          <a:xfrm rot="-2046914">
            <a:off x="-10450203" y="-5430862"/>
            <a:ext cx="13799545" cy="10949305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1"/>
          <p:cNvSpPr/>
          <p:nvPr/>
        </p:nvSpPr>
        <p:spPr>
          <a:xfrm>
            <a:off x="10146081" y="6018191"/>
            <a:ext cx="83372" cy="671855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1"/>
          <p:cNvSpPr/>
          <p:nvPr/>
        </p:nvSpPr>
        <p:spPr>
          <a:xfrm>
            <a:off x="9981683" y="6440119"/>
            <a:ext cx="428964" cy="228247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1"/>
          <p:cNvSpPr/>
          <p:nvPr/>
        </p:nvSpPr>
        <p:spPr>
          <a:xfrm>
            <a:off x="9977973" y="6298956"/>
            <a:ext cx="441460" cy="29677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1"/>
          <p:cNvSpPr/>
          <p:nvPr/>
        </p:nvSpPr>
        <p:spPr>
          <a:xfrm>
            <a:off x="10007649" y="6348548"/>
            <a:ext cx="382104" cy="24172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1"/>
          <p:cNvSpPr/>
          <p:nvPr/>
        </p:nvSpPr>
        <p:spPr>
          <a:xfrm>
            <a:off x="9977973" y="6328438"/>
            <a:ext cx="441460" cy="20305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1"/>
          <p:cNvSpPr/>
          <p:nvPr/>
        </p:nvSpPr>
        <p:spPr>
          <a:xfrm>
            <a:off x="8131329" y="6018191"/>
            <a:ext cx="83372" cy="671855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1"/>
          <p:cNvSpPr/>
          <p:nvPr/>
        </p:nvSpPr>
        <p:spPr>
          <a:xfrm>
            <a:off x="7965955" y="6440119"/>
            <a:ext cx="429940" cy="228247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1"/>
          <p:cNvSpPr/>
          <p:nvPr/>
        </p:nvSpPr>
        <p:spPr>
          <a:xfrm>
            <a:off x="7963417" y="6298956"/>
            <a:ext cx="440289" cy="29677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1"/>
          <p:cNvSpPr/>
          <p:nvPr/>
        </p:nvSpPr>
        <p:spPr>
          <a:xfrm>
            <a:off x="7992703" y="6348548"/>
            <a:ext cx="381519" cy="24172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1"/>
          <p:cNvSpPr/>
          <p:nvPr/>
        </p:nvSpPr>
        <p:spPr>
          <a:xfrm>
            <a:off x="7963417" y="6328438"/>
            <a:ext cx="440289" cy="20305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1"/>
          <p:cNvSpPr/>
          <p:nvPr/>
        </p:nvSpPr>
        <p:spPr>
          <a:xfrm>
            <a:off x="3955391" y="6018191"/>
            <a:ext cx="83372" cy="671855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1"/>
          <p:cNvSpPr/>
          <p:nvPr/>
        </p:nvSpPr>
        <p:spPr>
          <a:xfrm>
            <a:off x="3790603" y="6440119"/>
            <a:ext cx="430136" cy="228247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1"/>
          <p:cNvSpPr/>
          <p:nvPr/>
        </p:nvSpPr>
        <p:spPr>
          <a:xfrm>
            <a:off x="3788261" y="6298956"/>
            <a:ext cx="440289" cy="29677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1"/>
          <p:cNvSpPr/>
          <p:nvPr/>
        </p:nvSpPr>
        <p:spPr>
          <a:xfrm>
            <a:off x="3816766" y="6348548"/>
            <a:ext cx="382300" cy="24172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11"/>
          <p:cNvSpPr/>
          <p:nvPr/>
        </p:nvSpPr>
        <p:spPr>
          <a:xfrm>
            <a:off x="3788261" y="6328438"/>
            <a:ext cx="440289" cy="20305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11"/>
          <p:cNvSpPr/>
          <p:nvPr/>
        </p:nvSpPr>
        <p:spPr>
          <a:xfrm>
            <a:off x="1940445" y="6018191"/>
            <a:ext cx="83372" cy="671855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1"/>
          <p:cNvSpPr/>
          <p:nvPr/>
        </p:nvSpPr>
        <p:spPr>
          <a:xfrm>
            <a:off x="1774875" y="6440119"/>
            <a:ext cx="430136" cy="228247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11"/>
          <p:cNvSpPr/>
          <p:nvPr/>
        </p:nvSpPr>
        <p:spPr>
          <a:xfrm>
            <a:off x="1772533" y="6298956"/>
            <a:ext cx="440484" cy="29677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1"/>
          <p:cNvSpPr/>
          <p:nvPr/>
        </p:nvSpPr>
        <p:spPr>
          <a:xfrm>
            <a:off x="1802014" y="6348548"/>
            <a:ext cx="382300" cy="24172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1"/>
          <p:cNvSpPr/>
          <p:nvPr/>
        </p:nvSpPr>
        <p:spPr>
          <a:xfrm>
            <a:off x="1772533" y="6328438"/>
            <a:ext cx="440484" cy="20305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1"/>
          <p:cNvSpPr/>
          <p:nvPr/>
        </p:nvSpPr>
        <p:spPr>
          <a:xfrm>
            <a:off x="5723155" y="5770228"/>
            <a:ext cx="722229" cy="4721536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11"/>
          <p:cNvSpPr/>
          <p:nvPr/>
        </p:nvSpPr>
        <p:spPr>
          <a:xfrm>
            <a:off x="5723155" y="5770228"/>
            <a:ext cx="233324" cy="4721536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11"/>
          <p:cNvSpPr/>
          <p:nvPr/>
        </p:nvSpPr>
        <p:spPr>
          <a:xfrm>
            <a:off x="6231968" y="5770228"/>
            <a:ext cx="213408" cy="4721536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11"/>
          <p:cNvSpPr/>
          <p:nvPr/>
        </p:nvSpPr>
        <p:spPr>
          <a:xfrm>
            <a:off x="5956280" y="6009405"/>
            <a:ext cx="275888" cy="574035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11"/>
          <p:cNvSpPr/>
          <p:nvPr/>
        </p:nvSpPr>
        <p:spPr>
          <a:xfrm>
            <a:off x="5723155" y="6009406"/>
            <a:ext cx="233324" cy="462157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11"/>
          <p:cNvSpPr/>
          <p:nvPr/>
        </p:nvSpPr>
        <p:spPr>
          <a:xfrm>
            <a:off x="6231968" y="6009405"/>
            <a:ext cx="213408" cy="660531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11"/>
          <p:cNvSpPr/>
          <p:nvPr/>
        </p:nvSpPr>
        <p:spPr>
          <a:xfrm>
            <a:off x="950934" y="763131"/>
            <a:ext cx="10290065" cy="5329739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11"/>
          <p:cNvSpPr/>
          <p:nvPr/>
        </p:nvSpPr>
        <p:spPr>
          <a:xfrm>
            <a:off x="11094199" y="876764"/>
            <a:ext cx="39245" cy="5102859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11"/>
          <p:cNvSpPr/>
          <p:nvPr/>
        </p:nvSpPr>
        <p:spPr>
          <a:xfrm>
            <a:off x="1061052" y="876764"/>
            <a:ext cx="10069237" cy="36512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11"/>
          <p:cNvSpPr/>
          <p:nvPr/>
        </p:nvSpPr>
        <p:spPr>
          <a:xfrm>
            <a:off x="1059295" y="5941069"/>
            <a:ext cx="10072557" cy="38464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1"/>
          <p:cNvSpPr/>
          <p:nvPr/>
        </p:nvSpPr>
        <p:spPr>
          <a:xfrm>
            <a:off x="1058515" y="876764"/>
            <a:ext cx="37293" cy="5102859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11"/>
          <p:cNvSpPr/>
          <p:nvPr/>
        </p:nvSpPr>
        <p:spPr>
          <a:xfrm>
            <a:off x="950934" y="763131"/>
            <a:ext cx="10289284" cy="113831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1"/>
          <p:cNvSpPr/>
          <p:nvPr/>
        </p:nvSpPr>
        <p:spPr>
          <a:xfrm>
            <a:off x="11129928" y="763131"/>
            <a:ext cx="110901" cy="532895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1"/>
          <p:cNvSpPr/>
          <p:nvPr/>
        </p:nvSpPr>
        <p:spPr>
          <a:xfrm>
            <a:off x="950934" y="5979337"/>
            <a:ext cx="10290065" cy="11344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1"/>
          <p:cNvSpPr/>
          <p:nvPr/>
        </p:nvSpPr>
        <p:spPr>
          <a:xfrm>
            <a:off x="950934" y="763132"/>
            <a:ext cx="110316" cy="5328177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1"/>
          <p:cNvSpPr/>
          <p:nvPr/>
        </p:nvSpPr>
        <p:spPr>
          <a:xfrm>
            <a:off x="11129928" y="763131"/>
            <a:ext cx="110901" cy="113831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1"/>
          <p:cNvSpPr/>
          <p:nvPr/>
        </p:nvSpPr>
        <p:spPr>
          <a:xfrm>
            <a:off x="11132271" y="5979337"/>
            <a:ext cx="108559" cy="11344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1"/>
          <p:cNvSpPr/>
          <p:nvPr/>
        </p:nvSpPr>
        <p:spPr>
          <a:xfrm>
            <a:off x="951716" y="763131"/>
            <a:ext cx="111097" cy="113831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1"/>
          <p:cNvSpPr/>
          <p:nvPr/>
        </p:nvSpPr>
        <p:spPr>
          <a:xfrm>
            <a:off x="951715" y="5979337"/>
            <a:ext cx="108559" cy="11344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1"/>
          <p:cNvSpPr/>
          <p:nvPr/>
        </p:nvSpPr>
        <p:spPr>
          <a:xfrm>
            <a:off x="1095724" y="912986"/>
            <a:ext cx="9999729" cy="5030031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7" name="Google Shape;187;p11"/>
          <p:cNvGrpSpPr/>
          <p:nvPr/>
        </p:nvGrpSpPr>
        <p:grpSpPr>
          <a:xfrm flipH="1">
            <a:off x="2943593" y="923527"/>
            <a:ext cx="5711100" cy="5020805"/>
            <a:chOff x="3647700" y="1418025"/>
            <a:chExt cx="3459875" cy="3042175"/>
          </a:xfrm>
        </p:grpSpPr>
        <p:sp>
          <p:nvSpPr>
            <p:cNvPr id="188" name="Google Shape;188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1" name="Google Shape;221;p11"/>
          <p:cNvSpPr txBox="1">
            <a:spLocks noGrp="1"/>
          </p:cNvSpPr>
          <p:nvPr>
            <p:ph type="title" hasCustomPrompt="1"/>
          </p:nvPr>
        </p:nvSpPr>
        <p:spPr>
          <a:xfrm>
            <a:off x="953067" y="1923184"/>
            <a:ext cx="10286400" cy="19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>
            <a:spLocks noGrp="1"/>
          </p:cNvSpPr>
          <p:nvPr>
            <p:ph type="subTitle" idx="1"/>
          </p:nvPr>
        </p:nvSpPr>
        <p:spPr>
          <a:xfrm>
            <a:off x="2189200" y="3991581"/>
            <a:ext cx="7813600" cy="609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23" name="Google Shape;223;p11"/>
          <p:cNvSpPr/>
          <p:nvPr/>
        </p:nvSpPr>
        <p:spPr>
          <a:xfrm rot="10800000">
            <a:off x="7656567" y="923520"/>
            <a:ext cx="3438800" cy="15176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1"/>
          <p:cNvSpPr/>
          <p:nvPr/>
        </p:nvSpPr>
        <p:spPr>
          <a:xfrm rot="5400000">
            <a:off x="135200" y="1884120"/>
            <a:ext cx="3438800" cy="15176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7073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51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27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950976" y="51894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subTitle" idx="1"/>
          </p:nvPr>
        </p:nvSpPr>
        <p:spPr>
          <a:xfrm>
            <a:off x="1332167" y="3881317"/>
            <a:ext cx="2597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subTitle" idx="2"/>
          </p:nvPr>
        </p:nvSpPr>
        <p:spPr>
          <a:xfrm>
            <a:off x="1014176" y="4339661"/>
            <a:ext cx="32336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3"/>
          </p:nvPr>
        </p:nvSpPr>
        <p:spPr>
          <a:xfrm>
            <a:off x="4805740" y="3881317"/>
            <a:ext cx="2597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4"/>
          </p:nvPr>
        </p:nvSpPr>
        <p:spPr>
          <a:xfrm>
            <a:off x="7951027" y="4339661"/>
            <a:ext cx="32336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5"/>
          </p:nvPr>
        </p:nvSpPr>
        <p:spPr>
          <a:xfrm>
            <a:off x="4482601" y="4339661"/>
            <a:ext cx="32336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6"/>
          </p:nvPr>
        </p:nvSpPr>
        <p:spPr>
          <a:xfrm>
            <a:off x="8268713" y="3881317"/>
            <a:ext cx="2597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1164983" y="5842007"/>
            <a:ext cx="2931600" cy="24588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4"/>
          <p:cNvSpPr/>
          <p:nvPr/>
        </p:nvSpPr>
        <p:spPr>
          <a:xfrm>
            <a:off x="4593609" y="5842007"/>
            <a:ext cx="2931600" cy="24588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4"/>
          <p:cNvSpPr/>
          <p:nvPr/>
        </p:nvSpPr>
        <p:spPr>
          <a:xfrm>
            <a:off x="8099132" y="5842007"/>
            <a:ext cx="2931600" cy="24588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14"/>
          <p:cNvSpPr/>
          <p:nvPr/>
        </p:nvSpPr>
        <p:spPr>
          <a:xfrm rot="10800000">
            <a:off x="7994400" y="0"/>
            <a:ext cx="4197600" cy="16172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67325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2">
  <p:cSld name="Title + 3 columns 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4406777" y="-731282"/>
            <a:ext cx="21032137" cy="14225451"/>
            <a:chOff x="-3305083" y="-548461"/>
            <a:chExt cx="15774103" cy="10669088"/>
          </a:xfrm>
        </p:grpSpPr>
        <p:grpSp>
          <p:nvGrpSpPr>
            <p:cNvPr id="241" name="Google Shape;241;p15"/>
            <p:cNvGrpSpPr/>
            <p:nvPr/>
          </p:nvGrpSpPr>
          <p:grpSpPr>
            <a:xfrm rot="10800000" flipH="1">
              <a:off x="-3305083" y="-548461"/>
              <a:ext cx="15774103" cy="10669088"/>
              <a:chOff x="-785906" y="-1208675"/>
              <a:chExt cx="10735064" cy="7260847"/>
            </a:xfrm>
          </p:grpSpPr>
          <p:sp>
            <p:nvSpPr>
              <p:cNvPr id="242" name="Google Shape;242;p15"/>
              <p:cNvSpPr/>
              <p:nvPr/>
            </p:nvSpPr>
            <p:spPr>
              <a:xfrm>
                <a:off x="-299553" y="-676844"/>
                <a:ext cx="9513751" cy="6342783"/>
              </a:xfrm>
              <a:custGeom>
                <a:avLst/>
                <a:gdLst/>
                <a:ahLst/>
                <a:cxnLst/>
                <a:rect l="l" t="t" r="r" b="b"/>
                <a:pathLst>
                  <a:path w="56063" h="37377" extrusionOk="0">
                    <a:moveTo>
                      <a:pt x="1" y="0"/>
                    </a:moveTo>
                    <a:lnTo>
                      <a:pt x="1" y="37376"/>
                    </a:lnTo>
                    <a:lnTo>
                      <a:pt x="56063" y="37376"/>
                    </a:lnTo>
                    <a:lnTo>
                      <a:pt x="560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4655105" y="1374120"/>
                <a:ext cx="2420735" cy="2264104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13342" extrusionOk="0">
                    <a:moveTo>
                      <a:pt x="4341" y="0"/>
                    </a:moveTo>
                    <a:lnTo>
                      <a:pt x="0" y="5605"/>
                    </a:lnTo>
                    <a:lnTo>
                      <a:pt x="2907" y="12614"/>
                    </a:lnTo>
                    <a:lnTo>
                      <a:pt x="9942" y="13342"/>
                    </a:lnTo>
                    <a:lnTo>
                      <a:pt x="14264" y="7297"/>
                    </a:lnTo>
                    <a:lnTo>
                      <a:pt x="11642" y="1052"/>
                    </a:lnTo>
                    <a:lnTo>
                      <a:pt x="4341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6874579" y="2704888"/>
                <a:ext cx="630596" cy="602766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3552" extrusionOk="0">
                    <a:moveTo>
                      <a:pt x="1185" y="0"/>
                    </a:moveTo>
                    <a:lnTo>
                      <a:pt x="1" y="1776"/>
                    </a:lnTo>
                    <a:lnTo>
                      <a:pt x="1976" y="3552"/>
                    </a:lnTo>
                    <a:lnTo>
                      <a:pt x="3715" y="1763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3968170" y="-448600"/>
                <a:ext cx="1051446" cy="889554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5242" extrusionOk="0">
                    <a:moveTo>
                      <a:pt x="1940" y="1"/>
                    </a:moveTo>
                    <a:lnTo>
                      <a:pt x="0" y="3125"/>
                    </a:lnTo>
                    <a:lnTo>
                      <a:pt x="3311" y="5242"/>
                    </a:lnTo>
                    <a:lnTo>
                      <a:pt x="4225" y="4186"/>
                    </a:lnTo>
                    <a:lnTo>
                      <a:pt x="5610" y="4079"/>
                    </a:lnTo>
                    <a:lnTo>
                      <a:pt x="6195" y="644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6244152" y="-115824"/>
                <a:ext cx="478377" cy="1075712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6339" extrusionOk="0">
                    <a:moveTo>
                      <a:pt x="959" y="1"/>
                    </a:moveTo>
                    <a:lnTo>
                      <a:pt x="0" y="5593"/>
                    </a:lnTo>
                    <a:lnTo>
                      <a:pt x="1923" y="6339"/>
                    </a:lnTo>
                    <a:lnTo>
                      <a:pt x="2819" y="44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5551956" y="-235460"/>
                <a:ext cx="528947" cy="1068925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6299" extrusionOk="0">
                    <a:moveTo>
                      <a:pt x="320" y="1"/>
                    </a:moveTo>
                    <a:lnTo>
                      <a:pt x="1" y="5908"/>
                    </a:lnTo>
                    <a:lnTo>
                      <a:pt x="2637" y="6298"/>
                    </a:lnTo>
                    <a:lnTo>
                      <a:pt x="3116" y="657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036164" y="1934462"/>
                <a:ext cx="1362671" cy="1448368"/>
              </a:xfrm>
              <a:custGeom>
                <a:avLst/>
                <a:gdLst/>
                <a:ahLst/>
                <a:cxnLst/>
                <a:rect l="l" t="t" r="r" b="b"/>
                <a:pathLst>
                  <a:path w="8030" h="8535" extrusionOk="0">
                    <a:moveTo>
                      <a:pt x="1518" y="0"/>
                    </a:moveTo>
                    <a:lnTo>
                      <a:pt x="1745" y="3378"/>
                    </a:lnTo>
                    <a:lnTo>
                      <a:pt x="0" y="5313"/>
                    </a:lnTo>
                    <a:lnTo>
                      <a:pt x="2065" y="7434"/>
                    </a:lnTo>
                    <a:lnTo>
                      <a:pt x="3786" y="8535"/>
                    </a:lnTo>
                    <a:lnTo>
                      <a:pt x="5473" y="8535"/>
                    </a:lnTo>
                    <a:lnTo>
                      <a:pt x="7155" y="7945"/>
                    </a:lnTo>
                    <a:lnTo>
                      <a:pt x="7653" y="6525"/>
                    </a:lnTo>
                    <a:lnTo>
                      <a:pt x="8030" y="5189"/>
                    </a:lnTo>
                    <a:lnTo>
                      <a:pt x="7155" y="3702"/>
                    </a:lnTo>
                    <a:lnTo>
                      <a:pt x="5735" y="2682"/>
                    </a:lnTo>
                    <a:lnTo>
                      <a:pt x="4519" y="36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5524805" y="791040"/>
                <a:ext cx="425771" cy="58698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3459" extrusionOk="0">
                    <a:moveTo>
                      <a:pt x="298" y="1"/>
                    </a:moveTo>
                    <a:lnTo>
                      <a:pt x="1" y="3428"/>
                    </a:lnTo>
                    <a:lnTo>
                      <a:pt x="1994" y="3459"/>
                    </a:lnTo>
                    <a:lnTo>
                      <a:pt x="2508" y="520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6156758" y="18916"/>
                <a:ext cx="2504565" cy="2422602"/>
              </a:xfrm>
              <a:custGeom>
                <a:avLst/>
                <a:gdLst/>
                <a:ahLst/>
                <a:cxnLst/>
                <a:rect l="l" t="t" r="r" b="b"/>
                <a:pathLst>
                  <a:path w="14759" h="14276" extrusionOk="0">
                    <a:moveTo>
                      <a:pt x="6682" y="1"/>
                    </a:moveTo>
                    <a:cubicBezTo>
                      <a:pt x="6649" y="1"/>
                      <a:pt x="6632" y="1"/>
                      <a:pt x="6632" y="1"/>
                    </a:cubicBezTo>
                    <a:lnTo>
                      <a:pt x="6023" y="3126"/>
                    </a:lnTo>
                    <a:lnTo>
                      <a:pt x="7080" y="3552"/>
                    </a:lnTo>
                    <a:lnTo>
                      <a:pt x="2793" y="5661"/>
                    </a:lnTo>
                    <a:lnTo>
                      <a:pt x="325" y="5070"/>
                    </a:lnTo>
                    <a:lnTo>
                      <a:pt x="1" y="8372"/>
                    </a:lnTo>
                    <a:lnTo>
                      <a:pt x="2486" y="8900"/>
                    </a:lnTo>
                    <a:lnTo>
                      <a:pt x="5163" y="14275"/>
                    </a:lnTo>
                    <a:lnTo>
                      <a:pt x="14758" y="10316"/>
                    </a:lnTo>
                    <a:cubicBezTo>
                      <a:pt x="14758" y="10316"/>
                      <a:pt x="12881" y="5053"/>
                      <a:pt x="11052" y="2470"/>
                    </a:cubicBezTo>
                    <a:cubicBezTo>
                      <a:pt x="9378" y="98"/>
                      <a:pt x="7051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2791487" y="3195993"/>
                <a:ext cx="1721242" cy="884463"/>
              </a:xfrm>
              <a:custGeom>
                <a:avLst/>
                <a:gdLst/>
                <a:ahLst/>
                <a:cxnLst/>
                <a:rect l="l" t="t" r="r" b="b"/>
                <a:pathLst>
                  <a:path w="10143" h="5212" extrusionOk="0">
                    <a:moveTo>
                      <a:pt x="8190" y="0"/>
                    </a:moveTo>
                    <a:lnTo>
                      <a:pt x="1" y="3609"/>
                    </a:lnTo>
                    <a:lnTo>
                      <a:pt x="117" y="4249"/>
                    </a:lnTo>
                    <a:lnTo>
                      <a:pt x="485" y="4812"/>
                    </a:lnTo>
                    <a:lnTo>
                      <a:pt x="1142" y="5083"/>
                    </a:lnTo>
                    <a:lnTo>
                      <a:pt x="2647" y="5211"/>
                    </a:lnTo>
                    <a:lnTo>
                      <a:pt x="10143" y="4900"/>
                    </a:lnTo>
                    <a:lnTo>
                      <a:pt x="8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705505" y="1374120"/>
                <a:ext cx="2370335" cy="2281583"/>
              </a:xfrm>
              <a:custGeom>
                <a:avLst/>
                <a:gdLst/>
                <a:ahLst/>
                <a:cxnLst/>
                <a:rect l="l" t="t" r="r" b="b"/>
                <a:pathLst>
                  <a:path w="13968" h="13445" extrusionOk="0">
                    <a:moveTo>
                      <a:pt x="4044" y="0"/>
                    </a:moveTo>
                    <a:lnTo>
                      <a:pt x="0" y="5601"/>
                    </a:lnTo>
                    <a:cubicBezTo>
                      <a:pt x="289" y="7842"/>
                      <a:pt x="2610" y="12614"/>
                      <a:pt x="2610" y="12614"/>
                    </a:cubicBezTo>
                    <a:lnTo>
                      <a:pt x="9481" y="13444"/>
                    </a:lnTo>
                    <a:lnTo>
                      <a:pt x="13967" y="7567"/>
                    </a:lnTo>
                    <a:lnTo>
                      <a:pt x="11345" y="1052"/>
                    </a:lnTo>
                    <a:lnTo>
                      <a:pt x="40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7606654" y="3153908"/>
                <a:ext cx="789602" cy="637384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756" extrusionOk="0">
                    <a:moveTo>
                      <a:pt x="662" y="0"/>
                    </a:moveTo>
                    <a:lnTo>
                      <a:pt x="1" y="937"/>
                    </a:lnTo>
                    <a:lnTo>
                      <a:pt x="3991" y="3755"/>
                    </a:lnTo>
                    <a:lnTo>
                      <a:pt x="4653" y="282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1987121" y="4471609"/>
                <a:ext cx="2847185" cy="1461774"/>
              </a:xfrm>
              <a:custGeom>
                <a:avLst/>
                <a:gdLst/>
                <a:ahLst/>
                <a:cxnLst/>
                <a:rect l="l" t="t" r="r" b="b"/>
                <a:pathLst>
                  <a:path w="16778" h="8614" extrusionOk="0">
                    <a:moveTo>
                      <a:pt x="11633" y="0"/>
                    </a:moveTo>
                    <a:cubicBezTo>
                      <a:pt x="10564" y="0"/>
                      <a:pt x="9549" y="116"/>
                      <a:pt x="8510" y="300"/>
                    </a:cubicBezTo>
                    <a:cubicBezTo>
                      <a:pt x="8048" y="380"/>
                      <a:pt x="7639" y="583"/>
                      <a:pt x="7178" y="628"/>
                    </a:cubicBezTo>
                    <a:cubicBezTo>
                      <a:pt x="6578" y="681"/>
                      <a:pt x="6002" y="677"/>
                      <a:pt x="5407" y="770"/>
                    </a:cubicBezTo>
                    <a:cubicBezTo>
                      <a:pt x="3761" y="1032"/>
                      <a:pt x="1950" y="1702"/>
                      <a:pt x="933" y="3131"/>
                    </a:cubicBezTo>
                    <a:cubicBezTo>
                      <a:pt x="1" y="4445"/>
                      <a:pt x="649" y="6362"/>
                      <a:pt x="689" y="7831"/>
                    </a:cubicBezTo>
                    <a:cubicBezTo>
                      <a:pt x="1461" y="7925"/>
                      <a:pt x="2092" y="7849"/>
                      <a:pt x="2717" y="7978"/>
                    </a:cubicBezTo>
                    <a:cubicBezTo>
                      <a:pt x="3628" y="8160"/>
                      <a:pt x="4511" y="8449"/>
                      <a:pt x="5443" y="8546"/>
                    </a:cubicBezTo>
                    <a:cubicBezTo>
                      <a:pt x="5905" y="8595"/>
                      <a:pt x="6363" y="8614"/>
                      <a:pt x="6818" y="8614"/>
                    </a:cubicBezTo>
                    <a:cubicBezTo>
                      <a:pt x="8269" y="8614"/>
                      <a:pt x="9695" y="8419"/>
                      <a:pt x="11168" y="8369"/>
                    </a:cubicBezTo>
                    <a:cubicBezTo>
                      <a:pt x="11567" y="8356"/>
                      <a:pt x="11968" y="8351"/>
                      <a:pt x="12369" y="8351"/>
                    </a:cubicBezTo>
                    <a:cubicBezTo>
                      <a:pt x="12672" y="8351"/>
                      <a:pt x="12975" y="8354"/>
                      <a:pt x="13276" y="8359"/>
                    </a:cubicBezTo>
                    <a:cubicBezTo>
                      <a:pt x="13831" y="8369"/>
                      <a:pt x="14650" y="8571"/>
                      <a:pt x="15339" y="8571"/>
                    </a:cubicBezTo>
                    <a:cubicBezTo>
                      <a:pt x="15620" y="8571"/>
                      <a:pt x="15879" y="8538"/>
                      <a:pt x="16091" y="8444"/>
                    </a:cubicBezTo>
                    <a:cubicBezTo>
                      <a:pt x="16374" y="8316"/>
                      <a:pt x="16640" y="7858"/>
                      <a:pt x="16694" y="7530"/>
                    </a:cubicBezTo>
                    <a:cubicBezTo>
                      <a:pt x="16778" y="6993"/>
                      <a:pt x="16694" y="6366"/>
                      <a:pt x="16694" y="5825"/>
                    </a:cubicBezTo>
                    <a:cubicBezTo>
                      <a:pt x="16694" y="4836"/>
                      <a:pt x="16543" y="3855"/>
                      <a:pt x="16298" y="2900"/>
                    </a:cubicBezTo>
                    <a:cubicBezTo>
                      <a:pt x="15859" y="1179"/>
                      <a:pt x="13520" y="24"/>
                      <a:pt x="11851" y="2"/>
                    </a:cubicBezTo>
                    <a:cubicBezTo>
                      <a:pt x="11778" y="1"/>
                      <a:pt x="11706" y="0"/>
                      <a:pt x="1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7270144" y="5257478"/>
                <a:ext cx="1523884" cy="659954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3889" extrusionOk="0">
                    <a:moveTo>
                      <a:pt x="1520" y="0"/>
                    </a:moveTo>
                    <a:cubicBezTo>
                      <a:pt x="617" y="0"/>
                      <a:pt x="1" y="891"/>
                      <a:pt x="120" y="1807"/>
                    </a:cubicBezTo>
                    <a:cubicBezTo>
                      <a:pt x="266" y="2929"/>
                      <a:pt x="1367" y="3263"/>
                      <a:pt x="2281" y="3587"/>
                    </a:cubicBezTo>
                    <a:cubicBezTo>
                      <a:pt x="2796" y="3888"/>
                      <a:pt x="3467" y="3862"/>
                      <a:pt x="3893" y="3875"/>
                    </a:cubicBezTo>
                    <a:cubicBezTo>
                      <a:pt x="4026" y="3881"/>
                      <a:pt x="4159" y="3883"/>
                      <a:pt x="4293" y="3883"/>
                    </a:cubicBezTo>
                    <a:cubicBezTo>
                      <a:pt x="5172" y="3883"/>
                      <a:pt x="6067" y="3785"/>
                      <a:pt x="6946" y="3777"/>
                    </a:cubicBezTo>
                    <a:cubicBezTo>
                      <a:pt x="8148" y="3769"/>
                      <a:pt x="8979" y="3302"/>
                      <a:pt x="8201" y="2144"/>
                    </a:cubicBezTo>
                    <a:cubicBezTo>
                      <a:pt x="7632" y="1284"/>
                      <a:pt x="6978" y="1065"/>
                      <a:pt x="6244" y="1065"/>
                    </a:cubicBezTo>
                    <a:cubicBezTo>
                      <a:pt x="5731" y="1065"/>
                      <a:pt x="5179" y="1172"/>
                      <a:pt x="4589" y="1243"/>
                    </a:cubicBezTo>
                    <a:cubicBezTo>
                      <a:pt x="4412" y="1264"/>
                      <a:pt x="4249" y="1278"/>
                      <a:pt x="4095" y="1278"/>
                    </a:cubicBezTo>
                    <a:cubicBezTo>
                      <a:pt x="3715" y="1278"/>
                      <a:pt x="3387" y="1194"/>
                      <a:pt x="3040" y="919"/>
                    </a:cubicBezTo>
                    <a:cubicBezTo>
                      <a:pt x="2662" y="626"/>
                      <a:pt x="2432" y="209"/>
                      <a:pt x="1957" y="67"/>
                    </a:cubicBezTo>
                    <a:cubicBezTo>
                      <a:pt x="1806" y="21"/>
                      <a:pt x="1659" y="0"/>
                      <a:pt x="15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-785906" y="-808698"/>
                <a:ext cx="4960428" cy="3100713"/>
              </a:xfrm>
              <a:custGeom>
                <a:avLst/>
                <a:gdLst/>
                <a:ahLst/>
                <a:cxnLst/>
                <a:rect l="l" t="t" r="r" b="b"/>
                <a:pathLst>
                  <a:path w="29231" h="18272" extrusionOk="0">
                    <a:moveTo>
                      <a:pt x="22992" y="3838"/>
                    </a:moveTo>
                    <a:cubicBezTo>
                      <a:pt x="22992" y="3839"/>
                      <a:pt x="22991" y="3839"/>
                      <a:pt x="22991" y="3840"/>
                    </a:cubicBezTo>
                    <a:lnTo>
                      <a:pt x="22992" y="3838"/>
                    </a:lnTo>
                    <a:close/>
                    <a:moveTo>
                      <a:pt x="16621" y="9662"/>
                    </a:moveTo>
                    <a:cubicBezTo>
                      <a:pt x="16620" y="9663"/>
                      <a:pt x="16618" y="9663"/>
                      <a:pt x="16618" y="9663"/>
                    </a:cubicBezTo>
                    <a:cubicBezTo>
                      <a:pt x="16619" y="9663"/>
                      <a:pt x="16620" y="9662"/>
                      <a:pt x="16621" y="9662"/>
                    </a:cubicBezTo>
                    <a:close/>
                    <a:moveTo>
                      <a:pt x="8929" y="12873"/>
                    </a:moveTo>
                    <a:lnTo>
                      <a:pt x="8929" y="12873"/>
                    </a:lnTo>
                    <a:cubicBezTo>
                      <a:pt x="8929" y="12873"/>
                      <a:pt x="8931" y="12876"/>
                      <a:pt x="8933" y="12881"/>
                    </a:cubicBezTo>
                    <a:lnTo>
                      <a:pt x="8933" y="12881"/>
                    </a:lnTo>
                    <a:cubicBezTo>
                      <a:pt x="8930" y="12876"/>
                      <a:pt x="8929" y="12873"/>
                      <a:pt x="8929" y="12873"/>
                    </a:cubicBezTo>
                    <a:close/>
                    <a:moveTo>
                      <a:pt x="8306" y="13677"/>
                    </a:moveTo>
                    <a:cubicBezTo>
                      <a:pt x="8306" y="13678"/>
                      <a:pt x="8305" y="13679"/>
                      <a:pt x="8305" y="13680"/>
                    </a:cubicBezTo>
                    <a:cubicBezTo>
                      <a:pt x="8304" y="13681"/>
                      <a:pt x="8304" y="13681"/>
                      <a:pt x="8303" y="13682"/>
                    </a:cubicBezTo>
                    <a:lnTo>
                      <a:pt x="8303" y="13682"/>
                    </a:lnTo>
                    <a:cubicBezTo>
                      <a:pt x="8305" y="13680"/>
                      <a:pt x="8306" y="13679"/>
                      <a:pt x="8306" y="13677"/>
                    </a:cubicBezTo>
                    <a:close/>
                    <a:moveTo>
                      <a:pt x="28858" y="1"/>
                    </a:moveTo>
                    <a:cubicBezTo>
                      <a:pt x="28841" y="116"/>
                      <a:pt x="28792" y="241"/>
                      <a:pt x="28725" y="360"/>
                    </a:cubicBezTo>
                    <a:cubicBezTo>
                      <a:pt x="28659" y="480"/>
                      <a:pt x="28574" y="595"/>
                      <a:pt x="28485" y="706"/>
                    </a:cubicBezTo>
                    <a:cubicBezTo>
                      <a:pt x="28299" y="929"/>
                      <a:pt x="28086" y="1137"/>
                      <a:pt x="27868" y="1332"/>
                    </a:cubicBezTo>
                    <a:cubicBezTo>
                      <a:pt x="27642" y="1532"/>
                      <a:pt x="27411" y="1718"/>
                      <a:pt x="27172" y="1904"/>
                    </a:cubicBezTo>
                    <a:lnTo>
                      <a:pt x="26813" y="2180"/>
                    </a:lnTo>
                    <a:lnTo>
                      <a:pt x="26453" y="2464"/>
                    </a:lnTo>
                    <a:cubicBezTo>
                      <a:pt x="26213" y="2650"/>
                      <a:pt x="25978" y="2828"/>
                      <a:pt x="25729" y="2975"/>
                    </a:cubicBezTo>
                    <a:cubicBezTo>
                      <a:pt x="25481" y="3125"/>
                      <a:pt x="25223" y="3236"/>
                      <a:pt x="24943" y="3303"/>
                    </a:cubicBezTo>
                    <a:cubicBezTo>
                      <a:pt x="24384" y="3445"/>
                      <a:pt x="23771" y="3432"/>
                      <a:pt x="23150" y="3551"/>
                    </a:cubicBezTo>
                    <a:lnTo>
                      <a:pt x="23026" y="3578"/>
                    </a:lnTo>
                    <a:lnTo>
                      <a:pt x="23005" y="3698"/>
                    </a:lnTo>
                    <a:cubicBezTo>
                      <a:pt x="23001" y="3711"/>
                      <a:pt x="22999" y="3724"/>
                      <a:pt x="22998" y="3736"/>
                    </a:cubicBezTo>
                    <a:lnTo>
                      <a:pt x="22998" y="3736"/>
                    </a:lnTo>
                    <a:cubicBezTo>
                      <a:pt x="22722" y="3856"/>
                      <a:pt x="22454" y="4000"/>
                      <a:pt x="22196" y="4151"/>
                    </a:cubicBezTo>
                    <a:cubicBezTo>
                      <a:pt x="21907" y="4319"/>
                      <a:pt x="21633" y="4506"/>
                      <a:pt x="21358" y="4692"/>
                    </a:cubicBezTo>
                    <a:lnTo>
                      <a:pt x="20555" y="5247"/>
                    </a:lnTo>
                    <a:cubicBezTo>
                      <a:pt x="20288" y="5429"/>
                      <a:pt x="20026" y="5593"/>
                      <a:pt x="19764" y="5708"/>
                    </a:cubicBezTo>
                    <a:cubicBezTo>
                      <a:pt x="19631" y="5766"/>
                      <a:pt x="19502" y="5810"/>
                      <a:pt x="19373" y="5837"/>
                    </a:cubicBezTo>
                    <a:cubicBezTo>
                      <a:pt x="19240" y="5864"/>
                      <a:pt x="19090" y="5882"/>
                      <a:pt x="18925" y="5899"/>
                    </a:cubicBezTo>
                    <a:cubicBezTo>
                      <a:pt x="18756" y="5921"/>
                      <a:pt x="18574" y="5948"/>
                      <a:pt x="18375" y="6005"/>
                    </a:cubicBezTo>
                    <a:cubicBezTo>
                      <a:pt x="18277" y="6037"/>
                      <a:pt x="18175" y="6073"/>
                      <a:pt x="18078" y="6122"/>
                    </a:cubicBezTo>
                    <a:cubicBezTo>
                      <a:pt x="17976" y="6175"/>
                      <a:pt x="17886" y="6237"/>
                      <a:pt x="17806" y="6294"/>
                    </a:cubicBezTo>
                    <a:cubicBezTo>
                      <a:pt x="17652" y="6414"/>
                      <a:pt x="17527" y="6534"/>
                      <a:pt x="17403" y="6650"/>
                    </a:cubicBezTo>
                    <a:lnTo>
                      <a:pt x="17230" y="6814"/>
                    </a:lnTo>
                    <a:cubicBezTo>
                      <a:pt x="17163" y="6876"/>
                      <a:pt x="17093" y="6943"/>
                      <a:pt x="17021" y="7023"/>
                    </a:cubicBezTo>
                    <a:cubicBezTo>
                      <a:pt x="16950" y="7107"/>
                      <a:pt x="16870" y="7213"/>
                      <a:pt x="16812" y="7359"/>
                    </a:cubicBezTo>
                    <a:cubicBezTo>
                      <a:pt x="16786" y="7431"/>
                      <a:pt x="16768" y="7506"/>
                      <a:pt x="16755" y="7577"/>
                    </a:cubicBezTo>
                    <a:cubicBezTo>
                      <a:pt x="16746" y="7644"/>
                      <a:pt x="16741" y="7705"/>
                      <a:pt x="16741" y="7759"/>
                    </a:cubicBezTo>
                    <a:cubicBezTo>
                      <a:pt x="16737" y="7870"/>
                      <a:pt x="16741" y="7955"/>
                      <a:pt x="16746" y="8035"/>
                    </a:cubicBezTo>
                    <a:lnTo>
                      <a:pt x="16755" y="8269"/>
                    </a:lnTo>
                    <a:cubicBezTo>
                      <a:pt x="16755" y="8345"/>
                      <a:pt x="16755" y="8416"/>
                      <a:pt x="16751" y="8465"/>
                    </a:cubicBezTo>
                    <a:cubicBezTo>
                      <a:pt x="16741" y="8514"/>
                      <a:pt x="16733" y="8541"/>
                      <a:pt x="16728" y="8541"/>
                    </a:cubicBezTo>
                    <a:cubicBezTo>
                      <a:pt x="16728" y="8541"/>
                      <a:pt x="16729" y="8539"/>
                      <a:pt x="16729" y="8539"/>
                    </a:cubicBezTo>
                    <a:lnTo>
                      <a:pt x="16729" y="8539"/>
                    </a:lnTo>
                    <a:cubicBezTo>
                      <a:pt x="16728" y="8539"/>
                      <a:pt x="16726" y="8540"/>
                      <a:pt x="16720" y="8545"/>
                    </a:cubicBezTo>
                    <a:cubicBezTo>
                      <a:pt x="16702" y="8558"/>
                      <a:pt x="16671" y="8576"/>
                      <a:pt x="16618" y="8598"/>
                    </a:cubicBezTo>
                    <a:lnTo>
                      <a:pt x="16599" y="8607"/>
                    </a:lnTo>
                    <a:lnTo>
                      <a:pt x="16577" y="8615"/>
                    </a:lnTo>
                    <a:lnTo>
                      <a:pt x="16528" y="8633"/>
                    </a:lnTo>
                    <a:lnTo>
                      <a:pt x="16427" y="8668"/>
                    </a:lnTo>
                    <a:lnTo>
                      <a:pt x="16302" y="8709"/>
                    </a:lnTo>
                    <a:cubicBezTo>
                      <a:pt x="16284" y="8713"/>
                      <a:pt x="16245" y="8731"/>
                      <a:pt x="16218" y="8740"/>
                    </a:cubicBezTo>
                    <a:cubicBezTo>
                      <a:pt x="16200" y="8748"/>
                      <a:pt x="16182" y="8758"/>
                      <a:pt x="16165" y="8766"/>
                    </a:cubicBezTo>
                    <a:lnTo>
                      <a:pt x="16134" y="8780"/>
                    </a:lnTo>
                    <a:lnTo>
                      <a:pt x="16102" y="8797"/>
                    </a:lnTo>
                    <a:cubicBezTo>
                      <a:pt x="16081" y="8811"/>
                      <a:pt x="16058" y="8824"/>
                      <a:pt x="16036" y="8842"/>
                    </a:cubicBezTo>
                    <a:cubicBezTo>
                      <a:pt x="16014" y="8860"/>
                      <a:pt x="15991" y="8877"/>
                      <a:pt x="15969" y="8895"/>
                    </a:cubicBezTo>
                    <a:cubicBezTo>
                      <a:pt x="15948" y="8918"/>
                      <a:pt x="15929" y="8935"/>
                      <a:pt x="15911" y="8957"/>
                    </a:cubicBezTo>
                    <a:lnTo>
                      <a:pt x="15885" y="8988"/>
                    </a:lnTo>
                    <a:lnTo>
                      <a:pt x="15862" y="9020"/>
                    </a:lnTo>
                    <a:cubicBezTo>
                      <a:pt x="15850" y="9037"/>
                      <a:pt x="15836" y="9059"/>
                      <a:pt x="15823" y="9077"/>
                    </a:cubicBezTo>
                    <a:lnTo>
                      <a:pt x="15792" y="9131"/>
                    </a:lnTo>
                    <a:cubicBezTo>
                      <a:pt x="15774" y="9170"/>
                      <a:pt x="15761" y="9197"/>
                      <a:pt x="15747" y="9223"/>
                    </a:cubicBezTo>
                    <a:cubicBezTo>
                      <a:pt x="15703" y="9340"/>
                      <a:pt x="15672" y="9428"/>
                      <a:pt x="15649" y="9512"/>
                    </a:cubicBezTo>
                    <a:cubicBezTo>
                      <a:pt x="15557" y="9823"/>
                      <a:pt x="15463" y="10120"/>
                      <a:pt x="15352" y="10409"/>
                    </a:cubicBezTo>
                    <a:cubicBezTo>
                      <a:pt x="15299" y="10551"/>
                      <a:pt x="15237" y="10692"/>
                      <a:pt x="15175" y="10825"/>
                    </a:cubicBezTo>
                    <a:cubicBezTo>
                      <a:pt x="15112" y="10964"/>
                      <a:pt x="15046" y="11097"/>
                      <a:pt x="14975" y="11225"/>
                    </a:cubicBezTo>
                    <a:cubicBezTo>
                      <a:pt x="14904" y="11354"/>
                      <a:pt x="14824" y="11478"/>
                      <a:pt x="14744" y="11594"/>
                    </a:cubicBezTo>
                    <a:cubicBezTo>
                      <a:pt x="14660" y="11714"/>
                      <a:pt x="14567" y="11833"/>
                      <a:pt x="14483" y="11923"/>
                    </a:cubicBezTo>
                    <a:cubicBezTo>
                      <a:pt x="14309" y="12113"/>
                      <a:pt x="14105" y="12269"/>
                      <a:pt x="13865" y="12380"/>
                    </a:cubicBezTo>
                    <a:cubicBezTo>
                      <a:pt x="13446" y="12579"/>
                      <a:pt x="12942" y="12658"/>
                      <a:pt x="12416" y="12658"/>
                    </a:cubicBezTo>
                    <a:cubicBezTo>
                      <a:pt x="12347" y="12658"/>
                      <a:pt x="12279" y="12657"/>
                      <a:pt x="12210" y="12654"/>
                    </a:cubicBezTo>
                    <a:cubicBezTo>
                      <a:pt x="12134" y="12650"/>
                      <a:pt x="12060" y="12650"/>
                      <a:pt x="11984" y="12642"/>
                    </a:cubicBezTo>
                    <a:lnTo>
                      <a:pt x="11868" y="12632"/>
                    </a:lnTo>
                    <a:lnTo>
                      <a:pt x="11824" y="12632"/>
                    </a:lnTo>
                    <a:cubicBezTo>
                      <a:pt x="11822" y="12632"/>
                      <a:pt x="11822" y="12631"/>
                      <a:pt x="11823" y="12630"/>
                    </a:cubicBezTo>
                    <a:lnTo>
                      <a:pt x="11823" y="12630"/>
                    </a:lnTo>
                    <a:cubicBezTo>
                      <a:pt x="11823" y="12630"/>
                      <a:pt x="11823" y="12630"/>
                      <a:pt x="11823" y="12630"/>
                    </a:cubicBezTo>
                    <a:cubicBezTo>
                      <a:pt x="11825" y="12630"/>
                      <a:pt x="11826" y="12629"/>
                      <a:pt x="11824" y="12628"/>
                    </a:cubicBezTo>
                    <a:lnTo>
                      <a:pt x="11824" y="12628"/>
                    </a:lnTo>
                    <a:cubicBezTo>
                      <a:pt x="11824" y="12628"/>
                      <a:pt x="11823" y="12629"/>
                      <a:pt x="11823" y="12630"/>
                    </a:cubicBezTo>
                    <a:lnTo>
                      <a:pt x="11823" y="12630"/>
                    </a:lnTo>
                    <a:cubicBezTo>
                      <a:pt x="11820" y="12629"/>
                      <a:pt x="11815" y="12628"/>
                      <a:pt x="11815" y="12628"/>
                    </a:cubicBezTo>
                    <a:cubicBezTo>
                      <a:pt x="11771" y="12619"/>
                      <a:pt x="11695" y="12597"/>
                      <a:pt x="11624" y="12575"/>
                    </a:cubicBezTo>
                    <a:lnTo>
                      <a:pt x="11402" y="12503"/>
                    </a:lnTo>
                    <a:cubicBezTo>
                      <a:pt x="11091" y="12402"/>
                      <a:pt x="10776" y="12295"/>
                      <a:pt x="10448" y="12202"/>
                    </a:cubicBezTo>
                    <a:cubicBezTo>
                      <a:pt x="10120" y="12109"/>
                      <a:pt x="9782" y="12020"/>
                      <a:pt x="9405" y="11976"/>
                    </a:cubicBezTo>
                    <a:cubicBezTo>
                      <a:pt x="9302" y="11966"/>
                      <a:pt x="9195" y="11958"/>
                      <a:pt x="9081" y="11958"/>
                    </a:cubicBezTo>
                    <a:cubicBezTo>
                      <a:pt x="8984" y="11958"/>
                      <a:pt x="8882" y="11964"/>
                      <a:pt x="8770" y="11980"/>
                    </a:cubicBezTo>
                    <a:cubicBezTo>
                      <a:pt x="8739" y="11989"/>
                      <a:pt x="8708" y="11993"/>
                      <a:pt x="8677" y="11997"/>
                    </a:cubicBezTo>
                    <a:cubicBezTo>
                      <a:pt x="8641" y="12011"/>
                      <a:pt x="8606" y="12020"/>
                      <a:pt x="8575" y="12029"/>
                    </a:cubicBezTo>
                    <a:lnTo>
                      <a:pt x="8522" y="12046"/>
                    </a:lnTo>
                    <a:lnTo>
                      <a:pt x="8469" y="12073"/>
                    </a:lnTo>
                    <a:cubicBezTo>
                      <a:pt x="8428" y="12091"/>
                      <a:pt x="8393" y="12104"/>
                      <a:pt x="8358" y="12126"/>
                    </a:cubicBezTo>
                    <a:cubicBezTo>
                      <a:pt x="8207" y="12216"/>
                      <a:pt x="8060" y="12380"/>
                      <a:pt x="7985" y="12556"/>
                    </a:cubicBezTo>
                    <a:cubicBezTo>
                      <a:pt x="7953" y="12642"/>
                      <a:pt x="7926" y="12734"/>
                      <a:pt x="7922" y="12810"/>
                    </a:cubicBezTo>
                    <a:cubicBezTo>
                      <a:pt x="7918" y="12849"/>
                      <a:pt x="7914" y="12886"/>
                      <a:pt x="7914" y="12929"/>
                    </a:cubicBezTo>
                    <a:cubicBezTo>
                      <a:pt x="7918" y="12983"/>
                      <a:pt x="7922" y="13041"/>
                      <a:pt x="7932" y="13089"/>
                    </a:cubicBezTo>
                    <a:cubicBezTo>
                      <a:pt x="7953" y="13191"/>
                      <a:pt x="7989" y="13275"/>
                      <a:pt x="8024" y="13343"/>
                    </a:cubicBezTo>
                    <a:cubicBezTo>
                      <a:pt x="8060" y="13414"/>
                      <a:pt x="8096" y="13462"/>
                      <a:pt x="8127" y="13507"/>
                    </a:cubicBezTo>
                    <a:cubicBezTo>
                      <a:pt x="8189" y="13595"/>
                      <a:pt x="8238" y="13654"/>
                      <a:pt x="8264" y="13693"/>
                    </a:cubicBezTo>
                    <a:cubicBezTo>
                      <a:pt x="8267" y="13697"/>
                      <a:pt x="8270" y="13701"/>
                      <a:pt x="8272" y="13704"/>
                    </a:cubicBezTo>
                    <a:lnTo>
                      <a:pt x="8272" y="13704"/>
                    </a:lnTo>
                    <a:cubicBezTo>
                      <a:pt x="8256" y="13714"/>
                      <a:pt x="8234" y="13724"/>
                      <a:pt x="8211" y="13734"/>
                    </a:cubicBezTo>
                    <a:cubicBezTo>
                      <a:pt x="8162" y="13755"/>
                      <a:pt x="8109" y="13773"/>
                      <a:pt x="8047" y="13791"/>
                    </a:cubicBezTo>
                    <a:cubicBezTo>
                      <a:pt x="7922" y="13830"/>
                      <a:pt x="7776" y="13857"/>
                      <a:pt x="7612" y="13888"/>
                    </a:cubicBezTo>
                    <a:lnTo>
                      <a:pt x="7483" y="13910"/>
                    </a:lnTo>
                    <a:cubicBezTo>
                      <a:pt x="7439" y="13920"/>
                      <a:pt x="7390" y="13933"/>
                      <a:pt x="7346" y="13941"/>
                    </a:cubicBezTo>
                    <a:cubicBezTo>
                      <a:pt x="7256" y="13968"/>
                      <a:pt x="7160" y="13990"/>
                      <a:pt x="7043" y="14039"/>
                    </a:cubicBezTo>
                    <a:cubicBezTo>
                      <a:pt x="6986" y="14062"/>
                      <a:pt x="6920" y="14092"/>
                      <a:pt x="6853" y="14137"/>
                    </a:cubicBezTo>
                    <a:cubicBezTo>
                      <a:pt x="6787" y="14181"/>
                      <a:pt x="6711" y="14244"/>
                      <a:pt x="6658" y="14310"/>
                    </a:cubicBezTo>
                    <a:cubicBezTo>
                      <a:pt x="6627" y="14346"/>
                      <a:pt x="6609" y="14377"/>
                      <a:pt x="6586" y="14408"/>
                    </a:cubicBezTo>
                    <a:cubicBezTo>
                      <a:pt x="6568" y="14439"/>
                      <a:pt x="6556" y="14465"/>
                      <a:pt x="6537" y="14492"/>
                    </a:cubicBezTo>
                    <a:lnTo>
                      <a:pt x="6502" y="14563"/>
                    </a:lnTo>
                    <a:lnTo>
                      <a:pt x="6476" y="14625"/>
                    </a:lnTo>
                    <a:cubicBezTo>
                      <a:pt x="6445" y="14696"/>
                      <a:pt x="6414" y="14758"/>
                      <a:pt x="6382" y="14816"/>
                    </a:cubicBezTo>
                    <a:cubicBezTo>
                      <a:pt x="6343" y="14891"/>
                      <a:pt x="6338" y="14900"/>
                      <a:pt x="6298" y="14949"/>
                    </a:cubicBezTo>
                    <a:cubicBezTo>
                      <a:pt x="6232" y="15033"/>
                      <a:pt x="6111" y="15140"/>
                      <a:pt x="5978" y="15278"/>
                    </a:cubicBezTo>
                    <a:cubicBezTo>
                      <a:pt x="5912" y="15348"/>
                      <a:pt x="5837" y="15433"/>
                      <a:pt x="5769" y="15535"/>
                    </a:cubicBezTo>
                    <a:cubicBezTo>
                      <a:pt x="5708" y="15633"/>
                      <a:pt x="5659" y="15731"/>
                      <a:pt x="5624" y="15823"/>
                    </a:cubicBezTo>
                    <a:cubicBezTo>
                      <a:pt x="5548" y="16010"/>
                      <a:pt x="5508" y="16170"/>
                      <a:pt x="5464" y="16290"/>
                    </a:cubicBezTo>
                    <a:cubicBezTo>
                      <a:pt x="5450" y="16321"/>
                      <a:pt x="5441" y="16348"/>
                      <a:pt x="5429" y="16370"/>
                    </a:cubicBezTo>
                    <a:cubicBezTo>
                      <a:pt x="5419" y="16391"/>
                      <a:pt x="5410" y="16414"/>
                      <a:pt x="5392" y="16436"/>
                    </a:cubicBezTo>
                    <a:lnTo>
                      <a:pt x="5349" y="16503"/>
                    </a:lnTo>
                    <a:lnTo>
                      <a:pt x="5286" y="16569"/>
                    </a:lnTo>
                    <a:cubicBezTo>
                      <a:pt x="5202" y="16658"/>
                      <a:pt x="5099" y="16751"/>
                      <a:pt x="4980" y="16827"/>
                    </a:cubicBezTo>
                    <a:cubicBezTo>
                      <a:pt x="4869" y="16911"/>
                      <a:pt x="4736" y="16982"/>
                      <a:pt x="4603" y="17053"/>
                    </a:cubicBezTo>
                    <a:cubicBezTo>
                      <a:pt x="4337" y="17190"/>
                      <a:pt x="4048" y="17302"/>
                      <a:pt x="3755" y="17399"/>
                    </a:cubicBezTo>
                    <a:cubicBezTo>
                      <a:pt x="3604" y="17448"/>
                      <a:pt x="3458" y="17493"/>
                      <a:pt x="3307" y="17528"/>
                    </a:cubicBezTo>
                    <a:cubicBezTo>
                      <a:pt x="3160" y="17563"/>
                      <a:pt x="3009" y="17590"/>
                      <a:pt x="2854" y="17616"/>
                    </a:cubicBezTo>
                    <a:cubicBezTo>
                      <a:pt x="2543" y="17661"/>
                      <a:pt x="2228" y="17688"/>
                      <a:pt x="1918" y="17696"/>
                    </a:cubicBezTo>
                    <a:cubicBezTo>
                      <a:pt x="1611" y="17696"/>
                      <a:pt x="1301" y="17679"/>
                      <a:pt x="1012" y="17603"/>
                    </a:cubicBezTo>
                    <a:cubicBezTo>
                      <a:pt x="728" y="17536"/>
                      <a:pt x="466" y="17403"/>
                      <a:pt x="328" y="17190"/>
                    </a:cubicBezTo>
                    <a:lnTo>
                      <a:pt x="0" y="17364"/>
                    </a:lnTo>
                    <a:cubicBezTo>
                      <a:pt x="89" y="17546"/>
                      <a:pt x="226" y="17696"/>
                      <a:pt x="382" y="17808"/>
                    </a:cubicBezTo>
                    <a:cubicBezTo>
                      <a:pt x="537" y="17923"/>
                      <a:pt x="705" y="17999"/>
                      <a:pt x="875" y="18060"/>
                    </a:cubicBezTo>
                    <a:cubicBezTo>
                      <a:pt x="1211" y="18181"/>
                      <a:pt x="1558" y="18229"/>
                      <a:pt x="1900" y="18255"/>
                    </a:cubicBezTo>
                    <a:cubicBezTo>
                      <a:pt x="2046" y="18267"/>
                      <a:pt x="2190" y="18272"/>
                      <a:pt x="2334" y="18272"/>
                    </a:cubicBezTo>
                    <a:cubicBezTo>
                      <a:pt x="2531" y="18272"/>
                      <a:pt x="2728" y="18262"/>
                      <a:pt x="2925" y="18247"/>
                    </a:cubicBezTo>
                    <a:cubicBezTo>
                      <a:pt x="3094" y="18234"/>
                      <a:pt x="3266" y="18216"/>
                      <a:pt x="3440" y="18185"/>
                    </a:cubicBezTo>
                    <a:cubicBezTo>
                      <a:pt x="3612" y="18158"/>
                      <a:pt x="3778" y="18118"/>
                      <a:pt x="3946" y="18078"/>
                    </a:cubicBezTo>
                    <a:cubicBezTo>
                      <a:pt x="4278" y="17994"/>
                      <a:pt x="4607" y="17888"/>
                      <a:pt x="4931" y="17745"/>
                    </a:cubicBezTo>
                    <a:cubicBezTo>
                      <a:pt x="5095" y="17669"/>
                      <a:pt x="5255" y="17595"/>
                      <a:pt x="5410" y="17493"/>
                    </a:cubicBezTo>
                    <a:cubicBezTo>
                      <a:pt x="5570" y="17399"/>
                      <a:pt x="5726" y="17284"/>
                      <a:pt x="5872" y="17146"/>
                    </a:cubicBezTo>
                    <a:lnTo>
                      <a:pt x="5978" y="17030"/>
                    </a:lnTo>
                    <a:cubicBezTo>
                      <a:pt x="6014" y="16991"/>
                      <a:pt x="6050" y="16946"/>
                      <a:pt x="6080" y="16903"/>
                    </a:cubicBezTo>
                    <a:cubicBezTo>
                      <a:pt x="6116" y="16862"/>
                      <a:pt x="6148" y="16809"/>
                      <a:pt x="6174" y="16760"/>
                    </a:cubicBezTo>
                    <a:cubicBezTo>
                      <a:pt x="6201" y="16711"/>
                      <a:pt x="6222" y="16667"/>
                      <a:pt x="6245" y="16618"/>
                    </a:cubicBezTo>
                    <a:cubicBezTo>
                      <a:pt x="6324" y="16436"/>
                      <a:pt x="6373" y="16280"/>
                      <a:pt x="6427" y="16165"/>
                    </a:cubicBezTo>
                    <a:cubicBezTo>
                      <a:pt x="6453" y="16108"/>
                      <a:pt x="6480" y="16059"/>
                      <a:pt x="6507" y="16024"/>
                    </a:cubicBezTo>
                    <a:cubicBezTo>
                      <a:pt x="6529" y="15987"/>
                      <a:pt x="6564" y="15952"/>
                      <a:pt x="6613" y="15903"/>
                    </a:cubicBezTo>
                    <a:cubicBezTo>
                      <a:pt x="6707" y="15811"/>
                      <a:pt x="6844" y="15704"/>
                      <a:pt x="6986" y="15544"/>
                    </a:cubicBezTo>
                    <a:cubicBezTo>
                      <a:pt x="7026" y="15504"/>
                      <a:pt x="7062" y="15459"/>
                      <a:pt x="7097" y="15406"/>
                    </a:cubicBezTo>
                    <a:cubicBezTo>
                      <a:pt x="7137" y="15344"/>
                      <a:pt x="7154" y="15313"/>
                      <a:pt x="7181" y="15268"/>
                    </a:cubicBezTo>
                    <a:cubicBezTo>
                      <a:pt x="7230" y="15189"/>
                      <a:pt x="7275" y="15100"/>
                      <a:pt x="7314" y="15029"/>
                    </a:cubicBezTo>
                    <a:cubicBezTo>
                      <a:pt x="7346" y="14961"/>
                      <a:pt x="7374" y="14916"/>
                      <a:pt x="7377" y="14916"/>
                    </a:cubicBezTo>
                    <a:lnTo>
                      <a:pt x="7377" y="14916"/>
                    </a:lnTo>
                    <a:cubicBezTo>
                      <a:pt x="7377" y="14916"/>
                      <a:pt x="7377" y="14917"/>
                      <a:pt x="7377" y="14918"/>
                    </a:cubicBezTo>
                    <a:cubicBezTo>
                      <a:pt x="7377" y="14918"/>
                      <a:pt x="7373" y="14922"/>
                      <a:pt x="7373" y="14927"/>
                    </a:cubicBezTo>
                    <a:cubicBezTo>
                      <a:pt x="7367" y="14927"/>
                      <a:pt x="7367" y="14932"/>
                      <a:pt x="7367" y="14932"/>
                    </a:cubicBezTo>
                    <a:cubicBezTo>
                      <a:pt x="7367" y="14932"/>
                      <a:pt x="7377" y="14927"/>
                      <a:pt x="7394" y="14922"/>
                    </a:cubicBezTo>
                    <a:cubicBezTo>
                      <a:pt x="7430" y="14910"/>
                      <a:pt x="7492" y="14891"/>
                      <a:pt x="7563" y="14879"/>
                    </a:cubicBezTo>
                    <a:cubicBezTo>
                      <a:pt x="7594" y="14869"/>
                      <a:pt x="7629" y="14865"/>
                      <a:pt x="7666" y="14861"/>
                    </a:cubicBezTo>
                    <a:lnTo>
                      <a:pt x="7776" y="14842"/>
                    </a:lnTo>
                    <a:cubicBezTo>
                      <a:pt x="7936" y="14816"/>
                      <a:pt x="8113" y="14789"/>
                      <a:pt x="8305" y="14740"/>
                    </a:cubicBezTo>
                    <a:cubicBezTo>
                      <a:pt x="8397" y="14719"/>
                      <a:pt x="8500" y="14687"/>
                      <a:pt x="8602" y="14643"/>
                    </a:cubicBezTo>
                    <a:cubicBezTo>
                      <a:pt x="8628" y="14634"/>
                      <a:pt x="8655" y="14621"/>
                      <a:pt x="8682" y="14607"/>
                    </a:cubicBezTo>
                    <a:cubicBezTo>
                      <a:pt x="8708" y="14594"/>
                      <a:pt x="8735" y="14580"/>
                      <a:pt x="8762" y="14563"/>
                    </a:cubicBezTo>
                    <a:lnTo>
                      <a:pt x="8846" y="14514"/>
                    </a:lnTo>
                    <a:cubicBezTo>
                      <a:pt x="8877" y="14496"/>
                      <a:pt x="8903" y="14474"/>
                      <a:pt x="8934" y="14453"/>
                    </a:cubicBezTo>
                    <a:cubicBezTo>
                      <a:pt x="8961" y="14430"/>
                      <a:pt x="8987" y="14404"/>
                      <a:pt x="9018" y="14373"/>
                    </a:cubicBezTo>
                    <a:cubicBezTo>
                      <a:pt x="9045" y="14346"/>
                      <a:pt x="9072" y="14319"/>
                      <a:pt x="9098" y="14283"/>
                    </a:cubicBezTo>
                    <a:cubicBezTo>
                      <a:pt x="9125" y="14248"/>
                      <a:pt x="9151" y="14213"/>
                      <a:pt x="9174" y="14177"/>
                    </a:cubicBezTo>
                    <a:cubicBezTo>
                      <a:pt x="9196" y="14137"/>
                      <a:pt x="9214" y="14092"/>
                      <a:pt x="9231" y="14053"/>
                    </a:cubicBezTo>
                    <a:cubicBezTo>
                      <a:pt x="9249" y="14008"/>
                      <a:pt x="9258" y="13968"/>
                      <a:pt x="9268" y="13928"/>
                    </a:cubicBezTo>
                    <a:cubicBezTo>
                      <a:pt x="9280" y="13888"/>
                      <a:pt x="9290" y="13849"/>
                      <a:pt x="9290" y="13804"/>
                    </a:cubicBezTo>
                    <a:cubicBezTo>
                      <a:pt x="9303" y="13715"/>
                      <a:pt x="9298" y="13622"/>
                      <a:pt x="9280" y="13533"/>
                    </a:cubicBezTo>
                    <a:cubicBezTo>
                      <a:pt x="9249" y="13361"/>
                      <a:pt x="9170" y="13222"/>
                      <a:pt x="9108" y="13125"/>
                    </a:cubicBezTo>
                    <a:cubicBezTo>
                      <a:pt x="9075" y="13080"/>
                      <a:pt x="9046" y="13039"/>
                      <a:pt x="9020" y="13005"/>
                    </a:cubicBezTo>
                    <a:lnTo>
                      <a:pt x="9020" y="13005"/>
                    </a:lnTo>
                    <a:cubicBezTo>
                      <a:pt x="9023" y="13005"/>
                      <a:pt x="9026" y="13005"/>
                      <a:pt x="9029" y="13005"/>
                    </a:cubicBezTo>
                    <a:cubicBezTo>
                      <a:pt x="9099" y="13005"/>
                      <a:pt x="9187" y="13011"/>
                      <a:pt x="9276" y="13023"/>
                    </a:cubicBezTo>
                    <a:cubicBezTo>
                      <a:pt x="9551" y="13062"/>
                      <a:pt x="9849" y="13138"/>
                      <a:pt x="10146" y="13228"/>
                    </a:cubicBezTo>
                    <a:cubicBezTo>
                      <a:pt x="10448" y="13316"/>
                      <a:pt x="10745" y="13422"/>
                      <a:pt x="11060" y="13529"/>
                    </a:cubicBezTo>
                    <a:lnTo>
                      <a:pt x="11304" y="13609"/>
                    </a:lnTo>
                    <a:cubicBezTo>
                      <a:pt x="11388" y="13631"/>
                      <a:pt x="11468" y="13658"/>
                      <a:pt x="11589" y="13685"/>
                    </a:cubicBezTo>
                    <a:cubicBezTo>
                      <a:pt x="11601" y="13689"/>
                      <a:pt x="11611" y="13693"/>
                      <a:pt x="11633" y="13697"/>
                    </a:cubicBezTo>
                    <a:lnTo>
                      <a:pt x="11695" y="13707"/>
                    </a:lnTo>
                    <a:lnTo>
                      <a:pt x="11726" y="13707"/>
                    </a:lnTo>
                    <a:lnTo>
                      <a:pt x="11744" y="13711"/>
                    </a:lnTo>
                    <a:lnTo>
                      <a:pt x="11775" y="13711"/>
                    </a:lnTo>
                    <a:lnTo>
                      <a:pt x="11904" y="13724"/>
                    </a:lnTo>
                    <a:cubicBezTo>
                      <a:pt x="11992" y="13728"/>
                      <a:pt x="12081" y="13734"/>
                      <a:pt x="12170" y="13738"/>
                    </a:cubicBezTo>
                    <a:cubicBezTo>
                      <a:pt x="12260" y="13741"/>
                      <a:pt x="12351" y="13743"/>
                      <a:pt x="12442" y="13743"/>
                    </a:cubicBezTo>
                    <a:cubicBezTo>
                      <a:pt x="12706" y="13743"/>
                      <a:pt x="12974" y="13727"/>
                      <a:pt x="13248" y="13685"/>
                    </a:cubicBezTo>
                    <a:cubicBezTo>
                      <a:pt x="13613" y="13631"/>
                      <a:pt x="13985" y="13525"/>
                      <a:pt x="14336" y="13355"/>
                    </a:cubicBezTo>
                    <a:cubicBezTo>
                      <a:pt x="14691" y="13187"/>
                      <a:pt x="15020" y="12943"/>
                      <a:pt x="15282" y="12646"/>
                    </a:cubicBezTo>
                    <a:cubicBezTo>
                      <a:pt x="15419" y="12495"/>
                      <a:pt x="15526" y="12353"/>
                      <a:pt x="15628" y="12202"/>
                    </a:cubicBezTo>
                    <a:cubicBezTo>
                      <a:pt x="15725" y="12050"/>
                      <a:pt x="15823" y="11896"/>
                      <a:pt x="15907" y="11736"/>
                    </a:cubicBezTo>
                    <a:cubicBezTo>
                      <a:pt x="16253" y="11106"/>
                      <a:pt x="16458" y="10431"/>
                      <a:pt x="16630" y="9797"/>
                    </a:cubicBezTo>
                    <a:cubicBezTo>
                      <a:pt x="16645" y="9734"/>
                      <a:pt x="16663" y="9678"/>
                      <a:pt x="16676" y="9638"/>
                    </a:cubicBezTo>
                    <a:lnTo>
                      <a:pt x="16676" y="9638"/>
                    </a:lnTo>
                    <a:lnTo>
                      <a:pt x="16755" y="9610"/>
                    </a:lnTo>
                    <a:lnTo>
                      <a:pt x="16884" y="9561"/>
                    </a:lnTo>
                    <a:lnTo>
                      <a:pt x="16950" y="9534"/>
                    </a:lnTo>
                    <a:lnTo>
                      <a:pt x="16981" y="9521"/>
                    </a:lnTo>
                    <a:lnTo>
                      <a:pt x="17021" y="9504"/>
                    </a:lnTo>
                    <a:cubicBezTo>
                      <a:pt x="17119" y="9459"/>
                      <a:pt x="17230" y="9401"/>
                      <a:pt x="17341" y="9308"/>
                    </a:cubicBezTo>
                    <a:cubicBezTo>
                      <a:pt x="17452" y="9219"/>
                      <a:pt x="17562" y="9077"/>
                      <a:pt x="17625" y="8930"/>
                    </a:cubicBezTo>
                    <a:cubicBezTo>
                      <a:pt x="17687" y="8780"/>
                      <a:pt x="17705" y="8642"/>
                      <a:pt x="17709" y="8531"/>
                    </a:cubicBezTo>
                    <a:cubicBezTo>
                      <a:pt x="17718" y="8416"/>
                      <a:pt x="17709" y="8322"/>
                      <a:pt x="17705" y="8234"/>
                    </a:cubicBezTo>
                    <a:cubicBezTo>
                      <a:pt x="17700" y="8145"/>
                      <a:pt x="17691" y="8061"/>
                      <a:pt x="17687" y="7981"/>
                    </a:cubicBezTo>
                    <a:cubicBezTo>
                      <a:pt x="17678" y="7896"/>
                      <a:pt x="17673" y="7822"/>
                      <a:pt x="17673" y="7768"/>
                    </a:cubicBezTo>
                    <a:cubicBezTo>
                      <a:pt x="17669" y="7710"/>
                      <a:pt x="17673" y="7693"/>
                      <a:pt x="17673" y="7683"/>
                    </a:cubicBezTo>
                    <a:cubicBezTo>
                      <a:pt x="17673" y="7675"/>
                      <a:pt x="17687" y="7648"/>
                      <a:pt x="17722" y="7603"/>
                    </a:cubicBezTo>
                    <a:cubicBezTo>
                      <a:pt x="17753" y="7560"/>
                      <a:pt x="17802" y="7511"/>
                      <a:pt x="17851" y="7462"/>
                    </a:cubicBezTo>
                    <a:lnTo>
                      <a:pt x="18029" y="7279"/>
                    </a:lnTo>
                    <a:cubicBezTo>
                      <a:pt x="18140" y="7164"/>
                      <a:pt x="18246" y="7058"/>
                      <a:pt x="18348" y="6974"/>
                    </a:cubicBezTo>
                    <a:cubicBezTo>
                      <a:pt x="18397" y="6929"/>
                      <a:pt x="18441" y="6894"/>
                      <a:pt x="18482" y="6871"/>
                    </a:cubicBezTo>
                    <a:cubicBezTo>
                      <a:pt x="18525" y="6845"/>
                      <a:pt x="18579" y="6818"/>
                      <a:pt x="18637" y="6796"/>
                    </a:cubicBezTo>
                    <a:cubicBezTo>
                      <a:pt x="18748" y="6756"/>
                      <a:pt x="18890" y="6724"/>
                      <a:pt x="19045" y="6694"/>
                    </a:cubicBezTo>
                    <a:cubicBezTo>
                      <a:pt x="19201" y="6667"/>
                      <a:pt x="19373" y="6636"/>
                      <a:pt x="19560" y="6587"/>
                    </a:cubicBezTo>
                    <a:cubicBezTo>
                      <a:pt x="19746" y="6534"/>
                      <a:pt x="19924" y="6458"/>
                      <a:pt x="20088" y="6374"/>
                    </a:cubicBezTo>
                    <a:cubicBezTo>
                      <a:pt x="20412" y="6206"/>
                      <a:pt x="20688" y="5993"/>
                      <a:pt x="20949" y="5784"/>
                    </a:cubicBezTo>
                    <a:cubicBezTo>
                      <a:pt x="21206" y="5571"/>
                      <a:pt x="21460" y="5362"/>
                      <a:pt x="21708" y="5159"/>
                    </a:cubicBezTo>
                    <a:cubicBezTo>
                      <a:pt x="21956" y="4950"/>
                      <a:pt x="22210" y="4745"/>
                      <a:pt x="22467" y="4559"/>
                    </a:cubicBezTo>
                    <a:cubicBezTo>
                      <a:pt x="22720" y="4364"/>
                      <a:pt x="22986" y="4190"/>
                      <a:pt x="23261" y="4026"/>
                    </a:cubicBezTo>
                    <a:lnTo>
                      <a:pt x="23355" y="3973"/>
                    </a:lnTo>
                    <a:lnTo>
                      <a:pt x="23362" y="3895"/>
                    </a:lnTo>
                    <a:lnTo>
                      <a:pt x="23362" y="3895"/>
                    </a:lnTo>
                    <a:cubicBezTo>
                      <a:pt x="23603" y="3856"/>
                      <a:pt x="23853" y="3831"/>
                      <a:pt x="24105" y="3809"/>
                    </a:cubicBezTo>
                    <a:cubicBezTo>
                      <a:pt x="24411" y="3778"/>
                      <a:pt x="24722" y="3747"/>
                      <a:pt x="25033" y="3667"/>
                    </a:cubicBezTo>
                    <a:cubicBezTo>
                      <a:pt x="25343" y="3592"/>
                      <a:pt x="25649" y="3463"/>
                      <a:pt x="25920" y="3299"/>
                    </a:cubicBezTo>
                    <a:cubicBezTo>
                      <a:pt x="26195" y="3135"/>
                      <a:pt x="26444" y="2943"/>
                      <a:pt x="26684" y="2757"/>
                    </a:cubicBezTo>
                    <a:lnTo>
                      <a:pt x="27038" y="2477"/>
                    </a:lnTo>
                    <a:lnTo>
                      <a:pt x="27403" y="2203"/>
                    </a:lnTo>
                    <a:cubicBezTo>
                      <a:pt x="27642" y="2011"/>
                      <a:pt x="27882" y="1820"/>
                      <a:pt x="28118" y="1611"/>
                    </a:cubicBezTo>
                    <a:cubicBezTo>
                      <a:pt x="28348" y="1408"/>
                      <a:pt x="28570" y="1191"/>
                      <a:pt x="28774" y="941"/>
                    </a:cubicBezTo>
                    <a:cubicBezTo>
                      <a:pt x="28872" y="818"/>
                      <a:pt x="28970" y="689"/>
                      <a:pt x="29050" y="542"/>
                    </a:cubicBezTo>
                    <a:cubicBezTo>
                      <a:pt x="29134" y="400"/>
                      <a:pt x="29200" y="236"/>
                      <a:pt x="29231" y="54"/>
                    </a:cubicBezTo>
                    <a:lnTo>
                      <a:pt x="288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-487747" y="4112699"/>
                <a:ext cx="1782842" cy="1759424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0368" extrusionOk="0">
                    <a:moveTo>
                      <a:pt x="1" y="0"/>
                    </a:moveTo>
                    <a:lnTo>
                      <a:pt x="329" y="10368"/>
                    </a:lnTo>
                    <a:lnTo>
                      <a:pt x="9973" y="9831"/>
                    </a:lnTo>
                    <a:lnTo>
                      <a:pt x="10506" y="4216"/>
                    </a:lnTo>
                    <a:cubicBezTo>
                      <a:pt x="10506" y="4216"/>
                      <a:pt x="3418" y="2495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798248" y="1705370"/>
                <a:ext cx="327686" cy="403201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2376" extrusionOk="0">
                    <a:moveTo>
                      <a:pt x="0" y="1"/>
                    </a:moveTo>
                    <a:lnTo>
                      <a:pt x="0" y="2375"/>
                    </a:lnTo>
                    <a:lnTo>
                      <a:pt x="1931" y="2375"/>
                    </a:lnTo>
                    <a:lnTo>
                      <a:pt x="1931" y="2002"/>
                    </a:lnTo>
                    <a:lnTo>
                      <a:pt x="373" y="2002"/>
                    </a:lnTo>
                    <a:lnTo>
                      <a:pt x="373" y="374"/>
                    </a:lnTo>
                    <a:lnTo>
                      <a:pt x="1931" y="374"/>
                    </a:lnTo>
                    <a:lnTo>
                      <a:pt x="193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919412" y="2137759"/>
                <a:ext cx="196001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374" extrusionOk="0">
                    <a:moveTo>
                      <a:pt x="0" y="1"/>
                    </a:moveTo>
                    <a:lnTo>
                      <a:pt x="0" y="374"/>
                    </a:lnTo>
                    <a:lnTo>
                      <a:pt x="1155" y="374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900575" y="2215990"/>
                <a:ext cx="199734" cy="6431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176" y="378"/>
                    </a:lnTo>
                    <a:lnTo>
                      <a:pt x="11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900575" y="2305081"/>
                <a:ext cx="279661" cy="6329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373" extrusionOk="0">
                    <a:moveTo>
                      <a:pt x="0" y="0"/>
                    </a:moveTo>
                    <a:lnTo>
                      <a:pt x="0" y="373"/>
                    </a:lnTo>
                    <a:lnTo>
                      <a:pt x="1647" y="373"/>
                    </a:lnTo>
                    <a:lnTo>
                      <a:pt x="16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919412" y="2396039"/>
                <a:ext cx="233673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374" extrusionOk="0">
                    <a:moveTo>
                      <a:pt x="0" y="1"/>
                    </a:moveTo>
                    <a:lnTo>
                      <a:pt x="0" y="374"/>
                    </a:lnTo>
                    <a:lnTo>
                      <a:pt x="1376" y="374"/>
                    </a:lnTo>
                    <a:lnTo>
                      <a:pt x="13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2433086" y="2090244"/>
                <a:ext cx="235201" cy="268461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582" extrusionOk="0">
                    <a:moveTo>
                      <a:pt x="684" y="258"/>
                    </a:moveTo>
                    <a:lnTo>
                      <a:pt x="1146" y="516"/>
                    </a:lnTo>
                    <a:lnTo>
                      <a:pt x="1159" y="1049"/>
                    </a:lnTo>
                    <a:lnTo>
                      <a:pt x="701" y="1319"/>
                    </a:lnTo>
                    <a:lnTo>
                      <a:pt x="236" y="1062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1" y="410"/>
                    </a:lnTo>
                    <a:lnTo>
                      <a:pt x="14" y="1195"/>
                    </a:lnTo>
                    <a:lnTo>
                      <a:pt x="707" y="1581"/>
                    </a:lnTo>
                    <a:lnTo>
                      <a:pt x="1385" y="1172"/>
                    </a:lnTo>
                    <a:lnTo>
                      <a:pt x="1367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2533886" y="2259093"/>
                <a:ext cx="234522" cy="26829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1" extrusionOk="0">
                    <a:moveTo>
                      <a:pt x="680" y="263"/>
                    </a:moveTo>
                    <a:lnTo>
                      <a:pt x="1146" y="519"/>
                    </a:lnTo>
                    <a:lnTo>
                      <a:pt x="1156" y="1048"/>
                    </a:lnTo>
                    <a:lnTo>
                      <a:pt x="703" y="1322"/>
                    </a:lnTo>
                    <a:lnTo>
                      <a:pt x="236" y="1066"/>
                    </a:lnTo>
                    <a:lnTo>
                      <a:pt x="228" y="533"/>
                    </a:lnTo>
                    <a:lnTo>
                      <a:pt x="680" y="263"/>
                    </a:lnTo>
                    <a:close/>
                    <a:moveTo>
                      <a:pt x="676" y="0"/>
                    </a:moveTo>
                    <a:lnTo>
                      <a:pt x="1" y="408"/>
                    </a:lnTo>
                    <a:lnTo>
                      <a:pt x="15" y="1199"/>
                    </a:lnTo>
                    <a:lnTo>
                      <a:pt x="707" y="1580"/>
                    </a:lnTo>
                    <a:lnTo>
                      <a:pt x="1381" y="1172"/>
                    </a:lnTo>
                    <a:lnTo>
                      <a:pt x="1369" y="386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2429353" y="2428451"/>
                <a:ext cx="235031" cy="268461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582" extrusionOk="0">
                    <a:moveTo>
                      <a:pt x="684" y="258"/>
                    </a:moveTo>
                    <a:lnTo>
                      <a:pt x="1145" y="516"/>
                    </a:lnTo>
                    <a:lnTo>
                      <a:pt x="1159" y="1049"/>
                    </a:lnTo>
                    <a:lnTo>
                      <a:pt x="702" y="1319"/>
                    </a:lnTo>
                    <a:lnTo>
                      <a:pt x="236" y="1066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0" y="410"/>
                    </a:lnTo>
                    <a:lnTo>
                      <a:pt x="14" y="1199"/>
                    </a:lnTo>
                    <a:lnTo>
                      <a:pt x="706" y="1581"/>
                    </a:lnTo>
                    <a:lnTo>
                      <a:pt x="1385" y="1172"/>
                    </a:lnTo>
                    <a:lnTo>
                      <a:pt x="1368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44839" y="3092817"/>
                <a:ext cx="188364" cy="30596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803" extrusionOk="0">
                    <a:moveTo>
                      <a:pt x="177" y="0"/>
                    </a:moveTo>
                    <a:lnTo>
                      <a:pt x="1" y="138"/>
                    </a:lnTo>
                    <a:lnTo>
                      <a:pt x="786" y="1150"/>
                    </a:lnTo>
                    <a:lnTo>
                      <a:pt x="98" y="1616"/>
                    </a:lnTo>
                    <a:lnTo>
                      <a:pt x="222" y="1803"/>
                    </a:lnTo>
                    <a:lnTo>
                      <a:pt x="1110" y="119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959969" y="1216641"/>
                <a:ext cx="333965" cy="256243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510" extrusionOk="0">
                    <a:moveTo>
                      <a:pt x="210" y="0"/>
                    </a:moveTo>
                    <a:lnTo>
                      <a:pt x="1" y="307"/>
                    </a:lnTo>
                    <a:lnTo>
                      <a:pt x="1754" y="1510"/>
                    </a:lnTo>
                    <a:lnTo>
                      <a:pt x="1967" y="119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386419" y="1705370"/>
                <a:ext cx="285601" cy="68049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401" extrusionOk="0">
                    <a:moveTo>
                      <a:pt x="5" y="1"/>
                    </a:moveTo>
                    <a:lnTo>
                      <a:pt x="1" y="374"/>
                    </a:lnTo>
                    <a:lnTo>
                      <a:pt x="1674" y="400"/>
                    </a:lnTo>
                    <a:lnTo>
                      <a:pt x="1683" y="2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472286" y="1469660"/>
                <a:ext cx="153916" cy="277286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634" extrusionOk="0">
                    <a:moveTo>
                      <a:pt x="777" y="1"/>
                    </a:moveTo>
                    <a:cubicBezTo>
                      <a:pt x="1" y="276"/>
                      <a:pt x="71" y="1191"/>
                      <a:pt x="218" y="1634"/>
                    </a:cubicBezTo>
                    <a:lnTo>
                      <a:pt x="573" y="1519"/>
                    </a:lnTo>
                    <a:cubicBezTo>
                      <a:pt x="568" y="1510"/>
                      <a:pt x="271" y="578"/>
                      <a:pt x="906" y="351"/>
                    </a:cubicBez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2369789" y="1502751"/>
                <a:ext cx="172582" cy="142716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841" extrusionOk="0">
                    <a:moveTo>
                      <a:pt x="201" y="1"/>
                    </a:moveTo>
                    <a:lnTo>
                      <a:pt x="1" y="312"/>
                    </a:lnTo>
                    <a:lnTo>
                      <a:pt x="818" y="840"/>
                    </a:lnTo>
                    <a:lnTo>
                      <a:pt x="1017" y="52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3107803" y="140420"/>
                <a:ext cx="807760" cy="742766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4377" extrusionOk="0">
                    <a:moveTo>
                      <a:pt x="1479" y="498"/>
                    </a:moveTo>
                    <a:lnTo>
                      <a:pt x="4262" y="2543"/>
                    </a:lnTo>
                    <a:lnTo>
                      <a:pt x="3282" y="3874"/>
                    </a:lnTo>
                    <a:lnTo>
                      <a:pt x="503" y="1833"/>
                    </a:lnTo>
                    <a:lnTo>
                      <a:pt x="1479" y="498"/>
                    </a:lnTo>
                    <a:close/>
                    <a:moveTo>
                      <a:pt x="1404" y="0"/>
                    </a:moveTo>
                    <a:lnTo>
                      <a:pt x="1" y="1909"/>
                    </a:lnTo>
                    <a:lnTo>
                      <a:pt x="3362" y="4376"/>
                    </a:lnTo>
                    <a:lnTo>
                      <a:pt x="4759" y="2468"/>
                    </a:lnTo>
                    <a:lnTo>
                      <a:pt x="14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4167734" y="-276188"/>
                <a:ext cx="259128" cy="313431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847" extrusionOk="0">
                    <a:moveTo>
                      <a:pt x="1243" y="1"/>
                    </a:moveTo>
                    <a:lnTo>
                      <a:pt x="0" y="1634"/>
                    </a:lnTo>
                    <a:lnTo>
                      <a:pt x="285" y="1847"/>
                    </a:lnTo>
                    <a:lnTo>
                      <a:pt x="1527" y="218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4262595" y="-115824"/>
                <a:ext cx="172582" cy="19752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164" extrusionOk="0">
                    <a:moveTo>
                      <a:pt x="732" y="1"/>
                    </a:moveTo>
                    <a:lnTo>
                      <a:pt x="0" y="947"/>
                    </a:lnTo>
                    <a:lnTo>
                      <a:pt x="285" y="1164"/>
                    </a:lnTo>
                    <a:lnTo>
                      <a:pt x="1017" y="218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3334689" y="1143671"/>
                <a:ext cx="226207" cy="181576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070" extrusionOk="0">
                    <a:moveTo>
                      <a:pt x="204" y="0"/>
                    </a:moveTo>
                    <a:lnTo>
                      <a:pt x="1" y="293"/>
                    </a:lnTo>
                    <a:lnTo>
                      <a:pt x="1132" y="1070"/>
                    </a:lnTo>
                    <a:lnTo>
                      <a:pt x="1332" y="777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2883633" y="594360"/>
                <a:ext cx="226037" cy="18191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072" extrusionOk="0">
                    <a:moveTo>
                      <a:pt x="203" y="1"/>
                    </a:moveTo>
                    <a:lnTo>
                      <a:pt x="0" y="294"/>
                    </a:lnTo>
                    <a:lnTo>
                      <a:pt x="1131" y="1072"/>
                    </a:lnTo>
                    <a:lnTo>
                      <a:pt x="1332" y="779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2583608" y="529027"/>
                <a:ext cx="586984" cy="54999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241" extrusionOk="0">
                    <a:moveTo>
                      <a:pt x="205" y="0"/>
                    </a:moveTo>
                    <a:lnTo>
                      <a:pt x="1" y="293"/>
                    </a:lnTo>
                    <a:lnTo>
                      <a:pt x="2957" y="2321"/>
                    </a:lnTo>
                    <a:lnTo>
                      <a:pt x="2442" y="3032"/>
                    </a:lnTo>
                    <a:lnTo>
                      <a:pt x="2735" y="3241"/>
                    </a:lnTo>
                    <a:lnTo>
                      <a:pt x="3458" y="2233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3256967" y="1251259"/>
                <a:ext cx="226207" cy="181746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071" extrusionOk="0">
                    <a:moveTo>
                      <a:pt x="201" y="1"/>
                    </a:moveTo>
                    <a:lnTo>
                      <a:pt x="1" y="298"/>
                    </a:lnTo>
                    <a:lnTo>
                      <a:pt x="1129" y="1070"/>
                    </a:lnTo>
                    <a:lnTo>
                      <a:pt x="1332" y="777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3102712" y="1332035"/>
                <a:ext cx="296122" cy="19888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172" extrusionOk="0">
                    <a:moveTo>
                      <a:pt x="467" y="0"/>
                    </a:moveTo>
                    <a:lnTo>
                      <a:pt x="0" y="670"/>
                    </a:lnTo>
                    <a:lnTo>
                      <a:pt x="293" y="874"/>
                    </a:lnTo>
                    <a:lnTo>
                      <a:pt x="559" y="496"/>
                    </a:lnTo>
                    <a:lnTo>
                      <a:pt x="1540" y="1172"/>
                    </a:lnTo>
                    <a:lnTo>
                      <a:pt x="1745" y="874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2964918" y="1481030"/>
                <a:ext cx="238934" cy="263710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54" extrusionOk="0">
                    <a:moveTo>
                      <a:pt x="213" y="1"/>
                    </a:moveTo>
                    <a:lnTo>
                      <a:pt x="0" y="288"/>
                    </a:lnTo>
                    <a:lnTo>
                      <a:pt x="896" y="946"/>
                    </a:lnTo>
                    <a:lnTo>
                      <a:pt x="590" y="1332"/>
                    </a:lnTo>
                    <a:lnTo>
                      <a:pt x="870" y="1554"/>
                    </a:lnTo>
                    <a:lnTo>
                      <a:pt x="1407" y="880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086930" y="1829758"/>
                <a:ext cx="179201" cy="21331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257" extrusionOk="0">
                    <a:moveTo>
                      <a:pt x="768" y="1"/>
                    </a:moveTo>
                    <a:lnTo>
                      <a:pt x="0" y="1048"/>
                    </a:lnTo>
                    <a:lnTo>
                      <a:pt x="289" y="1257"/>
                    </a:lnTo>
                    <a:lnTo>
                      <a:pt x="1056" y="214"/>
                    </a:lnTo>
                    <a:lnTo>
                      <a:pt x="76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159900" y="1910365"/>
                <a:ext cx="113188" cy="106231"/>
              </a:xfrm>
              <a:custGeom>
                <a:avLst/>
                <a:gdLst/>
                <a:ahLst/>
                <a:cxnLst/>
                <a:rect l="l" t="t" r="r" b="b"/>
                <a:pathLst>
                  <a:path w="667" h="626" extrusionOk="0">
                    <a:moveTo>
                      <a:pt x="218" y="1"/>
                    </a:moveTo>
                    <a:lnTo>
                      <a:pt x="1" y="280"/>
                    </a:lnTo>
                    <a:lnTo>
                      <a:pt x="449" y="626"/>
                    </a:lnTo>
                    <a:lnTo>
                      <a:pt x="666" y="347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179503" y="2329008"/>
                <a:ext cx="141867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57" extrusionOk="0">
                    <a:moveTo>
                      <a:pt x="1" y="1"/>
                    </a:moveTo>
                    <a:lnTo>
                      <a:pt x="1" y="357"/>
                    </a:lnTo>
                    <a:lnTo>
                      <a:pt x="836" y="357"/>
                    </a:lnTo>
                    <a:lnTo>
                      <a:pt x="83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72763" y="2445760"/>
                <a:ext cx="141697" cy="60412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56" extrusionOk="0">
                    <a:moveTo>
                      <a:pt x="0" y="1"/>
                    </a:moveTo>
                    <a:lnTo>
                      <a:pt x="0" y="356"/>
                    </a:lnTo>
                    <a:lnTo>
                      <a:pt x="834" y="356"/>
                    </a:lnTo>
                    <a:lnTo>
                      <a:pt x="83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8618" y="2543845"/>
                <a:ext cx="141697" cy="60243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55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835" y="355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-37370" y="2773616"/>
                <a:ext cx="141188" cy="79758"/>
              </a:xfrm>
              <a:custGeom>
                <a:avLst/>
                <a:gdLst/>
                <a:ahLst/>
                <a:cxnLst/>
                <a:rect l="l" t="t" r="r" b="b"/>
                <a:pathLst>
                  <a:path w="832" h="470" extrusionOk="0">
                    <a:moveTo>
                      <a:pt x="0" y="0"/>
                    </a:moveTo>
                    <a:lnTo>
                      <a:pt x="0" y="470"/>
                    </a:lnTo>
                    <a:lnTo>
                      <a:pt x="831" y="470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214291" y="2543845"/>
                <a:ext cx="348728" cy="60243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55" extrusionOk="0">
                    <a:moveTo>
                      <a:pt x="0" y="0"/>
                    </a:moveTo>
                    <a:lnTo>
                      <a:pt x="0" y="355"/>
                    </a:lnTo>
                    <a:lnTo>
                      <a:pt x="2055" y="355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7697" y="2655167"/>
                <a:ext cx="455129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357" extrusionOk="0">
                    <a:moveTo>
                      <a:pt x="0" y="0"/>
                    </a:moveTo>
                    <a:lnTo>
                      <a:pt x="0" y="356"/>
                    </a:lnTo>
                    <a:lnTo>
                      <a:pt x="2682" y="356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522971" y="2754610"/>
                <a:ext cx="227734" cy="49043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289" extrusionOk="0">
                    <a:moveTo>
                      <a:pt x="0" y="0"/>
                    </a:moveTo>
                    <a:lnTo>
                      <a:pt x="0" y="289"/>
                    </a:lnTo>
                    <a:lnTo>
                      <a:pt x="1342" y="28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250437" y="3308163"/>
                <a:ext cx="369941" cy="49212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290" extrusionOk="0">
                    <a:moveTo>
                      <a:pt x="0" y="1"/>
                    </a:moveTo>
                    <a:lnTo>
                      <a:pt x="0" y="290"/>
                    </a:lnTo>
                    <a:lnTo>
                      <a:pt x="2180" y="290"/>
                    </a:lnTo>
                    <a:lnTo>
                      <a:pt x="218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294049" y="3423387"/>
                <a:ext cx="252510" cy="49212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290" extrusionOk="0">
                    <a:moveTo>
                      <a:pt x="1" y="1"/>
                    </a:moveTo>
                    <a:lnTo>
                      <a:pt x="1" y="289"/>
                    </a:lnTo>
                    <a:lnTo>
                      <a:pt x="1488" y="289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49710" y="3544042"/>
                <a:ext cx="187855" cy="49043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89" extrusionOk="0">
                    <a:moveTo>
                      <a:pt x="1" y="0"/>
                    </a:moveTo>
                    <a:lnTo>
                      <a:pt x="1" y="289"/>
                    </a:lnTo>
                    <a:lnTo>
                      <a:pt x="1107" y="289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49710" y="3210247"/>
                <a:ext cx="49212" cy="377577"/>
              </a:xfrm>
              <a:custGeom>
                <a:avLst/>
                <a:gdLst/>
                <a:ahLst/>
                <a:cxnLst/>
                <a:rect l="l" t="t" r="r" b="b"/>
                <a:pathLst>
                  <a:path w="290" h="2225" extrusionOk="0">
                    <a:moveTo>
                      <a:pt x="1" y="1"/>
                    </a:moveTo>
                    <a:lnTo>
                      <a:pt x="1" y="2225"/>
                    </a:lnTo>
                    <a:lnTo>
                      <a:pt x="290" y="2225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87697" y="2853204"/>
                <a:ext cx="455129" cy="612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361" extrusionOk="0">
                    <a:moveTo>
                      <a:pt x="0" y="1"/>
                    </a:moveTo>
                    <a:lnTo>
                      <a:pt x="0" y="361"/>
                    </a:lnTo>
                    <a:lnTo>
                      <a:pt x="2682" y="36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250437" y="2754610"/>
                <a:ext cx="130497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57" extrusionOk="0">
                    <a:moveTo>
                      <a:pt x="0" y="0"/>
                    </a:moveTo>
                    <a:lnTo>
                      <a:pt x="0" y="356"/>
                    </a:lnTo>
                    <a:lnTo>
                      <a:pt x="768" y="356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298631" y="2695046"/>
                <a:ext cx="35636" cy="18921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115" extrusionOk="0">
                    <a:moveTo>
                      <a:pt x="1" y="1"/>
                    </a:moveTo>
                    <a:lnTo>
                      <a:pt x="1" y="1115"/>
                    </a:lnTo>
                    <a:lnTo>
                      <a:pt x="209" y="1115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250437" y="3210247"/>
                <a:ext cx="124388" cy="8145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480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733" y="480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1694223" y="2467651"/>
                <a:ext cx="225358" cy="18768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106" extrusionOk="0">
                    <a:moveTo>
                      <a:pt x="1" y="1"/>
                    </a:moveTo>
                    <a:lnTo>
                      <a:pt x="1" y="1105"/>
                    </a:lnTo>
                    <a:lnTo>
                      <a:pt x="1327" y="110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929736" y="2427772"/>
                <a:ext cx="175637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96" extrusionOk="0">
                    <a:moveTo>
                      <a:pt x="0" y="0"/>
                    </a:moveTo>
                    <a:lnTo>
                      <a:pt x="0" y="396"/>
                    </a:lnTo>
                    <a:lnTo>
                      <a:pt x="1034" y="396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1661811" y="2190535"/>
                <a:ext cx="179370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1716963" y="1795140"/>
                <a:ext cx="58037" cy="2720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603" extrusionOk="0">
                    <a:moveTo>
                      <a:pt x="0" y="0"/>
                    </a:moveTo>
                    <a:lnTo>
                      <a:pt x="0" y="1602"/>
                    </a:lnTo>
                    <a:lnTo>
                      <a:pt x="341" y="1602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1661811" y="2268087"/>
                <a:ext cx="179370" cy="4751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80" extrusionOk="0">
                    <a:moveTo>
                      <a:pt x="0" y="1"/>
                    </a:moveTo>
                    <a:lnTo>
                      <a:pt x="0" y="280"/>
                    </a:lnTo>
                    <a:lnTo>
                      <a:pt x="1057" y="280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661811" y="2346317"/>
                <a:ext cx="179370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1997133" y="816325"/>
                <a:ext cx="556608" cy="43205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2546" extrusionOk="0">
                    <a:moveTo>
                      <a:pt x="1331" y="1"/>
                    </a:moveTo>
                    <a:cubicBezTo>
                      <a:pt x="901" y="1"/>
                      <a:pt x="521" y="178"/>
                      <a:pt x="328" y="513"/>
                    </a:cubicBezTo>
                    <a:cubicBezTo>
                      <a:pt x="0" y="1077"/>
                      <a:pt x="324" y="1876"/>
                      <a:pt x="1052" y="2293"/>
                    </a:cubicBezTo>
                    <a:cubicBezTo>
                      <a:pt x="1344" y="2463"/>
                      <a:pt x="1657" y="2545"/>
                      <a:pt x="1948" y="2545"/>
                    </a:cubicBezTo>
                    <a:cubicBezTo>
                      <a:pt x="2378" y="2545"/>
                      <a:pt x="2760" y="2367"/>
                      <a:pt x="2956" y="2031"/>
                    </a:cubicBezTo>
                    <a:cubicBezTo>
                      <a:pt x="3280" y="1468"/>
                      <a:pt x="2956" y="673"/>
                      <a:pt x="2232" y="251"/>
                    </a:cubicBezTo>
                    <a:cubicBezTo>
                      <a:pt x="1938" y="83"/>
                      <a:pt x="1623" y="1"/>
                      <a:pt x="1331" y="1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349792" y="2025589"/>
                <a:ext cx="173261" cy="18021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062" extrusionOk="0">
                    <a:moveTo>
                      <a:pt x="519" y="0"/>
                    </a:moveTo>
                    <a:lnTo>
                      <a:pt x="0" y="675"/>
                    </a:lnTo>
                    <a:lnTo>
                      <a:pt x="502" y="1061"/>
                    </a:lnTo>
                    <a:lnTo>
                      <a:pt x="1021" y="387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830884" y="1822122"/>
                <a:ext cx="212631" cy="231467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1364" extrusionOk="0">
                    <a:moveTo>
                      <a:pt x="752" y="1"/>
                    </a:moveTo>
                    <a:lnTo>
                      <a:pt x="1" y="978"/>
                    </a:lnTo>
                    <a:lnTo>
                      <a:pt x="498" y="1363"/>
                    </a:lnTo>
                    <a:lnTo>
                      <a:pt x="1252" y="388"/>
                    </a:lnTo>
                    <a:lnTo>
                      <a:pt x="75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1640090" y="474045"/>
                <a:ext cx="283225" cy="322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900" extrusionOk="0">
                    <a:moveTo>
                      <a:pt x="1167" y="1"/>
                    </a:moveTo>
                    <a:lnTo>
                      <a:pt x="0" y="1514"/>
                    </a:lnTo>
                    <a:lnTo>
                      <a:pt x="497" y="1900"/>
                    </a:lnTo>
                    <a:lnTo>
                      <a:pt x="1669" y="386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342243" y="-241569"/>
                <a:ext cx="150861" cy="150182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5" extrusionOk="0">
                    <a:moveTo>
                      <a:pt x="387" y="0"/>
                    </a:moveTo>
                    <a:lnTo>
                      <a:pt x="0" y="498"/>
                    </a:lnTo>
                    <a:lnTo>
                      <a:pt x="502" y="885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548595" y="-194733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7" y="0"/>
                    </a:moveTo>
                    <a:lnTo>
                      <a:pt x="1" y="502"/>
                    </a:lnTo>
                    <a:lnTo>
                      <a:pt x="498" y="888"/>
                    </a:lnTo>
                    <a:lnTo>
                      <a:pt x="888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233806" y="260056"/>
                <a:ext cx="150861" cy="15086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9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502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19139" y="188614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6" y="1"/>
                    </a:moveTo>
                    <a:lnTo>
                      <a:pt x="1" y="501"/>
                    </a:lnTo>
                    <a:lnTo>
                      <a:pt x="502" y="888"/>
                    </a:lnTo>
                    <a:lnTo>
                      <a:pt x="888" y="386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1706272" y="-95290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498" y="887"/>
                    </a:lnTo>
                    <a:lnTo>
                      <a:pt x="889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2405934" y="-387000"/>
                <a:ext cx="99612" cy="94352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205" y="1"/>
                    </a:moveTo>
                    <a:lnTo>
                      <a:pt x="1" y="263"/>
                    </a:lnTo>
                    <a:lnTo>
                      <a:pt x="382" y="556"/>
                    </a:lnTo>
                    <a:lnTo>
                      <a:pt x="587" y="298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2594977" y="-433497"/>
                <a:ext cx="131346" cy="119128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02" extrusionOk="0">
                    <a:moveTo>
                      <a:pt x="200" y="0"/>
                    </a:moveTo>
                    <a:lnTo>
                      <a:pt x="1" y="258"/>
                    </a:lnTo>
                    <a:lnTo>
                      <a:pt x="573" y="701"/>
                    </a:lnTo>
                    <a:lnTo>
                      <a:pt x="773" y="44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2519632" y="-658007"/>
                <a:ext cx="131346" cy="1199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07" extrusionOk="0">
                    <a:moveTo>
                      <a:pt x="201" y="0"/>
                    </a:moveTo>
                    <a:lnTo>
                      <a:pt x="1" y="262"/>
                    </a:lnTo>
                    <a:lnTo>
                      <a:pt x="574" y="706"/>
                    </a:lnTo>
                    <a:lnTo>
                      <a:pt x="773" y="44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2537789" y="-504431"/>
                <a:ext cx="145431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330" extrusionOk="0">
                    <a:moveTo>
                      <a:pt x="0" y="1"/>
                    </a:moveTo>
                    <a:lnTo>
                      <a:pt x="0" y="330"/>
                    </a:lnTo>
                    <a:lnTo>
                      <a:pt x="857" y="330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2240140" y="-248357"/>
                <a:ext cx="164607" cy="16358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64" extrusionOk="0">
                    <a:moveTo>
                      <a:pt x="423" y="1"/>
                    </a:moveTo>
                    <a:lnTo>
                      <a:pt x="1" y="542"/>
                    </a:lnTo>
                    <a:lnTo>
                      <a:pt x="547" y="964"/>
                    </a:lnTo>
                    <a:lnTo>
                      <a:pt x="969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354855" y="387499"/>
                <a:ext cx="188364" cy="195152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0" extrusionOk="0">
                    <a:moveTo>
                      <a:pt x="564" y="0"/>
                    </a:moveTo>
                    <a:lnTo>
                      <a:pt x="0" y="728"/>
                    </a:lnTo>
                    <a:lnTo>
                      <a:pt x="546" y="1150"/>
                    </a:lnTo>
                    <a:lnTo>
                      <a:pt x="1109" y="421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806760" y="1084786"/>
                <a:ext cx="188364" cy="195322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1" extrusionOk="0">
                    <a:moveTo>
                      <a:pt x="564" y="1"/>
                    </a:moveTo>
                    <a:lnTo>
                      <a:pt x="0" y="733"/>
                    </a:lnTo>
                    <a:lnTo>
                      <a:pt x="546" y="1150"/>
                    </a:lnTo>
                    <a:lnTo>
                      <a:pt x="1109" y="42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1559483" y="-244454"/>
                <a:ext cx="189892" cy="180898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066" extrusionOk="0">
                    <a:moveTo>
                      <a:pt x="386" y="0"/>
                    </a:moveTo>
                    <a:lnTo>
                      <a:pt x="0" y="502"/>
                    </a:lnTo>
                    <a:lnTo>
                      <a:pt x="728" y="1066"/>
                    </a:lnTo>
                    <a:lnTo>
                      <a:pt x="1119" y="564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1290513" y="-392091"/>
                <a:ext cx="189213" cy="180898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066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729" y="1065"/>
                    </a:lnTo>
                    <a:lnTo>
                      <a:pt x="1115" y="564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1487192" y="-678371"/>
                <a:ext cx="365528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843" extrusionOk="0">
                    <a:moveTo>
                      <a:pt x="346" y="1"/>
                    </a:moveTo>
                    <a:lnTo>
                      <a:pt x="0" y="444"/>
                    </a:lnTo>
                    <a:lnTo>
                      <a:pt x="1811" y="1843"/>
                    </a:lnTo>
                    <a:lnTo>
                      <a:pt x="2153" y="139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1986442" y="-590298"/>
                <a:ext cx="336850" cy="28271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666" extrusionOk="0">
                    <a:moveTo>
                      <a:pt x="250" y="1"/>
                    </a:moveTo>
                    <a:lnTo>
                      <a:pt x="0" y="320"/>
                    </a:lnTo>
                    <a:lnTo>
                      <a:pt x="1741" y="1666"/>
                    </a:lnTo>
                    <a:lnTo>
                      <a:pt x="1985" y="1346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1624817" y="-840262"/>
                <a:ext cx="312752" cy="365528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154" extrusionOk="0">
                    <a:moveTo>
                      <a:pt x="1400" y="0"/>
                    </a:moveTo>
                    <a:lnTo>
                      <a:pt x="1" y="1807"/>
                    </a:lnTo>
                    <a:lnTo>
                      <a:pt x="445" y="2153"/>
                    </a:lnTo>
                    <a:lnTo>
                      <a:pt x="1843" y="342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032260" y="-825329"/>
                <a:ext cx="438668" cy="528268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113" extrusionOk="0">
                    <a:moveTo>
                      <a:pt x="2141" y="1"/>
                    </a:moveTo>
                    <a:lnTo>
                      <a:pt x="1" y="2770"/>
                    </a:lnTo>
                    <a:lnTo>
                      <a:pt x="445" y="3112"/>
                    </a:lnTo>
                    <a:lnTo>
                      <a:pt x="2584" y="343"/>
                    </a:lnTo>
                    <a:lnTo>
                      <a:pt x="214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992185" y="-173860"/>
                <a:ext cx="180898" cy="190061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120" extrusionOk="0">
                    <a:moveTo>
                      <a:pt x="564" y="1"/>
                    </a:moveTo>
                    <a:lnTo>
                      <a:pt x="1" y="729"/>
                    </a:lnTo>
                    <a:lnTo>
                      <a:pt x="502" y="1119"/>
                    </a:lnTo>
                    <a:lnTo>
                      <a:pt x="1066" y="38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196134" y="-105981"/>
                <a:ext cx="328704" cy="31428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852" extrusionOk="0">
                    <a:moveTo>
                      <a:pt x="689" y="0"/>
                    </a:moveTo>
                    <a:lnTo>
                      <a:pt x="1" y="889"/>
                    </a:lnTo>
                    <a:lnTo>
                      <a:pt x="1248" y="1852"/>
                    </a:lnTo>
                    <a:lnTo>
                      <a:pt x="1936" y="96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682826" y="193196"/>
                <a:ext cx="217722" cy="237237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398" extrusionOk="0">
                    <a:moveTo>
                      <a:pt x="781" y="0"/>
                    </a:moveTo>
                    <a:lnTo>
                      <a:pt x="0" y="1012"/>
                    </a:lnTo>
                    <a:lnTo>
                      <a:pt x="502" y="1398"/>
                    </a:lnTo>
                    <a:lnTo>
                      <a:pt x="1283" y="386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791263" y="-595558"/>
                <a:ext cx="217722" cy="237577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400" extrusionOk="0">
                    <a:moveTo>
                      <a:pt x="781" y="1"/>
                    </a:moveTo>
                    <a:lnTo>
                      <a:pt x="0" y="1013"/>
                    </a:lnTo>
                    <a:lnTo>
                      <a:pt x="502" y="1399"/>
                    </a:lnTo>
                    <a:lnTo>
                      <a:pt x="1283" y="38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791263" y="694821"/>
                <a:ext cx="275080" cy="10758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1620" y="634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196331" y="27401"/>
                <a:ext cx="241310" cy="22009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1297" extrusionOk="0">
                    <a:moveTo>
                      <a:pt x="391" y="0"/>
                    </a:moveTo>
                    <a:lnTo>
                      <a:pt x="0" y="498"/>
                    </a:lnTo>
                    <a:lnTo>
                      <a:pt x="1035" y="1297"/>
                    </a:lnTo>
                    <a:lnTo>
                      <a:pt x="1421" y="795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1130827" y="138044"/>
                <a:ext cx="220946" cy="194473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146" extrusionOk="0">
                    <a:moveTo>
                      <a:pt x="271" y="0"/>
                    </a:moveTo>
                    <a:lnTo>
                      <a:pt x="1" y="347"/>
                    </a:lnTo>
                    <a:lnTo>
                      <a:pt x="1035" y="1145"/>
                    </a:lnTo>
                    <a:lnTo>
                      <a:pt x="1301" y="79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021033" y="288056"/>
                <a:ext cx="220607" cy="19447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146" extrusionOk="0">
                    <a:moveTo>
                      <a:pt x="266" y="0"/>
                    </a:moveTo>
                    <a:lnTo>
                      <a:pt x="0" y="347"/>
                    </a:lnTo>
                    <a:lnTo>
                      <a:pt x="1029" y="1146"/>
                    </a:lnTo>
                    <a:lnTo>
                      <a:pt x="1300" y="79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524695" y="447742"/>
                <a:ext cx="247249" cy="293746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31" extrusionOk="0">
                    <a:moveTo>
                      <a:pt x="1168" y="0"/>
                    </a:moveTo>
                    <a:lnTo>
                      <a:pt x="1" y="1514"/>
                    </a:lnTo>
                    <a:lnTo>
                      <a:pt x="285" y="1731"/>
                    </a:lnTo>
                    <a:lnTo>
                      <a:pt x="1457" y="217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85612" y="1177441"/>
                <a:ext cx="247080" cy="29476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737" extrusionOk="0">
                    <a:moveTo>
                      <a:pt x="1173" y="0"/>
                    </a:moveTo>
                    <a:lnTo>
                      <a:pt x="1" y="1514"/>
                    </a:lnTo>
                    <a:lnTo>
                      <a:pt x="284" y="1737"/>
                    </a:lnTo>
                    <a:lnTo>
                      <a:pt x="1456" y="223"/>
                    </a:lnTo>
                    <a:lnTo>
                      <a:pt x="1173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-186534" y="1535333"/>
                <a:ext cx="247249" cy="29459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36" extrusionOk="0">
                    <a:moveTo>
                      <a:pt x="1172" y="0"/>
                    </a:moveTo>
                    <a:lnTo>
                      <a:pt x="1" y="1513"/>
                    </a:lnTo>
                    <a:lnTo>
                      <a:pt x="285" y="1736"/>
                    </a:lnTo>
                    <a:lnTo>
                      <a:pt x="1457" y="218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-214365" y="1454048"/>
                <a:ext cx="293916" cy="246231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451" extrusionOk="0">
                    <a:moveTo>
                      <a:pt x="218" y="0"/>
                    </a:moveTo>
                    <a:lnTo>
                      <a:pt x="0" y="283"/>
                    </a:lnTo>
                    <a:lnTo>
                      <a:pt x="1514" y="1451"/>
                    </a:lnTo>
                    <a:lnTo>
                      <a:pt x="1731" y="116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1564744" y="440105"/>
                <a:ext cx="100970" cy="10572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23" extrusionOk="0">
                    <a:moveTo>
                      <a:pt x="311" y="0"/>
                    </a:moveTo>
                    <a:lnTo>
                      <a:pt x="0" y="400"/>
                    </a:lnTo>
                    <a:lnTo>
                      <a:pt x="285" y="622"/>
                    </a:lnTo>
                    <a:lnTo>
                      <a:pt x="595" y="223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1466659" y="566530"/>
                <a:ext cx="101309" cy="105891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24" extrusionOk="0">
                    <a:moveTo>
                      <a:pt x="312" y="1"/>
                    </a:moveTo>
                    <a:lnTo>
                      <a:pt x="1" y="405"/>
                    </a:lnTo>
                    <a:lnTo>
                      <a:pt x="285" y="623"/>
                    </a:lnTo>
                    <a:lnTo>
                      <a:pt x="596" y="224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3752654" y="1778510"/>
                <a:ext cx="170376" cy="19888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172" extrusionOk="0">
                    <a:moveTo>
                      <a:pt x="755" y="0"/>
                    </a:moveTo>
                    <a:lnTo>
                      <a:pt x="1" y="977"/>
                    </a:lnTo>
                    <a:lnTo>
                      <a:pt x="249" y="1172"/>
                    </a:lnTo>
                    <a:lnTo>
                      <a:pt x="1004" y="196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3751126" y="1801079"/>
                <a:ext cx="101140" cy="10860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40" extrusionOk="0">
                    <a:moveTo>
                      <a:pt x="347" y="0"/>
                    </a:moveTo>
                    <a:lnTo>
                      <a:pt x="1" y="444"/>
                    </a:lnTo>
                    <a:lnTo>
                      <a:pt x="249" y="639"/>
                    </a:lnTo>
                    <a:lnTo>
                      <a:pt x="595" y="192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3211149" y="2022535"/>
                <a:ext cx="150861" cy="15086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9" extrusionOk="0">
                    <a:moveTo>
                      <a:pt x="387" y="0"/>
                    </a:moveTo>
                    <a:lnTo>
                      <a:pt x="0" y="498"/>
                    </a:lnTo>
                    <a:lnTo>
                      <a:pt x="498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3042470" y="2076668"/>
                <a:ext cx="100970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595" h="574" extrusionOk="0">
                    <a:moveTo>
                      <a:pt x="222" y="1"/>
                    </a:moveTo>
                    <a:lnTo>
                      <a:pt x="0" y="285"/>
                    </a:lnTo>
                    <a:lnTo>
                      <a:pt x="373" y="574"/>
                    </a:lnTo>
                    <a:lnTo>
                      <a:pt x="595" y="285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3086930" y="2175432"/>
                <a:ext cx="86715" cy="8671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1" extrusionOk="0">
                    <a:moveTo>
                      <a:pt x="222" y="0"/>
                    </a:moveTo>
                    <a:lnTo>
                      <a:pt x="0" y="289"/>
                    </a:lnTo>
                    <a:lnTo>
                      <a:pt x="289" y="511"/>
                    </a:lnTo>
                    <a:lnTo>
                      <a:pt x="511" y="22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3162955" y="2158123"/>
                <a:ext cx="95879" cy="93503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51" extrusionOk="0">
                    <a:moveTo>
                      <a:pt x="222" y="0"/>
                    </a:moveTo>
                    <a:lnTo>
                      <a:pt x="1" y="289"/>
                    </a:lnTo>
                    <a:lnTo>
                      <a:pt x="342" y="551"/>
                    </a:lnTo>
                    <a:lnTo>
                      <a:pt x="564" y="26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402683" y="927477"/>
                <a:ext cx="255564" cy="255564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506" extrusionOk="0">
                    <a:moveTo>
                      <a:pt x="755" y="0"/>
                    </a:moveTo>
                    <a:cubicBezTo>
                      <a:pt x="338" y="0"/>
                      <a:pt x="1" y="338"/>
                      <a:pt x="1" y="750"/>
                    </a:cubicBezTo>
                    <a:cubicBezTo>
                      <a:pt x="1" y="1168"/>
                      <a:pt x="338" y="1505"/>
                      <a:pt x="755" y="1505"/>
                    </a:cubicBezTo>
                    <a:cubicBezTo>
                      <a:pt x="1173" y="1505"/>
                      <a:pt x="1506" y="1168"/>
                      <a:pt x="1506" y="750"/>
                    </a:cubicBezTo>
                    <a:cubicBezTo>
                      <a:pt x="1506" y="338"/>
                      <a:pt x="1173" y="0"/>
                      <a:pt x="755" y="0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2485183" y="645779"/>
                <a:ext cx="249455" cy="187685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106" extrusionOk="0">
                    <a:moveTo>
                      <a:pt x="191" y="1"/>
                    </a:moveTo>
                    <a:lnTo>
                      <a:pt x="0" y="306"/>
                    </a:lnTo>
                    <a:lnTo>
                      <a:pt x="1283" y="1105"/>
                    </a:lnTo>
                    <a:lnTo>
                      <a:pt x="1469" y="8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5332877" y="1976547"/>
                <a:ext cx="1061458" cy="1062137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6259" extrusionOk="0">
                    <a:moveTo>
                      <a:pt x="3125" y="973"/>
                    </a:moveTo>
                    <a:cubicBezTo>
                      <a:pt x="4315" y="973"/>
                      <a:pt x="5282" y="1940"/>
                      <a:pt x="5282" y="3130"/>
                    </a:cubicBezTo>
                    <a:cubicBezTo>
                      <a:pt x="5282" y="4319"/>
                      <a:pt x="4315" y="5287"/>
                      <a:pt x="3125" y="5287"/>
                    </a:cubicBezTo>
                    <a:cubicBezTo>
                      <a:pt x="1935" y="5287"/>
                      <a:pt x="968" y="4319"/>
                      <a:pt x="968" y="3130"/>
                    </a:cubicBezTo>
                    <a:cubicBezTo>
                      <a:pt x="968" y="1940"/>
                      <a:pt x="1935" y="973"/>
                      <a:pt x="3125" y="973"/>
                    </a:cubicBezTo>
                    <a:close/>
                    <a:moveTo>
                      <a:pt x="3125" y="1"/>
                    </a:moveTo>
                    <a:cubicBezTo>
                      <a:pt x="1402" y="1"/>
                      <a:pt x="1" y="1403"/>
                      <a:pt x="1" y="3130"/>
                    </a:cubicBezTo>
                    <a:cubicBezTo>
                      <a:pt x="1" y="4852"/>
                      <a:pt x="1402" y="6259"/>
                      <a:pt x="3125" y="6259"/>
                    </a:cubicBezTo>
                    <a:cubicBezTo>
                      <a:pt x="4852" y="6259"/>
                      <a:pt x="6254" y="4852"/>
                      <a:pt x="6254" y="3130"/>
                    </a:cubicBezTo>
                    <a:cubicBezTo>
                      <a:pt x="6254" y="1403"/>
                      <a:pt x="4852" y="1"/>
                      <a:pt x="31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5148246" y="-1052723"/>
                <a:ext cx="1159373" cy="6987464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41176" extrusionOk="0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5419423" y="-1052723"/>
                <a:ext cx="1159204" cy="6987464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41176" extrusionOk="0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4566014" y="1300132"/>
                <a:ext cx="2594844" cy="2414286"/>
              </a:xfrm>
              <a:custGeom>
                <a:avLst/>
                <a:gdLst/>
                <a:ahLst/>
                <a:cxnLst/>
                <a:rect l="l" t="t" r="r" b="b"/>
                <a:pathLst>
                  <a:path w="15291" h="14227" extrusionOk="0">
                    <a:moveTo>
                      <a:pt x="5380" y="822"/>
                    </a:moveTo>
                    <a:cubicBezTo>
                      <a:pt x="5421" y="822"/>
                      <a:pt x="5456" y="827"/>
                      <a:pt x="5495" y="831"/>
                    </a:cubicBezTo>
                    <a:lnTo>
                      <a:pt x="11217" y="1514"/>
                    </a:lnTo>
                    <a:cubicBezTo>
                      <a:pt x="11567" y="1555"/>
                      <a:pt x="11874" y="1786"/>
                      <a:pt x="12015" y="2110"/>
                    </a:cubicBezTo>
                    <a:lnTo>
                      <a:pt x="14279" y="7409"/>
                    </a:lnTo>
                    <a:cubicBezTo>
                      <a:pt x="14422" y="7733"/>
                      <a:pt x="14377" y="8110"/>
                      <a:pt x="14164" y="8394"/>
                    </a:cubicBezTo>
                    <a:lnTo>
                      <a:pt x="10711" y="13006"/>
                    </a:lnTo>
                    <a:cubicBezTo>
                      <a:pt x="10520" y="13260"/>
                      <a:pt x="10220" y="13407"/>
                      <a:pt x="9907" y="13407"/>
                    </a:cubicBezTo>
                    <a:cubicBezTo>
                      <a:pt x="9871" y="13407"/>
                      <a:pt x="9834" y="13405"/>
                      <a:pt x="9797" y="13401"/>
                    </a:cubicBezTo>
                    <a:lnTo>
                      <a:pt x="4075" y="12713"/>
                    </a:lnTo>
                    <a:cubicBezTo>
                      <a:pt x="3725" y="12672"/>
                      <a:pt x="3418" y="12442"/>
                      <a:pt x="3276" y="12118"/>
                    </a:cubicBezTo>
                    <a:lnTo>
                      <a:pt x="1009" y="6823"/>
                    </a:lnTo>
                    <a:cubicBezTo>
                      <a:pt x="871" y="6494"/>
                      <a:pt x="915" y="6117"/>
                      <a:pt x="1128" y="5834"/>
                    </a:cubicBezTo>
                    <a:lnTo>
                      <a:pt x="4581" y="1221"/>
                    </a:lnTo>
                    <a:cubicBezTo>
                      <a:pt x="4772" y="969"/>
                      <a:pt x="5069" y="822"/>
                      <a:pt x="5380" y="822"/>
                    </a:cubicBezTo>
                    <a:close/>
                    <a:moveTo>
                      <a:pt x="5373" y="1"/>
                    </a:moveTo>
                    <a:cubicBezTo>
                      <a:pt x="4807" y="1"/>
                      <a:pt x="4266" y="269"/>
                      <a:pt x="3924" y="729"/>
                    </a:cubicBezTo>
                    <a:lnTo>
                      <a:pt x="472" y="5340"/>
                    </a:lnTo>
                    <a:cubicBezTo>
                      <a:pt x="81" y="5860"/>
                      <a:pt x="1" y="6553"/>
                      <a:pt x="254" y="7147"/>
                    </a:cubicBezTo>
                    <a:lnTo>
                      <a:pt x="2522" y="12442"/>
                    </a:lnTo>
                    <a:cubicBezTo>
                      <a:pt x="2775" y="13037"/>
                      <a:pt x="3334" y="13454"/>
                      <a:pt x="3977" y="13530"/>
                    </a:cubicBezTo>
                    <a:lnTo>
                      <a:pt x="9699" y="14217"/>
                    </a:lnTo>
                    <a:cubicBezTo>
                      <a:pt x="9770" y="14222"/>
                      <a:pt x="9841" y="14226"/>
                      <a:pt x="9912" y="14226"/>
                    </a:cubicBezTo>
                    <a:cubicBezTo>
                      <a:pt x="10480" y="14226"/>
                      <a:pt x="11022" y="13960"/>
                      <a:pt x="11368" y="13498"/>
                    </a:cubicBezTo>
                    <a:lnTo>
                      <a:pt x="14821" y="8887"/>
                    </a:lnTo>
                    <a:cubicBezTo>
                      <a:pt x="15207" y="8372"/>
                      <a:pt x="15291" y="7680"/>
                      <a:pt x="15038" y="7085"/>
                    </a:cubicBezTo>
                    <a:lnTo>
                      <a:pt x="12771" y="1786"/>
                    </a:lnTo>
                    <a:cubicBezTo>
                      <a:pt x="12513" y="1190"/>
                      <a:pt x="11958" y="774"/>
                      <a:pt x="11315" y="698"/>
                    </a:cubicBezTo>
                    <a:lnTo>
                      <a:pt x="5593" y="14"/>
                    </a:lnTo>
                    <a:cubicBezTo>
                      <a:pt x="5520" y="5"/>
                      <a:pt x="5446" y="1"/>
                      <a:pt x="5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2712578" y="959719"/>
                <a:ext cx="2704639" cy="1620441"/>
              </a:xfrm>
              <a:custGeom>
                <a:avLst/>
                <a:gdLst/>
                <a:ahLst/>
                <a:cxnLst/>
                <a:rect l="l" t="t" r="r" b="b"/>
                <a:pathLst>
                  <a:path w="15938" h="9549" extrusionOk="0">
                    <a:moveTo>
                      <a:pt x="12379" y="1"/>
                    </a:moveTo>
                    <a:lnTo>
                      <a:pt x="6693" y="7493"/>
                    </a:lnTo>
                    <a:cubicBezTo>
                      <a:pt x="6170" y="8181"/>
                      <a:pt x="5406" y="8616"/>
                      <a:pt x="4546" y="8709"/>
                    </a:cubicBezTo>
                    <a:cubicBezTo>
                      <a:pt x="4430" y="8721"/>
                      <a:pt x="4314" y="8728"/>
                      <a:pt x="4199" y="8728"/>
                    </a:cubicBezTo>
                    <a:cubicBezTo>
                      <a:pt x="3462" y="8728"/>
                      <a:pt x="2761" y="8470"/>
                      <a:pt x="2188" y="7986"/>
                    </a:cubicBezTo>
                    <a:lnTo>
                      <a:pt x="2016" y="7834"/>
                    </a:lnTo>
                    <a:cubicBezTo>
                      <a:pt x="773" y="6783"/>
                      <a:pt x="546" y="4985"/>
                      <a:pt x="1492" y="3653"/>
                    </a:cubicBezTo>
                    <a:lnTo>
                      <a:pt x="3524" y="783"/>
                    </a:lnTo>
                    <a:lnTo>
                      <a:pt x="2854" y="308"/>
                    </a:lnTo>
                    <a:lnTo>
                      <a:pt x="817" y="3179"/>
                    </a:lnTo>
                    <a:cubicBezTo>
                      <a:pt x="249" y="3987"/>
                      <a:pt x="0" y="4968"/>
                      <a:pt x="125" y="5949"/>
                    </a:cubicBezTo>
                    <a:cubicBezTo>
                      <a:pt x="244" y="6929"/>
                      <a:pt x="728" y="7822"/>
                      <a:pt x="1483" y="8465"/>
                    </a:cubicBezTo>
                    <a:lnTo>
                      <a:pt x="1656" y="8612"/>
                    </a:lnTo>
                    <a:cubicBezTo>
                      <a:pt x="2375" y="9224"/>
                      <a:pt x="3267" y="9548"/>
                      <a:pt x="4194" y="9548"/>
                    </a:cubicBezTo>
                    <a:cubicBezTo>
                      <a:pt x="4341" y="9548"/>
                      <a:pt x="4487" y="9539"/>
                      <a:pt x="4634" y="9526"/>
                    </a:cubicBezTo>
                    <a:cubicBezTo>
                      <a:pt x="5722" y="9406"/>
                      <a:pt x="6684" y="8860"/>
                      <a:pt x="7346" y="7990"/>
                    </a:cubicBezTo>
                    <a:lnTo>
                      <a:pt x="12583" y="1093"/>
                    </a:lnTo>
                    <a:lnTo>
                      <a:pt x="15508" y="2891"/>
                    </a:lnTo>
                    <a:lnTo>
                      <a:pt x="15938" y="2194"/>
                    </a:lnTo>
                    <a:lnTo>
                      <a:pt x="123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3953915" y="1124156"/>
                <a:ext cx="1065700" cy="810475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4776" extrusionOk="0">
                    <a:moveTo>
                      <a:pt x="470" y="0"/>
                    </a:moveTo>
                    <a:lnTo>
                      <a:pt x="0" y="674"/>
                    </a:lnTo>
                    <a:lnTo>
                      <a:pt x="5805" y="4775"/>
                    </a:lnTo>
                    <a:lnTo>
                      <a:pt x="6279" y="4101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4205237" y="1741516"/>
                <a:ext cx="585456" cy="470911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2775" extrusionOk="0">
                    <a:moveTo>
                      <a:pt x="476" y="1"/>
                    </a:moveTo>
                    <a:lnTo>
                      <a:pt x="1" y="676"/>
                    </a:lnTo>
                    <a:lnTo>
                      <a:pt x="2975" y="2775"/>
                    </a:lnTo>
                    <a:lnTo>
                      <a:pt x="3450" y="2100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3192991" y="710434"/>
                <a:ext cx="1597702" cy="1158525"/>
              </a:xfrm>
              <a:custGeom>
                <a:avLst/>
                <a:gdLst/>
                <a:ahLst/>
                <a:cxnLst/>
                <a:rect l="l" t="t" r="r" b="b"/>
                <a:pathLst>
                  <a:path w="9415" h="6827" extrusionOk="0">
                    <a:moveTo>
                      <a:pt x="6113" y="1"/>
                    </a:moveTo>
                    <a:lnTo>
                      <a:pt x="2593" y="4706"/>
                    </a:lnTo>
                    <a:cubicBezTo>
                      <a:pt x="1985" y="5518"/>
                      <a:pt x="1013" y="6001"/>
                      <a:pt x="1" y="6001"/>
                    </a:cubicBezTo>
                    <a:lnTo>
                      <a:pt x="1" y="6827"/>
                    </a:lnTo>
                    <a:cubicBezTo>
                      <a:pt x="1270" y="6827"/>
                      <a:pt x="2487" y="6220"/>
                      <a:pt x="3250" y="5198"/>
                    </a:cubicBezTo>
                    <a:lnTo>
                      <a:pt x="6295" y="1128"/>
                    </a:lnTo>
                    <a:lnTo>
                      <a:pt x="8944" y="2975"/>
                    </a:lnTo>
                    <a:lnTo>
                      <a:pt x="9415" y="2300"/>
                    </a:lnTo>
                    <a:lnTo>
                      <a:pt x="6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3406131" y="1556206"/>
                <a:ext cx="294765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3140" extrusionOk="0">
                    <a:moveTo>
                      <a:pt x="1102" y="1"/>
                    </a:moveTo>
                    <a:cubicBezTo>
                      <a:pt x="645" y="547"/>
                      <a:pt x="1" y="1914"/>
                      <a:pt x="871" y="3139"/>
                    </a:cubicBezTo>
                    <a:lnTo>
                      <a:pt x="1541" y="2664"/>
                    </a:lnTo>
                    <a:cubicBezTo>
                      <a:pt x="826" y="1652"/>
                      <a:pt x="1696" y="574"/>
                      <a:pt x="1737" y="525"/>
                    </a:cubicBezTo>
                    <a:lnTo>
                      <a:pt x="1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3264604" y="1762049"/>
                <a:ext cx="326328" cy="25251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88" extrusionOk="0">
                    <a:moveTo>
                      <a:pt x="156" y="0"/>
                    </a:moveTo>
                    <a:lnTo>
                      <a:pt x="156" y="0"/>
                    </a:lnTo>
                    <a:cubicBezTo>
                      <a:pt x="138" y="93"/>
                      <a:pt x="0" y="928"/>
                      <a:pt x="498" y="1314"/>
                    </a:cubicBezTo>
                    <a:cubicBezTo>
                      <a:pt x="648" y="1429"/>
                      <a:pt x="830" y="1487"/>
                      <a:pt x="1043" y="1487"/>
                    </a:cubicBezTo>
                    <a:cubicBezTo>
                      <a:pt x="1293" y="1487"/>
                      <a:pt x="1590" y="1407"/>
                      <a:pt x="1922" y="1252"/>
                    </a:cubicBezTo>
                    <a:lnTo>
                      <a:pt x="1701" y="777"/>
                    </a:lnTo>
                    <a:cubicBezTo>
                      <a:pt x="1435" y="901"/>
                      <a:pt x="1211" y="964"/>
                      <a:pt x="1044" y="964"/>
                    </a:cubicBezTo>
                    <a:cubicBezTo>
                      <a:pt x="949" y="964"/>
                      <a:pt x="872" y="943"/>
                      <a:pt x="817" y="901"/>
                    </a:cubicBezTo>
                    <a:cubicBezTo>
                      <a:pt x="609" y="736"/>
                      <a:pt x="640" y="253"/>
                      <a:pt x="670" y="93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1105203" y="2325275"/>
                <a:ext cx="1989364" cy="3559066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20973" extrusionOk="0">
                    <a:moveTo>
                      <a:pt x="11066" y="0"/>
                    </a:moveTo>
                    <a:lnTo>
                      <a:pt x="2389" y="11430"/>
                    </a:lnTo>
                    <a:cubicBezTo>
                      <a:pt x="1528" y="12561"/>
                      <a:pt x="973" y="13901"/>
                      <a:pt x="773" y="15308"/>
                    </a:cubicBezTo>
                    <a:lnTo>
                      <a:pt x="0" y="20857"/>
                    </a:lnTo>
                    <a:lnTo>
                      <a:pt x="818" y="20972"/>
                    </a:lnTo>
                    <a:lnTo>
                      <a:pt x="1590" y="15425"/>
                    </a:lnTo>
                    <a:cubicBezTo>
                      <a:pt x="1768" y="14155"/>
                      <a:pt x="2268" y="12948"/>
                      <a:pt x="3041" y="11926"/>
                    </a:cubicBezTo>
                    <a:lnTo>
                      <a:pt x="11722" y="498"/>
                    </a:lnTo>
                    <a:lnTo>
                      <a:pt x="11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3791854" y="2301178"/>
                <a:ext cx="863421" cy="1789800"/>
              </a:xfrm>
              <a:custGeom>
                <a:avLst/>
                <a:gdLst/>
                <a:ahLst/>
                <a:cxnLst/>
                <a:rect l="l" t="t" r="r" b="b"/>
                <a:pathLst>
                  <a:path w="5088" h="10547" extrusionOk="0">
                    <a:moveTo>
                      <a:pt x="759" y="1"/>
                    </a:moveTo>
                    <a:lnTo>
                      <a:pt x="1" y="320"/>
                    </a:lnTo>
                    <a:lnTo>
                      <a:pt x="4332" y="10546"/>
                    </a:lnTo>
                    <a:lnTo>
                      <a:pt x="5087" y="10227"/>
                    </a:lnTo>
                    <a:lnTo>
                      <a:pt x="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2530323" y="2812646"/>
                <a:ext cx="2338771" cy="1141216"/>
              </a:xfrm>
              <a:custGeom>
                <a:avLst/>
                <a:gdLst/>
                <a:ahLst/>
                <a:cxnLst/>
                <a:rect l="l" t="t" r="r" b="b"/>
                <a:pathLst>
                  <a:path w="13782" h="6725" extrusionOk="0">
                    <a:moveTo>
                      <a:pt x="13453" y="0"/>
                    </a:moveTo>
                    <a:lnTo>
                      <a:pt x="843" y="5464"/>
                    </a:lnTo>
                    <a:lnTo>
                      <a:pt x="843" y="5464"/>
                    </a:lnTo>
                    <a:lnTo>
                      <a:pt x="884" y="2934"/>
                    </a:lnTo>
                    <a:lnTo>
                      <a:pt x="62" y="2921"/>
                    </a:lnTo>
                    <a:lnTo>
                      <a:pt x="1" y="6725"/>
                    </a:lnTo>
                    <a:lnTo>
                      <a:pt x="13781" y="755"/>
                    </a:lnTo>
                    <a:lnTo>
                      <a:pt x="13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334689" y="2420984"/>
                <a:ext cx="1367083" cy="711881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4195" extrusionOk="0">
                    <a:moveTo>
                      <a:pt x="7724" y="1"/>
                    </a:moveTo>
                    <a:lnTo>
                      <a:pt x="1" y="3445"/>
                    </a:lnTo>
                    <a:lnTo>
                      <a:pt x="333" y="4195"/>
                    </a:lnTo>
                    <a:lnTo>
                      <a:pt x="8056" y="755"/>
                    </a:lnTo>
                    <a:lnTo>
                      <a:pt x="77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4761166" y="-316067"/>
                <a:ext cx="318183" cy="137777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8119" extrusionOk="0">
                    <a:moveTo>
                      <a:pt x="1057" y="1"/>
                    </a:moveTo>
                    <a:lnTo>
                      <a:pt x="0" y="8012"/>
                    </a:lnTo>
                    <a:lnTo>
                      <a:pt x="817" y="8118"/>
                    </a:lnTo>
                    <a:lnTo>
                      <a:pt x="1874" y="10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5424683" y="-240721"/>
                <a:ext cx="254716" cy="1617217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9530" extrusionOk="0">
                    <a:moveTo>
                      <a:pt x="529" y="1"/>
                    </a:moveTo>
                    <a:lnTo>
                      <a:pt x="1" y="9476"/>
                    </a:lnTo>
                    <a:lnTo>
                      <a:pt x="973" y="9529"/>
                    </a:lnTo>
                    <a:lnTo>
                      <a:pt x="1501" y="54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6396371" y="-1208675"/>
                <a:ext cx="576462" cy="2709390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5966" extrusionOk="0">
                    <a:moveTo>
                      <a:pt x="2432" y="1"/>
                    </a:moveTo>
                    <a:lnTo>
                      <a:pt x="0" y="15815"/>
                    </a:lnTo>
                    <a:lnTo>
                      <a:pt x="959" y="15966"/>
                    </a:lnTo>
                    <a:lnTo>
                      <a:pt x="3396" y="152"/>
                    </a:lnTo>
                    <a:lnTo>
                      <a:pt x="2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7054628" y="-1006735"/>
                <a:ext cx="455977" cy="1628417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9596" extrusionOk="0">
                    <a:moveTo>
                      <a:pt x="1732" y="0"/>
                    </a:moveTo>
                    <a:lnTo>
                      <a:pt x="1" y="9419"/>
                    </a:lnTo>
                    <a:lnTo>
                      <a:pt x="955" y="9596"/>
                    </a:lnTo>
                    <a:lnTo>
                      <a:pt x="2686" y="178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7682169" y="-1206979"/>
                <a:ext cx="350256" cy="1364877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8043" extrusionOk="0">
                    <a:moveTo>
                      <a:pt x="1105" y="0"/>
                    </a:moveTo>
                    <a:lnTo>
                      <a:pt x="0" y="7905"/>
                    </a:lnTo>
                    <a:lnTo>
                      <a:pt x="959" y="8042"/>
                    </a:lnTo>
                    <a:lnTo>
                      <a:pt x="2063" y="133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7997467" y="-903559"/>
                <a:ext cx="1758066" cy="948439"/>
              </a:xfrm>
              <a:custGeom>
                <a:avLst/>
                <a:gdLst/>
                <a:ahLst/>
                <a:cxnLst/>
                <a:rect l="l" t="t" r="r" b="b"/>
                <a:pathLst>
                  <a:path w="10360" h="5589" extrusionOk="0">
                    <a:moveTo>
                      <a:pt x="9948" y="1"/>
                    </a:moveTo>
                    <a:lnTo>
                      <a:pt x="1" y="4710"/>
                    </a:lnTo>
                    <a:lnTo>
                      <a:pt x="414" y="5589"/>
                    </a:lnTo>
                    <a:lnTo>
                      <a:pt x="10360" y="879"/>
                    </a:lnTo>
                    <a:lnTo>
                      <a:pt x="9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8453953" y="-301812"/>
                <a:ext cx="833215" cy="1392029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203" extrusionOk="0">
                    <a:moveTo>
                      <a:pt x="862" y="1"/>
                    </a:moveTo>
                    <a:lnTo>
                      <a:pt x="0" y="449"/>
                    </a:lnTo>
                    <a:lnTo>
                      <a:pt x="4048" y="8203"/>
                    </a:lnTo>
                    <a:lnTo>
                      <a:pt x="4910" y="7754"/>
                    </a:lnTo>
                    <a:lnTo>
                      <a:pt x="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8907555" y="18407"/>
                <a:ext cx="971688" cy="590717"/>
              </a:xfrm>
              <a:custGeom>
                <a:avLst/>
                <a:gdLst/>
                <a:ahLst/>
                <a:cxnLst/>
                <a:rect l="l" t="t" r="r" b="b"/>
                <a:pathLst>
                  <a:path w="5726" h="3481" extrusionOk="0">
                    <a:moveTo>
                      <a:pt x="5299" y="0"/>
                    </a:moveTo>
                    <a:lnTo>
                      <a:pt x="0" y="2606"/>
                    </a:lnTo>
                    <a:lnTo>
                      <a:pt x="430" y="3480"/>
                    </a:lnTo>
                    <a:lnTo>
                      <a:pt x="5726" y="875"/>
                    </a:lnTo>
                    <a:lnTo>
                      <a:pt x="5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8626536" y="531233"/>
                <a:ext cx="1169046" cy="647905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3818" extrusionOk="0">
                    <a:moveTo>
                      <a:pt x="6489" y="0"/>
                    </a:moveTo>
                    <a:lnTo>
                      <a:pt x="1" y="2929"/>
                    </a:lnTo>
                    <a:lnTo>
                      <a:pt x="400" y="3818"/>
                    </a:lnTo>
                    <a:lnTo>
                      <a:pt x="6888" y="889"/>
                    </a:lnTo>
                    <a:lnTo>
                      <a:pt x="6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8757542" y="730967"/>
                <a:ext cx="1191616" cy="647057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3813" extrusionOk="0">
                    <a:moveTo>
                      <a:pt x="6632" y="0"/>
                    </a:moveTo>
                    <a:lnTo>
                      <a:pt x="1" y="2924"/>
                    </a:lnTo>
                    <a:lnTo>
                      <a:pt x="391" y="3813"/>
                    </a:lnTo>
                    <a:lnTo>
                      <a:pt x="7022" y="888"/>
                    </a:lnTo>
                    <a:lnTo>
                      <a:pt x="6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4210498" y="195402"/>
                <a:ext cx="727833" cy="638063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3760" extrusionOk="0">
                    <a:moveTo>
                      <a:pt x="2696" y="0"/>
                    </a:moveTo>
                    <a:lnTo>
                      <a:pt x="1" y="3440"/>
                    </a:lnTo>
                    <a:lnTo>
                      <a:pt x="414" y="3759"/>
                    </a:lnTo>
                    <a:lnTo>
                      <a:pt x="2948" y="524"/>
                    </a:lnTo>
                    <a:lnTo>
                      <a:pt x="4288" y="524"/>
                    </a:lnTo>
                    <a:lnTo>
                      <a:pt x="42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3932024" y="19086"/>
                <a:ext cx="627541" cy="495008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2917" extrusionOk="0">
                    <a:moveTo>
                      <a:pt x="470" y="0"/>
                    </a:moveTo>
                    <a:lnTo>
                      <a:pt x="0" y="675"/>
                    </a:lnTo>
                    <a:lnTo>
                      <a:pt x="3227" y="2917"/>
                    </a:lnTo>
                    <a:lnTo>
                      <a:pt x="3698" y="224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3699199" y="-507316"/>
                <a:ext cx="711881" cy="890403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5247" extrusionOk="0">
                    <a:moveTo>
                      <a:pt x="3534" y="1"/>
                    </a:moveTo>
                    <a:lnTo>
                      <a:pt x="0" y="4758"/>
                    </a:lnTo>
                    <a:lnTo>
                      <a:pt x="662" y="5247"/>
                    </a:lnTo>
                    <a:lnTo>
                      <a:pt x="4195" y="488"/>
                    </a:lnTo>
                    <a:lnTo>
                      <a:pt x="35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242625" y="2612233"/>
                <a:ext cx="3378338" cy="2325195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13702" extrusionOk="0">
                    <a:moveTo>
                      <a:pt x="458" y="1"/>
                    </a:moveTo>
                    <a:lnTo>
                      <a:pt x="1" y="685"/>
                    </a:lnTo>
                    <a:lnTo>
                      <a:pt x="19449" y="13702"/>
                    </a:lnTo>
                    <a:lnTo>
                      <a:pt x="19907" y="13019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6630554" y="2612233"/>
                <a:ext cx="1032779" cy="1480102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8722" extrusionOk="0">
                    <a:moveTo>
                      <a:pt x="2805" y="1"/>
                    </a:moveTo>
                    <a:lnTo>
                      <a:pt x="2353" y="685"/>
                    </a:lnTo>
                    <a:lnTo>
                      <a:pt x="4865" y="2349"/>
                    </a:lnTo>
                    <a:lnTo>
                      <a:pt x="1" y="8195"/>
                    </a:lnTo>
                    <a:lnTo>
                      <a:pt x="636" y="8722"/>
                    </a:lnTo>
                    <a:lnTo>
                      <a:pt x="6085" y="2171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4970573" y="121583"/>
                <a:ext cx="3400059" cy="2920155"/>
              </a:xfrm>
              <a:custGeom>
                <a:avLst/>
                <a:gdLst/>
                <a:ahLst/>
                <a:cxnLst/>
                <a:rect l="l" t="t" r="r" b="b"/>
                <a:pathLst>
                  <a:path w="20036" h="17208" extrusionOk="0">
                    <a:moveTo>
                      <a:pt x="107" y="0"/>
                    </a:moveTo>
                    <a:lnTo>
                      <a:pt x="1" y="816"/>
                    </a:lnTo>
                    <a:lnTo>
                      <a:pt x="3511" y="1265"/>
                    </a:lnTo>
                    <a:lnTo>
                      <a:pt x="6307" y="1109"/>
                    </a:lnTo>
                    <a:lnTo>
                      <a:pt x="7777" y="1256"/>
                    </a:lnTo>
                    <a:lnTo>
                      <a:pt x="9672" y="2366"/>
                    </a:lnTo>
                    <a:lnTo>
                      <a:pt x="13515" y="3094"/>
                    </a:lnTo>
                    <a:cubicBezTo>
                      <a:pt x="13946" y="3174"/>
                      <a:pt x="14310" y="3458"/>
                      <a:pt x="14488" y="3858"/>
                    </a:cubicBezTo>
                    <a:lnTo>
                      <a:pt x="18935" y="13764"/>
                    </a:lnTo>
                    <a:lnTo>
                      <a:pt x="16693" y="14674"/>
                    </a:lnTo>
                    <a:lnTo>
                      <a:pt x="14949" y="16667"/>
                    </a:lnTo>
                    <a:lnTo>
                      <a:pt x="15566" y="17208"/>
                    </a:lnTo>
                    <a:lnTo>
                      <a:pt x="17186" y="15366"/>
                    </a:lnTo>
                    <a:lnTo>
                      <a:pt x="20035" y="14203"/>
                    </a:lnTo>
                    <a:lnTo>
                      <a:pt x="15238" y="3520"/>
                    </a:lnTo>
                    <a:cubicBezTo>
                      <a:pt x="14949" y="2876"/>
                      <a:pt x="14363" y="2414"/>
                      <a:pt x="13666" y="2286"/>
                    </a:cubicBezTo>
                    <a:lnTo>
                      <a:pt x="9965" y="1584"/>
                    </a:lnTo>
                    <a:lnTo>
                      <a:pt x="8034" y="453"/>
                    </a:lnTo>
                    <a:lnTo>
                      <a:pt x="6325" y="284"/>
                    </a:lnTo>
                    <a:lnTo>
                      <a:pt x="3543" y="4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4868075" y="610312"/>
                <a:ext cx="1097603" cy="313431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1847" extrusionOk="0">
                    <a:moveTo>
                      <a:pt x="134" y="1"/>
                    </a:moveTo>
                    <a:lnTo>
                      <a:pt x="1" y="812"/>
                    </a:lnTo>
                    <a:lnTo>
                      <a:pt x="6339" y="1847"/>
                    </a:lnTo>
                    <a:lnTo>
                      <a:pt x="6468" y="1039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6244152" y="791040"/>
                <a:ext cx="326328" cy="194643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147" extrusionOk="0">
                    <a:moveTo>
                      <a:pt x="0" y="1"/>
                    </a:moveTo>
                    <a:lnTo>
                      <a:pt x="0" y="831"/>
                    </a:lnTo>
                    <a:lnTo>
                      <a:pt x="1923" y="1146"/>
                    </a:lnTo>
                    <a:lnTo>
                      <a:pt x="1923" y="3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6802966" y="1761200"/>
                <a:ext cx="460389" cy="31495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856" extrusionOk="0">
                    <a:moveTo>
                      <a:pt x="2362" y="1"/>
                    </a:moveTo>
                    <a:lnTo>
                      <a:pt x="1" y="1114"/>
                    </a:lnTo>
                    <a:lnTo>
                      <a:pt x="347" y="1855"/>
                    </a:lnTo>
                    <a:lnTo>
                      <a:pt x="2713" y="747"/>
                    </a:lnTo>
                    <a:lnTo>
                      <a:pt x="23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7004906" y="1684497"/>
                <a:ext cx="1740757" cy="860875"/>
              </a:xfrm>
              <a:custGeom>
                <a:avLst/>
                <a:gdLst/>
                <a:ahLst/>
                <a:cxnLst/>
                <a:rect l="l" t="t" r="r" b="b"/>
                <a:pathLst>
                  <a:path w="10258" h="5073" extrusionOk="0">
                    <a:moveTo>
                      <a:pt x="9930" y="0"/>
                    </a:moveTo>
                    <a:lnTo>
                      <a:pt x="1" y="4319"/>
                    </a:lnTo>
                    <a:lnTo>
                      <a:pt x="329" y="5073"/>
                    </a:lnTo>
                    <a:lnTo>
                      <a:pt x="10258" y="750"/>
                    </a:lnTo>
                    <a:lnTo>
                      <a:pt x="99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7624133" y="791040"/>
                <a:ext cx="616172" cy="376728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2220" extrusionOk="0">
                    <a:moveTo>
                      <a:pt x="3298" y="1"/>
                    </a:moveTo>
                    <a:lnTo>
                      <a:pt x="0" y="1470"/>
                    </a:lnTo>
                    <a:lnTo>
                      <a:pt x="332" y="2220"/>
                    </a:lnTo>
                    <a:lnTo>
                      <a:pt x="3630" y="755"/>
                    </a:lnTo>
                    <a:lnTo>
                      <a:pt x="32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7431186" y="356614"/>
                <a:ext cx="595299" cy="385722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2273" extrusionOk="0">
                    <a:moveTo>
                      <a:pt x="3147" y="0"/>
                    </a:moveTo>
                    <a:lnTo>
                      <a:pt x="0" y="1531"/>
                    </a:lnTo>
                    <a:lnTo>
                      <a:pt x="361" y="2272"/>
                    </a:lnTo>
                    <a:lnTo>
                      <a:pt x="3507" y="736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3611126" y="-920869"/>
                <a:ext cx="5804842" cy="4021322"/>
              </a:xfrm>
              <a:custGeom>
                <a:avLst/>
                <a:gdLst/>
                <a:ahLst/>
                <a:cxnLst/>
                <a:rect l="l" t="t" r="r" b="b"/>
                <a:pathLst>
                  <a:path w="34207" h="23697" extrusionOk="0">
                    <a:moveTo>
                      <a:pt x="422" y="0"/>
                    </a:moveTo>
                    <a:lnTo>
                      <a:pt x="0" y="701"/>
                    </a:lnTo>
                    <a:lnTo>
                      <a:pt x="2752" y="2358"/>
                    </a:lnTo>
                    <a:cubicBezTo>
                      <a:pt x="3995" y="3108"/>
                      <a:pt x="5353" y="3591"/>
                      <a:pt x="6791" y="3796"/>
                    </a:cubicBezTo>
                    <a:lnTo>
                      <a:pt x="14607" y="4918"/>
                    </a:lnTo>
                    <a:lnTo>
                      <a:pt x="22552" y="6027"/>
                    </a:lnTo>
                    <a:cubicBezTo>
                      <a:pt x="23994" y="6232"/>
                      <a:pt x="25246" y="7129"/>
                      <a:pt x="25894" y="8438"/>
                    </a:cubicBezTo>
                    <a:lnTo>
                      <a:pt x="33470" y="23697"/>
                    </a:lnTo>
                    <a:lnTo>
                      <a:pt x="34206" y="23328"/>
                    </a:lnTo>
                    <a:lnTo>
                      <a:pt x="26631" y="8069"/>
                    </a:lnTo>
                    <a:cubicBezTo>
                      <a:pt x="25858" y="6520"/>
                      <a:pt x="24376" y="5455"/>
                      <a:pt x="22663" y="5216"/>
                    </a:cubicBezTo>
                    <a:lnTo>
                      <a:pt x="14723" y="4101"/>
                    </a:lnTo>
                    <a:lnTo>
                      <a:pt x="6906" y="2983"/>
                    </a:lnTo>
                    <a:cubicBezTo>
                      <a:pt x="5579" y="2792"/>
                      <a:pt x="4327" y="2344"/>
                      <a:pt x="3178" y="1656"/>
                    </a:cubicBez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3794739" y="-1130954"/>
                <a:ext cx="5805691" cy="4021322"/>
              </a:xfrm>
              <a:custGeom>
                <a:avLst/>
                <a:gdLst/>
                <a:ahLst/>
                <a:cxnLst/>
                <a:rect l="l" t="t" r="r" b="b"/>
                <a:pathLst>
                  <a:path w="34212" h="23697" extrusionOk="0">
                    <a:moveTo>
                      <a:pt x="427" y="1"/>
                    </a:moveTo>
                    <a:lnTo>
                      <a:pt x="1" y="706"/>
                    </a:lnTo>
                    <a:lnTo>
                      <a:pt x="2757" y="2361"/>
                    </a:lnTo>
                    <a:cubicBezTo>
                      <a:pt x="4001" y="3107"/>
                      <a:pt x="5359" y="3590"/>
                      <a:pt x="6797" y="3795"/>
                    </a:cubicBezTo>
                    <a:lnTo>
                      <a:pt x="14608" y="4918"/>
                    </a:lnTo>
                    <a:lnTo>
                      <a:pt x="22552" y="6028"/>
                    </a:lnTo>
                    <a:cubicBezTo>
                      <a:pt x="24000" y="6232"/>
                      <a:pt x="25246" y="7132"/>
                      <a:pt x="25895" y="8437"/>
                    </a:cubicBezTo>
                    <a:lnTo>
                      <a:pt x="33475" y="23696"/>
                    </a:lnTo>
                    <a:lnTo>
                      <a:pt x="34212" y="23329"/>
                    </a:lnTo>
                    <a:lnTo>
                      <a:pt x="26631" y="8070"/>
                    </a:lnTo>
                    <a:cubicBezTo>
                      <a:pt x="25864" y="6520"/>
                      <a:pt x="24381" y="5454"/>
                      <a:pt x="22668" y="5215"/>
                    </a:cubicBezTo>
                    <a:lnTo>
                      <a:pt x="14723" y="4106"/>
                    </a:lnTo>
                    <a:lnTo>
                      <a:pt x="6912" y="2983"/>
                    </a:lnTo>
                    <a:cubicBezTo>
                      <a:pt x="5585" y="2791"/>
                      <a:pt x="4329" y="2344"/>
                      <a:pt x="3179" y="1656"/>
                    </a:cubicBez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8068401" y="2854052"/>
                <a:ext cx="1255083" cy="1497580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825" extrusionOk="0">
                    <a:moveTo>
                      <a:pt x="6752" y="0"/>
                    </a:moveTo>
                    <a:lnTo>
                      <a:pt x="1279" y="6770"/>
                    </a:lnTo>
                    <a:lnTo>
                      <a:pt x="0" y="8296"/>
                    </a:lnTo>
                    <a:lnTo>
                      <a:pt x="631" y="8824"/>
                    </a:lnTo>
                    <a:lnTo>
                      <a:pt x="1913" y="7293"/>
                    </a:lnTo>
                    <a:lnTo>
                      <a:pt x="7395" y="520"/>
                    </a:lnTo>
                    <a:lnTo>
                      <a:pt x="67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2386419" y="-820747"/>
                <a:ext cx="457335" cy="1303277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7680" extrusionOk="0">
                    <a:moveTo>
                      <a:pt x="2490" y="0"/>
                    </a:moveTo>
                    <a:lnTo>
                      <a:pt x="1971" y="37"/>
                    </a:lnTo>
                    <a:lnTo>
                      <a:pt x="2158" y="2766"/>
                    </a:lnTo>
                    <a:lnTo>
                      <a:pt x="1" y="6046"/>
                    </a:lnTo>
                    <a:lnTo>
                      <a:pt x="1500" y="6929"/>
                    </a:lnTo>
                    <a:lnTo>
                      <a:pt x="1185" y="7377"/>
                    </a:lnTo>
                    <a:lnTo>
                      <a:pt x="1611" y="7680"/>
                    </a:lnTo>
                    <a:lnTo>
                      <a:pt x="2255" y="6769"/>
                    </a:lnTo>
                    <a:lnTo>
                      <a:pt x="742" y="5873"/>
                    </a:lnTo>
                    <a:lnTo>
                      <a:pt x="2695" y="290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392813" y="-991802"/>
                <a:ext cx="2078116" cy="231637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3650" extrusionOk="0">
                    <a:moveTo>
                      <a:pt x="6338" y="1"/>
                    </a:moveTo>
                    <a:lnTo>
                      <a:pt x="1238" y="6539"/>
                    </a:lnTo>
                    <a:cubicBezTo>
                      <a:pt x="288" y="7756"/>
                      <a:pt x="1" y="9362"/>
                      <a:pt x="475" y="10831"/>
                    </a:cubicBezTo>
                    <a:lnTo>
                      <a:pt x="839" y="11958"/>
                    </a:lnTo>
                    <a:cubicBezTo>
                      <a:pt x="1052" y="12619"/>
                      <a:pt x="1669" y="13068"/>
                      <a:pt x="2365" y="13068"/>
                    </a:cubicBezTo>
                    <a:lnTo>
                      <a:pt x="4070" y="13068"/>
                    </a:lnTo>
                    <a:cubicBezTo>
                      <a:pt x="4514" y="13068"/>
                      <a:pt x="4954" y="13139"/>
                      <a:pt x="5374" y="13285"/>
                    </a:cubicBezTo>
                    <a:lnTo>
                      <a:pt x="6200" y="13569"/>
                    </a:lnTo>
                    <a:cubicBezTo>
                      <a:pt x="6360" y="13623"/>
                      <a:pt x="6525" y="13649"/>
                      <a:pt x="6689" y="13649"/>
                    </a:cubicBezTo>
                    <a:cubicBezTo>
                      <a:pt x="6946" y="13649"/>
                      <a:pt x="7199" y="13588"/>
                      <a:pt x="7425" y="13459"/>
                    </a:cubicBezTo>
                    <a:cubicBezTo>
                      <a:pt x="7798" y="13250"/>
                      <a:pt x="8069" y="12890"/>
                      <a:pt x="8158" y="12473"/>
                    </a:cubicBezTo>
                    <a:lnTo>
                      <a:pt x="8233" y="12149"/>
                    </a:lnTo>
                    <a:cubicBezTo>
                      <a:pt x="8437" y="11212"/>
                      <a:pt x="8877" y="10325"/>
                      <a:pt x="9494" y="9593"/>
                    </a:cubicBezTo>
                    <a:lnTo>
                      <a:pt x="10909" y="7910"/>
                    </a:lnTo>
                    <a:lnTo>
                      <a:pt x="10776" y="7542"/>
                    </a:lnTo>
                    <a:cubicBezTo>
                      <a:pt x="10688" y="7293"/>
                      <a:pt x="10803" y="7018"/>
                      <a:pt x="11042" y="6908"/>
                    </a:cubicBezTo>
                    <a:cubicBezTo>
                      <a:pt x="11110" y="6875"/>
                      <a:pt x="11182" y="6859"/>
                      <a:pt x="11255" y="6859"/>
                    </a:cubicBezTo>
                    <a:cubicBezTo>
                      <a:pt x="11341" y="6859"/>
                      <a:pt x="11427" y="6881"/>
                      <a:pt x="11505" y="6925"/>
                    </a:cubicBezTo>
                    <a:lnTo>
                      <a:pt x="11993" y="7196"/>
                    </a:lnTo>
                    <a:lnTo>
                      <a:pt x="12245" y="6738"/>
                    </a:lnTo>
                    <a:lnTo>
                      <a:pt x="11757" y="6468"/>
                    </a:lnTo>
                    <a:cubicBezTo>
                      <a:pt x="11602" y="6380"/>
                      <a:pt x="11430" y="6336"/>
                      <a:pt x="11257" y="6336"/>
                    </a:cubicBezTo>
                    <a:cubicBezTo>
                      <a:pt x="11108" y="6336"/>
                      <a:pt x="10959" y="6369"/>
                      <a:pt x="10821" y="6433"/>
                    </a:cubicBezTo>
                    <a:cubicBezTo>
                      <a:pt x="10333" y="6658"/>
                      <a:pt x="10102" y="7213"/>
                      <a:pt x="10284" y="7719"/>
                    </a:cubicBezTo>
                    <a:lnTo>
                      <a:pt x="10315" y="7803"/>
                    </a:lnTo>
                    <a:lnTo>
                      <a:pt x="9094" y="9255"/>
                    </a:lnTo>
                    <a:cubicBezTo>
                      <a:pt x="8420" y="10054"/>
                      <a:pt x="7945" y="11017"/>
                      <a:pt x="7718" y="12033"/>
                    </a:cubicBezTo>
                    <a:lnTo>
                      <a:pt x="7648" y="12357"/>
                    </a:lnTo>
                    <a:cubicBezTo>
                      <a:pt x="7590" y="12633"/>
                      <a:pt x="7412" y="12869"/>
                      <a:pt x="7168" y="13002"/>
                    </a:cubicBezTo>
                    <a:cubicBezTo>
                      <a:pt x="7019" y="13086"/>
                      <a:pt x="6853" y="13128"/>
                      <a:pt x="6686" y="13128"/>
                    </a:cubicBezTo>
                    <a:cubicBezTo>
                      <a:pt x="6580" y="13128"/>
                      <a:pt x="6473" y="13111"/>
                      <a:pt x="6369" y="13076"/>
                    </a:cubicBezTo>
                    <a:lnTo>
                      <a:pt x="5544" y="12793"/>
                    </a:lnTo>
                    <a:cubicBezTo>
                      <a:pt x="5069" y="12629"/>
                      <a:pt x="4571" y="12544"/>
                      <a:pt x="4070" y="12544"/>
                    </a:cubicBezTo>
                    <a:lnTo>
                      <a:pt x="2365" y="12544"/>
                    </a:lnTo>
                    <a:cubicBezTo>
                      <a:pt x="1896" y="12544"/>
                      <a:pt x="1482" y="12242"/>
                      <a:pt x="1336" y="11794"/>
                    </a:cubicBezTo>
                    <a:lnTo>
                      <a:pt x="976" y="10671"/>
                    </a:lnTo>
                    <a:cubicBezTo>
                      <a:pt x="554" y="9366"/>
                      <a:pt x="808" y="7942"/>
                      <a:pt x="1652" y="6863"/>
                    </a:cubicBezTo>
                    <a:lnTo>
                      <a:pt x="6751" y="320"/>
                    </a:ln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476983" y="-221206"/>
                <a:ext cx="1200101" cy="970330"/>
              </a:xfrm>
              <a:custGeom>
                <a:avLst/>
                <a:gdLst/>
                <a:ahLst/>
                <a:cxnLst/>
                <a:rect l="l" t="t" r="r" b="b"/>
                <a:pathLst>
                  <a:path w="7072" h="5718" extrusionOk="0">
                    <a:moveTo>
                      <a:pt x="4857" y="1"/>
                    </a:moveTo>
                    <a:lnTo>
                      <a:pt x="2096" y="3715"/>
                    </a:lnTo>
                    <a:cubicBezTo>
                      <a:pt x="1599" y="4390"/>
                      <a:pt x="836" y="4821"/>
                      <a:pt x="1" y="4896"/>
                    </a:cubicBezTo>
                    <a:lnTo>
                      <a:pt x="77" y="5718"/>
                    </a:lnTo>
                    <a:cubicBezTo>
                      <a:pt x="1142" y="5615"/>
                      <a:pt x="2119" y="5065"/>
                      <a:pt x="2758" y="4208"/>
                    </a:cubicBezTo>
                    <a:lnTo>
                      <a:pt x="5061" y="1105"/>
                    </a:lnTo>
                    <a:lnTo>
                      <a:pt x="6632" y="2100"/>
                    </a:lnTo>
                    <a:lnTo>
                      <a:pt x="7072" y="1408"/>
                    </a:lnTo>
                    <a:lnTo>
                      <a:pt x="48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-648960" y="-862153"/>
                <a:ext cx="1255083" cy="148621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758" extrusionOk="0">
                    <a:moveTo>
                      <a:pt x="6761" y="1"/>
                    </a:moveTo>
                    <a:lnTo>
                      <a:pt x="1" y="8234"/>
                    </a:lnTo>
                    <a:lnTo>
                      <a:pt x="636" y="8758"/>
                    </a:lnTo>
                    <a:lnTo>
                      <a:pt x="7395" y="525"/>
                    </a:lnTo>
                    <a:lnTo>
                      <a:pt x="6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-483166" y="335402"/>
                <a:ext cx="1011736" cy="578668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3410" extrusionOk="0">
                    <a:moveTo>
                      <a:pt x="515" y="1"/>
                    </a:moveTo>
                    <a:lnTo>
                      <a:pt x="1" y="644"/>
                    </a:lnTo>
                    <a:lnTo>
                      <a:pt x="2166" y="2375"/>
                    </a:lnTo>
                    <a:cubicBezTo>
                      <a:pt x="3010" y="3050"/>
                      <a:pt x="4057" y="3409"/>
                      <a:pt x="5122" y="3409"/>
                    </a:cubicBezTo>
                    <a:cubicBezTo>
                      <a:pt x="5402" y="3409"/>
                      <a:pt x="5681" y="3387"/>
                      <a:pt x="5961" y="3334"/>
                    </a:cubicBezTo>
                    <a:lnTo>
                      <a:pt x="5814" y="2526"/>
                    </a:lnTo>
                    <a:cubicBezTo>
                      <a:pt x="5584" y="2568"/>
                      <a:pt x="5352" y="2588"/>
                      <a:pt x="5121" y="2588"/>
                    </a:cubicBezTo>
                    <a:cubicBezTo>
                      <a:pt x="4240" y="2588"/>
                      <a:pt x="3376" y="2291"/>
                      <a:pt x="2676" y="1732"/>
                    </a:cubicBez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1629399" y="1168447"/>
                <a:ext cx="1897557" cy="2285316"/>
              </a:xfrm>
              <a:custGeom>
                <a:avLst/>
                <a:gdLst/>
                <a:ahLst/>
                <a:cxnLst/>
                <a:rect l="l" t="t" r="r" b="b"/>
                <a:pathLst>
                  <a:path w="11182" h="13467" extrusionOk="0">
                    <a:moveTo>
                      <a:pt x="463" y="0"/>
                    </a:moveTo>
                    <a:lnTo>
                      <a:pt x="1" y="684"/>
                    </a:lnTo>
                    <a:lnTo>
                      <a:pt x="3334" y="2921"/>
                    </a:lnTo>
                    <a:lnTo>
                      <a:pt x="3534" y="7861"/>
                    </a:lnTo>
                    <a:lnTo>
                      <a:pt x="2131" y="9525"/>
                    </a:lnTo>
                    <a:lnTo>
                      <a:pt x="1940" y="10418"/>
                    </a:lnTo>
                    <a:lnTo>
                      <a:pt x="5394" y="12854"/>
                    </a:lnTo>
                    <a:cubicBezTo>
                      <a:pt x="5984" y="13271"/>
                      <a:pt x="6662" y="13466"/>
                      <a:pt x="7342" y="13466"/>
                    </a:cubicBezTo>
                    <a:cubicBezTo>
                      <a:pt x="8393" y="13466"/>
                      <a:pt x="9432" y="12983"/>
                      <a:pt x="10093" y="12073"/>
                    </a:cubicBezTo>
                    <a:cubicBezTo>
                      <a:pt x="11181" y="10572"/>
                      <a:pt x="10880" y="8513"/>
                      <a:pt x="9411" y="7390"/>
                    </a:cubicBezTo>
                    <a:lnTo>
                      <a:pt x="8895" y="6995"/>
                    </a:lnTo>
                    <a:lnTo>
                      <a:pt x="8393" y="7648"/>
                    </a:lnTo>
                    <a:lnTo>
                      <a:pt x="8909" y="8042"/>
                    </a:lnTo>
                    <a:cubicBezTo>
                      <a:pt x="10023" y="8895"/>
                      <a:pt x="10253" y="10453"/>
                      <a:pt x="9428" y="11590"/>
                    </a:cubicBezTo>
                    <a:cubicBezTo>
                      <a:pt x="8927" y="12280"/>
                      <a:pt x="8139" y="12648"/>
                      <a:pt x="7341" y="12648"/>
                    </a:cubicBezTo>
                    <a:cubicBezTo>
                      <a:pt x="6830" y="12648"/>
                      <a:pt x="6315" y="12497"/>
                      <a:pt x="5869" y="12184"/>
                    </a:cubicBezTo>
                    <a:lnTo>
                      <a:pt x="2854" y="10058"/>
                    </a:lnTo>
                    <a:lnTo>
                      <a:pt x="2890" y="9898"/>
                    </a:lnTo>
                    <a:lnTo>
                      <a:pt x="4368" y="8149"/>
                    </a:lnTo>
                    <a:lnTo>
                      <a:pt x="4138" y="2468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43358" y="1682121"/>
                <a:ext cx="1892976" cy="1294113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7626" extrusionOk="0">
                    <a:moveTo>
                      <a:pt x="383" y="0"/>
                    </a:moveTo>
                    <a:lnTo>
                      <a:pt x="1" y="728"/>
                    </a:lnTo>
                    <a:lnTo>
                      <a:pt x="1018" y="1266"/>
                    </a:lnTo>
                    <a:cubicBezTo>
                      <a:pt x="1661" y="1602"/>
                      <a:pt x="2061" y="2268"/>
                      <a:pt x="2061" y="2997"/>
                    </a:cubicBezTo>
                    <a:lnTo>
                      <a:pt x="2061" y="4954"/>
                    </a:lnTo>
                    <a:lnTo>
                      <a:pt x="3605" y="5269"/>
                    </a:lnTo>
                    <a:lnTo>
                      <a:pt x="7893" y="7625"/>
                    </a:lnTo>
                    <a:lnTo>
                      <a:pt x="11154" y="7625"/>
                    </a:lnTo>
                    <a:lnTo>
                      <a:pt x="11154" y="6800"/>
                    </a:lnTo>
                    <a:lnTo>
                      <a:pt x="8106" y="6800"/>
                    </a:lnTo>
                    <a:lnTo>
                      <a:pt x="3889" y="4492"/>
                    </a:lnTo>
                    <a:lnTo>
                      <a:pt x="2886" y="4284"/>
                    </a:lnTo>
                    <a:lnTo>
                      <a:pt x="2886" y="2997"/>
                    </a:lnTo>
                    <a:cubicBezTo>
                      <a:pt x="2886" y="1962"/>
                      <a:pt x="2317" y="1017"/>
                      <a:pt x="1399" y="537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-487747" y="1088010"/>
                <a:ext cx="1194670" cy="1089119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418" extrusionOk="0">
                    <a:moveTo>
                      <a:pt x="6405" y="0"/>
                    </a:moveTo>
                    <a:cubicBezTo>
                      <a:pt x="6294" y="133"/>
                      <a:pt x="3760" y="3262"/>
                      <a:pt x="3147" y="4767"/>
                    </a:cubicBezTo>
                    <a:cubicBezTo>
                      <a:pt x="2905" y="5348"/>
                      <a:pt x="2304" y="5594"/>
                      <a:pt x="1760" y="5594"/>
                    </a:cubicBezTo>
                    <a:cubicBezTo>
                      <a:pt x="1705" y="5594"/>
                      <a:pt x="1652" y="5592"/>
                      <a:pt x="1599" y="5587"/>
                    </a:cubicBezTo>
                    <a:cubicBezTo>
                      <a:pt x="1181" y="5548"/>
                      <a:pt x="853" y="5361"/>
                      <a:pt x="804" y="5126"/>
                    </a:cubicBezTo>
                    <a:lnTo>
                      <a:pt x="1" y="5294"/>
                    </a:lnTo>
                    <a:cubicBezTo>
                      <a:pt x="124" y="5898"/>
                      <a:pt x="724" y="6333"/>
                      <a:pt x="1527" y="6404"/>
                    </a:cubicBezTo>
                    <a:cubicBezTo>
                      <a:pt x="1603" y="6413"/>
                      <a:pt x="1679" y="6418"/>
                      <a:pt x="1758" y="6418"/>
                    </a:cubicBezTo>
                    <a:cubicBezTo>
                      <a:pt x="2588" y="6418"/>
                      <a:pt x="3520" y="6018"/>
                      <a:pt x="3906" y="5077"/>
                    </a:cubicBezTo>
                    <a:cubicBezTo>
                      <a:pt x="4479" y="3688"/>
                      <a:pt x="7017" y="550"/>
                      <a:pt x="7040" y="519"/>
                    </a:cubicBezTo>
                    <a:lnTo>
                      <a:pt x="6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600692" y="3407266"/>
                <a:ext cx="1593799" cy="932148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5493" extrusionOk="0">
                    <a:moveTo>
                      <a:pt x="7974" y="0"/>
                    </a:moveTo>
                    <a:cubicBezTo>
                      <a:pt x="7563" y="0"/>
                      <a:pt x="7095" y="67"/>
                      <a:pt x="6613" y="269"/>
                    </a:cubicBezTo>
                    <a:cubicBezTo>
                      <a:pt x="6187" y="447"/>
                      <a:pt x="5446" y="486"/>
                      <a:pt x="4727" y="522"/>
                    </a:cubicBezTo>
                    <a:cubicBezTo>
                      <a:pt x="3351" y="597"/>
                      <a:pt x="1931" y="677"/>
                      <a:pt x="1390" y="1623"/>
                    </a:cubicBezTo>
                    <a:lnTo>
                      <a:pt x="1310" y="1769"/>
                    </a:lnTo>
                    <a:cubicBezTo>
                      <a:pt x="634" y="2945"/>
                      <a:pt x="0" y="4059"/>
                      <a:pt x="976" y="5493"/>
                    </a:cubicBezTo>
                    <a:lnTo>
                      <a:pt x="1656" y="5032"/>
                    </a:lnTo>
                    <a:cubicBezTo>
                      <a:pt x="999" y="4063"/>
                      <a:pt x="1314" y="3424"/>
                      <a:pt x="2024" y="2178"/>
                    </a:cubicBezTo>
                    <a:lnTo>
                      <a:pt x="2109" y="2031"/>
                    </a:lnTo>
                    <a:cubicBezTo>
                      <a:pt x="2424" y="1472"/>
                      <a:pt x="3670" y="1406"/>
                      <a:pt x="4772" y="1343"/>
                    </a:cubicBezTo>
                    <a:cubicBezTo>
                      <a:pt x="5597" y="1299"/>
                      <a:pt x="6374" y="1259"/>
                      <a:pt x="6929" y="1028"/>
                    </a:cubicBezTo>
                    <a:cubicBezTo>
                      <a:pt x="7293" y="874"/>
                      <a:pt x="7653" y="822"/>
                      <a:pt x="7969" y="822"/>
                    </a:cubicBezTo>
                    <a:cubicBezTo>
                      <a:pt x="8592" y="822"/>
                      <a:pt x="9048" y="1020"/>
                      <a:pt x="9055" y="1023"/>
                    </a:cubicBezTo>
                    <a:lnTo>
                      <a:pt x="9391" y="273"/>
                    </a:lnTo>
                    <a:cubicBezTo>
                      <a:pt x="9356" y="256"/>
                      <a:pt x="8775" y="0"/>
                      <a:pt x="79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832669" y="3696091"/>
                <a:ext cx="462426" cy="556099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3277" extrusionOk="0">
                    <a:moveTo>
                      <a:pt x="564" y="1"/>
                    </a:moveTo>
                    <a:lnTo>
                      <a:pt x="0" y="600"/>
                    </a:lnTo>
                    <a:lnTo>
                      <a:pt x="1150" y="1679"/>
                    </a:lnTo>
                    <a:cubicBezTo>
                      <a:pt x="1473" y="1984"/>
                      <a:pt x="1704" y="2375"/>
                      <a:pt x="1811" y="2810"/>
                    </a:cubicBezTo>
                    <a:lnTo>
                      <a:pt x="1930" y="3276"/>
                    </a:lnTo>
                    <a:lnTo>
                      <a:pt x="2725" y="3076"/>
                    </a:lnTo>
                    <a:lnTo>
                      <a:pt x="2610" y="2611"/>
                    </a:lnTo>
                    <a:cubicBezTo>
                      <a:pt x="2463" y="2021"/>
                      <a:pt x="2153" y="1492"/>
                      <a:pt x="1709" y="1079"/>
                    </a:cubicBez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625468" y="2730513"/>
                <a:ext cx="692366" cy="986791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5815" extrusionOk="0">
                    <a:moveTo>
                      <a:pt x="3467" y="1"/>
                    </a:moveTo>
                    <a:lnTo>
                      <a:pt x="2268" y="1346"/>
                    </a:lnTo>
                    <a:lnTo>
                      <a:pt x="0" y="2828"/>
                    </a:lnTo>
                    <a:lnTo>
                      <a:pt x="1346" y="5814"/>
                    </a:lnTo>
                    <a:lnTo>
                      <a:pt x="2096" y="5478"/>
                    </a:lnTo>
                    <a:lnTo>
                      <a:pt x="1039" y="3134"/>
                    </a:lnTo>
                    <a:lnTo>
                      <a:pt x="2810" y="1971"/>
                    </a:lnTo>
                    <a:lnTo>
                      <a:pt x="4079" y="547"/>
                    </a:lnTo>
                    <a:lnTo>
                      <a:pt x="34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-224886" y="3001519"/>
                <a:ext cx="975591" cy="56662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3339" extrusionOk="0">
                    <a:moveTo>
                      <a:pt x="3711" y="1"/>
                    </a:moveTo>
                    <a:cubicBezTo>
                      <a:pt x="3349" y="1"/>
                      <a:pt x="2993" y="160"/>
                      <a:pt x="2752" y="458"/>
                    </a:cubicBezTo>
                    <a:lnTo>
                      <a:pt x="1097" y="2518"/>
                    </a:lnTo>
                    <a:lnTo>
                      <a:pt x="1" y="2518"/>
                    </a:lnTo>
                    <a:lnTo>
                      <a:pt x="1" y="3339"/>
                    </a:lnTo>
                    <a:lnTo>
                      <a:pt x="1492" y="3339"/>
                    </a:lnTo>
                    <a:lnTo>
                      <a:pt x="3391" y="974"/>
                    </a:lnTo>
                    <a:cubicBezTo>
                      <a:pt x="3471" y="877"/>
                      <a:pt x="3590" y="825"/>
                      <a:pt x="3709" y="825"/>
                    </a:cubicBezTo>
                    <a:cubicBezTo>
                      <a:pt x="3781" y="825"/>
                      <a:pt x="3854" y="844"/>
                      <a:pt x="3920" y="884"/>
                    </a:cubicBezTo>
                    <a:lnTo>
                      <a:pt x="5318" y="1737"/>
                    </a:lnTo>
                    <a:lnTo>
                      <a:pt x="5749" y="1031"/>
                    </a:lnTo>
                    <a:lnTo>
                      <a:pt x="4350" y="179"/>
                    </a:lnTo>
                    <a:cubicBezTo>
                      <a:pt x="4151" y="59"/>
                      <a:pt x="3930" y="1"/>
                      <a:pt x="3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-542560" y="3788067"/>
                <a:ext cx="8079298" cy="920609"/>
              </a:xfrm>
              <a:custGeom>
                <a:avLst/>
                <a:gdLst/>
                <a:ahLst/>
                <a:cxnLst/>
                <a:rect l="l" t="t" r="r" b="b"/>
                <a:pathLst>
                  <a:path w="47610" h="5425" extrusionOk="0">
                    <a:moveTo>
                      <a:pt x="443" y="0"/>
                    </a:moveTo>
                    <a:lnTo>
                      <a:pt x="0" y="692"/>
                    </a:lnTo>
                    <a:cubicBezTo>
                      <a:pt x="314" y="893"/>
                      <a:pt x="7478" y="5424"/>
                      <a:pt x="12476" y="5424"/>
                    </a:cubicBezTo>
                    <a:cubicBezTo>
                      <a:pt x="12676" y="5424"/>
                      <a:pt x="12871" y="5414"/>
                      <a:pt x="13062" y="5402"/>
                    </a:cubicBezTo>
                    <a:cubicBezTo>
                      <a:pt x="15081" y="5242"/>
                      <a:pt x="16333" y="4625"/>
                      <a:pt x="17656" y="3968"/>
                    </a:cubicBezTo>
                    <a:cubicBezTo>
                      <a:pt x="19584" y="3014"/>
                      <a:pt x="21762" y="1936"/>
                      <a:pt x="27065" y="1936"/>
                    </a:cubicBezTo>
                    <a:cubicBezTo>
                      <a:pt x="27242" y="1936"/>
                      <a:pt x="27422" y="1937"/>
                      <a:pt x="27606" y="1940"/>
                    </a:cubicBezTo>
                    <a:cubicBezTo>
                      <a:pt x="37011" y="2064"/>
                      <a:pt x="47295" y="4785"/>
                      <a:pt x="47396" y="4812"/>
                    </a:cubicBezTo>
                    <a:lnTo>
                      <a:pt x="47610" y="4017"/>
                    </a:lnTo>
                    <a:cubicBezTo>
                      <a:pt x="47508" y="3990"/>
                      <a:pt x="37127" y="1243"/>
                      <a:pt x="27620" y="1119"/>
                    </a:cubicBezTo>
                    <a:cubicBezTo>
                      <a:pt x="27437" y="1116"/>
                      <a:pt x="27257" y="1115"/>
                      <a:pt x="27080" y="1115"/>
                    </a:cubicBezTo>
                    <a:cubicBezTo>
                      <a:pt x="21575" y="1115"/>
                      <a:pt x="19304" y="2238"/>
                      <a:pt x="17292" y="3231"/>
                    </a:cubicBezTo>
                    <a:cubicBezTo>
                      <a:pt x="15987" y="3880"/>
                      <a:pt x="14860" y="4435"/>
                      <a:pt x="13000" y="4580"/>
                    </a:cubicBezTo>
                    <a:cubicBezTo>
                      <a:pt x="12829" y="4594"/>
                      <a:pt x="12653" y="4600"/>
                      <a:pt x="12474" y="4600"/>
                    </a:cubicBezTo>
                    <a:cubicBezTo>
                      <a:pt x="7721" y="4600"/>
                      <a:pt x="516" y="47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8191771" y="4755004"/>
                <a:ext cx="1304804" cy="876997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5168" extrusionOk="0">
                    <a:moveTo>
                      <a:pt x="432" y="1"/>
                    </a:moveTo>
                    <a:lnTo>
                      <a:pt x="1" y="698"/>
                    </a:lnTo>
                    <a:lnTo>
                      <a:pt x="7254" y="5167"/>
                    </a:lnTo>
                    <a:lnTo>
                      <a:pt x="7688" y="446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-542560" y="4027511"/>
                <a:ext cx="10039134" cy="1844612"/>
              </a:xfrm>
              <a:custGeom>
                <a:avLst/>
                <a:gdLst/>
                <a:ahLst/>
                <a:cxnLst/>
                <a:rect l="l" t="t" r="r" b="b"/>
                <a:pathLst>
                  <a:path w="59159" h="10870" extrusionOk="0">
                    <a:moveTo>
                      <a:pt x="443" y="0"/>
                    </a:moveTo>
                    <a:lnTo>
                      <a:pt x="0" y="697"/>
                    </a:lnTo>
                    <a:cubicBezTo>
                      <a:pt x="314" y="897"/>
                      <a:pt x="7478" y="5424"/>
                      <a:pt x="12476" y="5424"/>
                    </a:cubicBezTo>
                    <a:cubicBezTo>
                      <a:pt x="12676" y="5424"/>
                      <a:pt x="12871" y="5420"/>
                      <a:pt x="13062" y="5402"/>
                    </a:cubicBezTo>
                    <a:cubicBezTo>
                      <a:pt x="15081" y="5247"/>
                      <a:pt x="16333" y="4630"/>
                      <a:pt x="17656" y="3973"/>
                    </a:cubicBezTo>
                    <a:cubicBezTo>
                      <a:pt x="19584" y="3019"/>
                      <a:pt x="21762" y="1941"/>
                      <a:pt x="27065" y="1941"/>
                    </a:cubicBezTo>
                    <a:cubicBezTo>
                      <a:pt x="27242" y="1941"/>
                      <a:pt x="27422" y="1942"/>
                      <a:pt x="27606" y="1944"/>
                    </a:cubicBezTo>
                    <a:cubicBezTo>
                      <a:pt x="35720" y="2051"/>
                      <a:pt x="44356" y="4052"/>
                      <a:pt x="46811" y="4665"/>
                    </a:cubicBezTo>
                    <a:cubicBezTo>
                      <a:pt x="47171" y="4754"/>
                      <a:pt x="47530" y="4870"/>
                      <a:pt x="47876" y="5003"/>
                    </a:cubicBezTo>
                    <a:lnTo>
                      <a:pt x="49457" y="5624"/>
                    </a:lnTo>
                    <a:cubicBezTo>
                      <a:pt x="50815" y="6152"/>
                      <a:pt x="52128" y="6809"/>
                      <a:pt x="53371" y="7572"/>
                    </a:cubicBezTo>
                    <a:lnTo>
                      <a:pt x="58724" y="10870"/>
                    </a:lnTo>
                    <a:lnTo>
                      <a:pt x="59158" y="10169"/>
                    </a:lnTo>
                    <a:lnTo>
                      <a:pt x="53802" y="6871"/>
                    </a:lnTo>
                    <a:cubicBezTo>
                      <a:pt x="52519" y="6081"/>
                      <a:pt x="51161" y="5402"/>
                      <a:pt x="49758" y="4856"/>
                    </a:cubicBezTo>
                    <a:lnTo>
                      <a:pt x="48174" y="4239"/>
                    </a:lnTo>
                    <a:cubicBezTo>
                      <a:pt x="47796" y="4089"/>
                      <a:pt x="47406" y="3964"/>
                      <a:pt x="47011" y="3866"/>
                    </a:cubicBezTo>
                    <a:cubicBezTo>
                      <a:pt x="44534" y="3249"/>
                      <a:pt x="35818" y="1230"/>
                      <a:pt x="27620" y="1123"/>
                    </a:cubicBezTo>
                    <a:cubicBezTo>
                      <a:pt x="27437" y="1121"/>
                      <a:pt x="27257" y="1120"/>
                      <a:pt x="27080" y="1120"/>
                    </a:cubicBezTo>
                    <a:cubicBezTo>
                      <a:pt x="21575" y="1120"/>
                      <a:pt x="19304" y="2243"/>
                      <a:pt x="17292" y="3237"/>
                    </a:cubicBezTo>
                    <a:cubicBezTo>
                      <a:pt x="15987" y="3880"/>
                      <a:pt x="14860" y="4439"/>
                      <a:pt x="13000" y="4585"/>
                    </a:cubicBezTo>
                    <a:cubicBezTo>
                      <a:pt x="12829" y="4598"/>
                      <a:pt x="12654" y="4605"/>
                      <a:pt x="12475" y="4605"/>
                    </a:cubicBezTo>
                    <a:cubicBezTo>
                      <a:pt x="7721" y="4605"/>
                      <a:pt x="516" y="48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7813176" y="4197717"/>
                <a:ext cx="348898" cy="26523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1563" extrusionOk="0">
                    <a:moveTo>
                      <a:pt x="1811" y="1"/>
                    </a:moveTo>
                    <a:lnTo>
                      <a:pt x="0" y="1185"/>
                    </a:lnTo>
                    <a:lnTo>
                      <a:pt x="248" y="1562"/>
                    </a:lnTo>
                    <a:lnTo>
                      <a:pt x="2055" y="378"/>
                    </a:lnTo>
                    <a:lnTo>
                      <a:pt x="1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8136110" y="4240651"/>
                <a:ext cx="91976" cy="366207"/>
              </a:xfrm>
              <a:custGeom>
                <a:avLst/>
                <a:gdLst/>
                <a:ahLst/>
                <a:cxnLst/>
                <a:rect l="l" t="t" r="r" b="b"/>
                <a:pathLst>
                  <a:path w="542" h="2158" extrusionOk="0">
                    <a:moveTo>
                      <a:pt x="95" y="0"/>
                    </a:moveTo>
                    <a:lnTo>
                      <a:pt x="1" y="2135"/>
                    </a:lnTo>
                    <a:lnTo>
                      <a:pt x="445" y="2157"/>
                    </a:lnTo>
                    <a:lnTo>
                      <a:pt x="542" y="23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7425926" y="4350106"/>
                <a:ext cx="909239" cy="642475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3786" extrusionOk="0">
                    <a:moveTo>
                      <a:pt x="2016" y="824"/>
                    </a:moveTo>
                    <a:cubicBezTo>
                      <a:pt x="2322" y="824"/>
                      <a:pt x="2682" y="900"/>
                      <a:pt x="3055" y="1069"/>
                    </a:cubicBezTo>
                    <a:cubicBezTo>
                      <a:pt x="3955" y="1477"/>
                      <a:pt x="4381" y="2196"/>
                      <a:pt x="4204" y="2587"/>
                    </a:cubicBezTo>
                    <a:cubicBezTo>
                      <a:pt x="4103" y="2815"/>
                      <a:pt x="3780" y="2959"/>
                      <a:pt x="3349" y="2959"/>
                    </a:cubicBezTo>
                    <a:cubicBezTo>
                      <a:pt x="3042" y="2959"/>
                      <a:pt x="2679" y="2885"/>
                      <a:pt x="2304" y="2715"/>
                    </a:cubicBezTo>
                    <a:cubicBezTo>
                      <a:pt x="1408" y="2307"/>
                      <a:pt x="977" y="1588"/>
                      <a:pt x="1154" y="1197"/>
                    </a:cubicBezTo>
                    <a:cubicBezTo>
                      <a:pt x="1256" y="971"/>
                      <a:pt x="1580" y="824"/>
                      <a:pt x="2016" y="824"/>
                    </a:cubicBezTo>
                    <a:close/>
                    <a:moveTo>
                      <a:pt x="2010" y="0"/>
                    </a:moveTo>
                    <a:cubicBezTo>
                      <a:pt x="1270" y="0"/>
                      <a:pt x="656" y="299"/>
                      <a:pt x="404" y="856"/>
                    </a:cubicBezTo>
                    <a:cubicBezTo>
                      <a:pt x="1" y="1739"/>
                      <a:pt x="689" y="2884"/>
                      <a:pt x="1963" y="3466"/>
                    </a:cubicBezTo>
                    <a:cubicBezTo>
                      <a:pt x="2437" y="3683"/>
                      <a:pt x="2912" y="3786"/>
                      <a:pt x="3347" y="3786"/>
                    </a:cubicBezTo>
                    <a:cubicBezTo>
                      <a:pt x="4088" y="3786"/>
                      <a:pt x="4706" y="3483"/>
                      <a:pt x="4958" y="2928"/>
                    </a:cubicBezTo>
                    <a:cubicBezTo>
                      <a:pt x="5358" y="2045"/>
                      <a:pt x="4674" y="900"/>
                      <a:pt x="3395" y="318"/>
                    </a:cubicBezTo>
                    <a:cubicBezTo>
                      <a:pt x="2922" y="103"/>
                      <a:pt x="2444" y="0"/>
                      <a:pt x="20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1690490" y="3794855"/>
                <a:ext cx="958282" cy="862403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082" extrusionOk="0">
                    <a:moveTo>
                      <a:pt x="5091" y="1"/>
                    </a:moveTo>
                    <a:cubicBezTo>
                      <a:pt x="5077" y="18"/>
                      <a:pt x="3444" y="1496"/>
                      <a:pt x="2255" y="2158"/>
                    </a:cubicBezTo>
                    <a:cubicBezTo>
                      <a:pt x="910" y="2898"/>
                      <a:pt x="36" y="4643"/>
                      <a:pt x="1" y="4718"/>
                    </a:cubicBezTo>
                    <a:lnTo>
                      <a:pt x="737" y="5082"/>
                    </a:lnTo>
                    <a:cubicBezTo>
                      <a:pt x="746" y="5065"/>
                      <a:pt x="1536" y="3493"/>
                      <a:pt x="2650" y="2877"/>
                    </a:cubicBezTo>
                    <a:cubicBezTo>
                      <a:pt x="3928" y="2170"/>
                      <a:pt x="5575" y="671"/>
                      <a:pt x="5646" y="608"/>
                    </a:cubicBezTo>
                    <a:lnTo>
                      <a:pt x="50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2316334" y="3771437"/>
                <a:ext cx="445286" cy="6816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017" extrusionOk="0">
                    <a:moveTo>
                      <a:pt x="1895" y="0"/>
                    </a:moveTo>
                    <a:lnTo>
                      <a:pt x="0" y="3640"/>
                    </a:lnTo>
                    <a:lnTo>
                      <a:pt x="729" y="4017"/>
                    </a:lnTo>
                    <a:lnTo>
                      <a:pt x="2624" y="382"/>
                    </a:lnTo>
                    <a:lnTo>
                      <a:pt x="18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2770614" y="3759389"/>
                <a:ext cx="664366" cy="354159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087" extrusionOk="0">
                    <a:moveTo>
                      <a:pt x="0" y="1"/>
                    </a:moveTo>
                    <a:lnTo>
                      <a:pt x="0" y="568"/>
                    </a:lnTo>
                    <a:cubicBezTo>
                      <a:pt x="0" y="1301"/>
                      <a:pt x="577" y="1909"/>
                      <a:pt x="1309" y="1949"/>
                    </a:cubicBezTo>
                    <a:lnTo>
                      <a:pt x="3897" y="2086"/>
                    </a:lnTo>
                    <a:lnTo>
                      <a:pt x="3915" y="1714"/>
                    </a:lnTo>
                    <a:lnTo>
                      <a:pt x="1327" y="1572"/>
                    </a:lnTo>
                    <a:cubicBezTo>
                      <a:pt x="795" y="1545"/>
                      <a:pt x="377" y="1101"/>
                      <a:pt x="377" y="568"/>
                    </a:cubicBez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4770839" y="1552473"/>
                <a:ext cx="602935" cy="658596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3881" extrusionOk="0">
                    <a:moveTo>
                      <a:pt x="2700" y="1"/>
                    </a:moveTo>
                    <a:lnTo>
                      <a:pt x="2430" y="258"/>
                    </a:lnTo>
                    <a:lnTo>
                      <a:pt x="2509" y="343"/>
                    </a:lnTo>
                    <a:cubicBezTo>
                      <a:pt x="3108" y="982"/>
                      <a:pt x="3149" y="1977"/>
                      <a:pt x="2594" y="2655"/>
                    </a:cubicBezTo>
                    <a:lnTo>
                      <a:pt x="2438" y="2850"/>
                    </a:lnTo>
                    <a:cubicBezTo>
                      <a:pt x="2093" y="3277"/>
                      <a:pt x="1588" y="3505"/>
                      <a:pt x="1072" y="3505"/>
                    </a:cubicBezTo>
                    <a:cubicBezTo>
                      <a:pt x="771" y="3505"/>
                      <a:pt x="467" y="3427"/>
                      <a:pt x="187" y="3268"/>
                    </a:cubicBezTo>
                    <a:lnTo>
                      <a:pt x="1" y="3591"/>
                    </a:lnTo>
                    <a:cubicBezTo>
                      <a:pt x="339" y="3782"/>
                      <a:pt x="707" y="3880"/>
                      <a:pt x="1076" y="3880"/>
                    </a:cubicBezTo>
                    <a:cubicBezTo>
                      <a:pt x="1697" y="3880"/>
                      <a:pt x="2309" y="3601"/>
                      <a:pt x="2731" y="3085"/>
                    </a:cubicBezTo>
                    <a:lnTo>
                      <a:pt x="2886" y="2891"/>
                    </a:lnTo>
                    <a:cubicBezTo>
                      <a:pt x="3552" y="2065"/>
                      <a:pt x="3507" y="862"/>
                      <a:pt x="2780" y="86"/>
                    </a:cubicBezTo>
                    <a:lnTo>
                      <a:pt x="27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137894" y="3141011"/>
                <a:ext cx="523347" cy="1002743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909" extrusionOk="0">
                    <a:moveTo>
                      <a:pt x="1563" y="1"/>
                    </a:moveTo>
                    <a:cubicBezTo>
                      <a:pt x="1048" y="1"/>
                      <a:pt x="565" y="328"/>
                      <a:pt x="426" y="800"/>
                    </a:cubicBezTo>
                    <a:cubicBezTo>
                      <a:pt x="288" y="1265"/>
                      <a:pt x="484" y="1714"/>
                      <a:pt x="693" y="2135"/>
                    </a:cubicBezTo>
                    <a:lnTo>
                      <a:pt x="1478" y="3698"/>
                    </a:lnTo>
                    <a:cubicBezTo>
                      <a:pt x="1390" y="3681"/>
                      <a:pt x="1303" y="3673"/>
                      <a:pt x="1216" y="3673"/>
                    </a:cubicBezTo>
                    <a:cubicBezTo>
                      <a:pt x="960" y="3673"/>
                      <a:pt x="714" y="3746"/>
                      <a:pt x="515" y="3889"/>
                    </a:cubicBezTo>
                    <a:cubicBezTo>
                      <a:pt x="213" y="4106"/>
                      <a:pt x="27" y="4475"/>
                      <a:pt x="13" y="4883"/>
                    </a:cubicBezTo>
                    <a:cubicBezTo>
                      <a:pt x="0" y="5292"/>
                      <a:pt x="160" y="5673"/>
                      <a:pt x="448" y="5908"/>
                    </a:cubicBezTo>
                    <a:lnTo>
                      <a:pt x="781" y="5505"/>
                    </a:lnTo>
                    <a:cubicBezTo>
                      <a:pt x="621" y="5371"/>
                      <a:pt x="527" y="5145"/>
                      <a:pt x="537" y="4901"/>
                    </a:cubicBezTo>
                    <a:cubicBezTo>
                      <a:pt x="546" y="4657"/>
                      <a:pt x="652" y="4434"/>
                      <a:pt x="820" y="4315"/>
                    </a:cubicBezTo>
                    <a:cubicBezTo>
                      <a:pt x="933" y="4234"/>
                      <a:pt x="1072" y="4193"/>
                      <a:pt x="1221" y="4193"/>
                    </a:cubicBezTo>
                    <a:cubicBezTo>
                      <a:pt x="1302" y="4193"/>
                      <a:pt x="1386" y="4205"/>
                      <a:pt x="1469" y="4231"/>
                    </a:cubicBezTo>
                    <a:cubicBezTo>
                      <a:pt x="1656" y="4288"/>
                      <a:pt x="1811" y="4399"/>
                      <a:pt x="1904" y="4541"/>
                    </a:cubicBezTo>
                    <a:lnTo>
                      <a:pt x="1975" y="4683"/>
                    </a:lnTo>
                    <a:lnTo>
                      <a:pt x="2450" y="4470"/>
                    </a:lnTo>
                    <a:cubicBezTo>
                      <a:pt x="2428" y="4407"/>
                      <a:pt x="2397" y="4346"/>
                      <a:pt x="2361" y="4284"/>
                    </a:cubicBezTo>
                    <a:lnTo>
                      <a:pt x="1162" y="1900"/>
                    </a:lnTo>
                    <a:cubicBezTo>
                      <a:pt x="990" y="1558"/>
                      <a:pt x="843" y="1230"/>
                      <a:pt x="927" y="951"/>
                    </a:cubicBezTo>
                    <a:cubicBezTo>
                      <a:pt x="1002" y="701"/>
                      <a:pt x="1285" y="523"/>
                      <a:pt x="1576" y="523"/>
                    </a:cubicBezTo>
                    <a:cubicBezTo>
                      <a:pt x="1616" y="523"/>
                      <a:pt x="1655" y="526"/>
                      <a:pt x="1695" y="533"/>
                    </a:cubicBezTo>
                    <a:cubicBezTo>
                      <a:pt x="2015" y="595"/>
                      <a:pt x="2307" y="871"/>
                      <a:pt x="2436" y="1230"/>
                    </a:cubicBezTo>
                    <a:cubicBezTo>
                      <a:pt x="2583" y="1643"/>
                      <a:pt x="2512" y="2091"/>
                      <a:pt x="2428" y="2393"/>
                    </a:cubicBezTo>
                    <a:lnTo>
                      <a:pt x="2934" y="2531"/>
                    </a:lnTo>
                    <a:cubicBezTo>
                      <a:pt x="3084" y="1994"/>
                      <a:pt x="3084" y="1483"/>
                      <a:pt x="2930" y="1057"/>
                    </a:cubicBezTo>
                    <a:cubicBezTo>
                      <a:pt x="2738" y="525"/>
                      <a:pt x="2295" y="116"/>
                      <a:pt x="1793" y="23"/>
                    </a:cubicBezTo>
                    <a:cubicBezTo>
                      <a:pt x="1716" y="8"/>
                      <a:pt x="1639" y="1"/>
                      <a:pt x="15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5696539" y="3569667"/>
                <a:ext cx="617869" cy="728342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4292" extrusionOk="0">
                    <a:moveTo>
                      <a:pt x="3503" y="0"/>
                    </a:moveTo>
                    <a:cubicBezTo>
                      <a:pt x="2473" y="284"/>
                      <a:pt x="1559" y="910"/>
                      <a:pt x="920" y="1758"/>
                    </a:cubicBezTo>
                    <a:cubicBezTo>
                      <a:pt x="765" y="1895"/>
                      <a:pt x="649" y="2073"/>
                      <a:pt x="591" y="2268"/>
                    </a:cubicBezTo>
                    <a:lnTo>
                      <a:pt x="1" y="4292"/>
                    </a:lnTo>
                    <a:lnTo>
                      <a:pt x="1070" y="2473"/>
                    </a:lnTo>
                    <a:cubicBezTo>
                      <a:pt x="1142" y="2348"/>
                      <a:pt x="1221" y="2228"/>
                      <a:pt x="1306" y="2113"/>
                    </a:cubicBezTo>
                    <a:cubicBezTo>
                      <a:pt x="1422" y="2024"/>
                      <a:pt x="1566" y="1969"/>
                      <a:pt x="1711" y="1969"/>
                    </a:cubicBezTo>
                    <a:cubicBezTo>
                      <a:pt x="1727" y="1969"/>
                      <a:pt x="1743" y="1970"/>
                      <a:pt x="1758" y="1971"/>
                    </a:cubicBezTo>
                    <a:cubicBezTo>
                      <a:pt x="2047" y="1998"/>
                      <a:pt x="2309" y="2233"/>
                      <a:pt x="2371" y="2526"/>
                    </a:cubicBezTo>
                    <a:cubicBezTo>
                      <a:pt x="2434" y="2813"/>
                      <a:pt x="2295" y="3147"/>
                      <a:pt x="2047" y="3319"/>
                    </a:cubicBezTo>
                    <a:cubicBezTo>
                      <a:pt x="1909" y="3414"/>
                      <a:pt x="1740" y="3463"/>
                      <a:pt x="1569" y="3463"/>
                    </a:cubicBezTo>
                    <a:cubicBezTo>
                      <a:pt x="1426" y="3463"/>
                      <a:pt x="1282" y="3429"/>
                      <a:pt x="1155" y="3360"/>
                    </a:cubicBezTo>
                    <a:lnTo>
                      <a:pt x="910" y="3821"/>
                    </a:lnTo>
                    <a:cubicBezTo>
                      <a:pt x="1111" y="3929"/>
                      <a:pt x="1339" y="3982"/>
                      <a:pt x="1565" y="3982"/>
                    </a:cubicBezTo>
                    <a:cubicBezTo>
                      <a:pt x="1841" y="3982"/>
                      <a:pt x="2116" y="3904"/>
                      <a:pt x="2340" y="3751"/>
                    </a:cubicBezTo>
                    <a:cubicBezTo>
                      <a:pt x="2766" y="3462"/>
                      <a:pt x="2993" y="2911"/>
                      <a:pt x="2886" y="2414"/>
                    </a:cubicBezTo>
                    <a:cubicBezTo>
                      <a:pt x="2780" y="1930"/>
                      <a:pt x="2375" y="1545"/>
                      <a:pt x="1896" y="1461"/>
                    </a:cubicBezTo>
                    <a:cubicBezTo>
                      <a:pt x="2393" y="1016"/>
                      <a:pt x="2993" y="683"/>
                      <a:pt x="3641" y="506"/>
                    </a:cubicBezTo>
                    <a:lnTo>
                      <a:pt x="35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1765666" y="4696967"/>
                <a:ext cx="506377" cy="1230986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7254" extrusionOk="0">
                    <a:moveTo>
                      <a:pt x="2318" y="1"/>
                    </a:moveTo>
                    <a:cubicBezTo>
                      <a:pt x="2136" y="250"/>
                      <a:pt x="560" y="2487"/>
                      <a:pt x="357" y="3698"/>
                    </a:cubicBezTo>
                    <a:cubicBezTo>
                      <a:pt x="166" y="4857"/>
                      <a:pt x="6" y="7103"/>
                      <a:pt x="1" y="7195"/>
                    </a:cubicBezTo>
                    <a:lnTo>
                      <a:pt x="818" y="7254"/>
                    </a:lnTo>
                    <a:cubicBezTo>
                      <a:pt x="822" y="7232"/>
                      <a:pt x="982" y="4954"/>
                      <a:pt x="1168" y="3836"/>
                    </a:cubicBezTo>
                    <a:cubicBezTo>
                      <a:pt x="1311" y="2967"/>
                      <a:pt x="2526" y="1115"/>
                      <a:pt x="2983" y="476"/>
                    </a:cubicBezTo>
                    <a:lnTo>
                      <a:pt x="23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1243167" y="5082350"/>
                <a:ext cx="702039" cy="2401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415" extrusionOk="0">
                    <a:moveTo>
                      <a:pt x="1658" y="0"/>
                    </a:moveTo>
                    <a:cubicBezTo>
                      <a:pt x="721" y="0"/>
                      <a:pt x="50" y="333"/>
                      <a:pt x="0" y="358"/>
                    </a:cubicBezTo>
                    <a:lnTo>
                      <a:pt x="306" y="956"/>
                    </a:lnTo>
                    <a:cubicBezTo>
                      <a:pt x="316" y="952"/>
                      <a:pt x="870" y="678"/>
                      <a:pt x="1652" y="678"/>
                    </a:cubicBezTo>
                    <a:cubicBezTo>
                      <a:pt x="2255" y="678"/>
                      <a:pt x="2994" y="841"/>
                      <a:pt x="3724" y="1415"/>
                    </a:cubicBezTo>
                    <a:lnTo>
                      <a:pt x="4136" y="886"/>
                    </a:lnTo>
                    <a:cubicBezTo>
                      <a:pt x="3261" y="198"/>
                      <a:pt x="2381" y="0"/>
                      <a:pt x="16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1188185" y="5299733"/>
                <a:ext cx="463953" cy="752439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4434" extrusionOk="0">
                    <a:moveTo>
                      <a:pt x="736" y="0"/>
                    </a:moveTo>
                    <a:lnTo>
                      <a:pt x="0" y="359"/>
                    </a:lnTo>
                    <a:lnTo>
                      <a:pt x="1998" y="4434"/>
                    </a:lnTo>
                    <a:lnTo>
                      <a:pt x="2734" y="4069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1795193" y="4448530"/>
                <a:ext cx="1078767" cy="593772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3499" extrusionOk="0">
                    <a:moveTo>
                      <a:pt x="5992" y="0"/>
                    </a:moveTo>
                    <a:cubicBezTo>
                      <a:pt x="5581" y="1826"/>
                      <a:pt x="2370" y="3123"/>
                      <a:pt x="1293" y="3123"/>
                    </a:cubicBezTo>
                    <a:cubicBezTo>
                      <a:pt x="1264" y="3123"/>
                      <a:pt x="1237" y="3122"/>
                      <a:pt x="1212" y="3120"/>
                    </a:cubicBezTo>
                    <a:cubicBezTo>
                      <a:pt x="422" y="3067"/>
                      <a:pt x="422" y="2602"/>
                      <a:pt x="422" y="2548"/>
                    </a:cubicBezTo>
                    <a:lnTo>
                      <a:pt x="257" y="2541"/>
                    </a:lnTo>
                    <a:lnTo>
                      <a:pt x="257" y="2541"/>
                    </a:lnTo>
                    <a:lnTo>
                      <a:pt x="49" y="2526"/>
                    </a:lnTo>
                    <a:lnTo>
                      <a:pt x="49" y="2526"/>
                    </a:lnTo>
                    <a:cubicBezTo>
                      <a:pt x="49" y="2534"/>
                      <a:pt x="0" y="3409"/>
                      <a:pt x="1185" y="3493"/>
                    </a:cubicBezTo>
                    <a:cubicBezTo>
                      <a:pt x="1217" y="3498"/>
                      <a:pt x="1248" y="3498"/>
                      <a:pt x="1283" y="3498"/>
                    </a:cubicBezTo>
                    <a:cubicBezTo>
                      <a:pt x="1904" y="3498"/>
                      <a:pt x="3036" y="3134"/>
                      <a:pt x="3981" y="2624"/>
                    </a:cubicBezTo>
                    <a:cubicBezTo>
                      <a:pt x="4749" y="2206"/>
                      <a:pt x="6076" y="1328"/>
                      <a:pt x="6356" y="80"/>
                    </a:cubicBezTo>
                    <a:lnTo>
                      <a:pt x="59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2088261" y="3621424"/>
                <a:ext cx="244195" cy="31971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884" extrusionOk="0">
                    <a:moveTo>
                      <a:pt x="217" y="1"/>
                    </a:moveTo>
                    <a:lnTo>
                      <a:pt x="0" y="308"/>
                    </a:lnTo>
                    <a:lnTo>
                      <a:pt x="896" y="943"/>
                    </a:lnTo>
                    <a:lnTo>
                      <a:pt x="315" y="1644"/>
                    </a:lnTo>
                    <a:lnTo>
                      <a:pt x="603" y="1883"/>
                    </a:lnTo>
                    <a:lnTo>
                      <a:pt x="1438" y="867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275607" y="1887795"/>
                <a:ext cx="527420" cy="104873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618" extrusionOk="0">
                    <a:moveTo>
                      <a:pt x="1" y="1"/>
                    </a:moveTo>
                    <a:lnTo>
                      <a:pt x="1" y="617"/>
                    </a:lnTo>
                    <a:lnTo>
                      <a:pt x="3108" y="617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5564005" y="4525912"/>
                <a:ext cx="1002743" cy="540487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3185" extrusionOk="0">
                    <a:moveTo>
                      <a:pt x="5373" y="0"/>
                    </a:moveTo>
                    <a:cubicBezTo>
                      <a:pt x="1722" y="0"/>
                      <a:pt x="73" y="2719"/>
                      <a:pt x="1" y="2842"/>
                    </a:cubicBezTo>
                    <a:lnTo>
                      <a:pt x="583" y="3184"/>
                    </a:lnTo>
                    <a:cubicBezTo>
                      <a:pt x="595" y="3159"/>
                      <a:pt x="2103" y="673"/>
                      <a:pt x="5391" y="673"/>
                    </a:cubicBezTo>
                    <a:cubicBezTo>
                      <a:pt x="5543" y="673"/>
                      <a:pt x="5699" y="678"/>
                      <a:pt x="5860" y="689"/>
                    </a:cubicBezTo>
                    <a:lnTo>
                      <a:pt x="5909" y="19"/>
                    </a:lnTo>
                    <a:cubicBezTo>
                      <a:pt x="5725" y="6"/>
                      <a:pt x="5547" y="0"/>
                      <a:pt x="5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4662402" y="4273911"/>
                <a:ext cx="755833" cy="693045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4084" extrusionOk="0">
                    <a:moveTo>
                      <a:pt x="107" y="0"/>
                    </a:moveTo>
                    <a:lnTo>
                      <a:pt x="1" y="666"/>
                    </a:lnTo>
                    <a:cubicBezTo>
                      <a:pt x="27" y="670"/>
                      <a:pt x="2917" y="1176"/>
                      <a:pt x="3809" y="4083"/>
                    </a:cubicBezTo>
                    <a:lnTo>
                      <a:pt x="4453" y="3883"/>
                    </a:lnTo>
                    <a:cubicBezTo>
                      <a:pt x="3441" y="581"/>
                      <a:pt x="246" y="22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4593844" y="4495706"/>
                <a:ext cx="528268" cy="1285289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574" extrusionOk="0">
                    <a:moveTo>
                      <a:pt x="1066" y="672"/>
                    </a:moveTo>
                    <a:cubicBezTo>
                      <a:pt x="1204" y="672"/>
                      <a:pt x="1363" y="721"/>
                      <a:pt x="1484" y="841"/>
                    </a:cubicBezTo>
                    <a:cubicBezTo>
                      <a:pt x="1816" y="1160"/>
                      <a:pt x="2029" y="1520"/>
                      <a:pt x="2150" y="1959"/>
                    </a:cubicBezTo>
                    <a:cubicBezTo>
                      <a:pt x="1865" y="1959"/>
                      <a:pt x="1492" y="1951"/>
                      <a:pt x="1355" y="1889"/>
                    </a:cubicBezTo>
                    <a:cubicBezTo>
                      <a:pt x="1044" y="1756"/>
                      <a:pt x="724" y="1351"/>
                      <a:pt x="707" y="1072"/>
                    </a:cubicBezTo>
                    <a:cubicBezTo>
                      <a:pt x="693" y="890"/>
                      <a:pt x="747" y="770"/>
                      <a:pt x="876" y="712"/>
                    </a:cubicBezTo>
                    <a:cubicBezTo>
                      <a:pt x="929" y="685"/>
                      <a:pt x="996" y="672"/>
                      <a:pt x="1066" y="672"/>
                    </a:cubicBezTo>
                    <a:close/>
                    <a:moveTo>
                      <a:pt x="1070" y="0"/>
                    </a:moveTo>
                    <a:cubicBezTo>
                      <a:pt x="903" y="0"/>
                      <a:pt x="738" y="34"/>
                      <a:pt x="587" y="105"/>
                    </a:cubicBezTo>
                    <a:cubicBezTo>
                      <a:pt x="210" y="282"/>
                      <a:pt x="1" y="659"/>
                      <a:pt x="37" y="1121"/>
                    </a:cubicBezTo>
                    <a:cubicBezTo>
                      <a:pt x="77" y="1711"/>
                      <a:pt x="613" y="2301"/>
                      <a:pt x="1084" y="2506"/>
                    </a:cubicBezTo>
                    <a:cubicBezTo>
                      <a:pt x="1351" y="2621"/>
                      <a:pt x="1795" y="2635"/>
                      <a:pt x="2274" y="2635"/>
                    </a:cubicBezTo>
                    <a:cubicBezTo>
                      <a:pt x="2278" y="2674"/>
                      <a:pt x="2283" y="2709"/>
                      <a:pt x="2291" y="2750"/>
                    </a:cubicBezTo>
                    <a:cubicBezTo>
                      <a:pt x="2340" y="3082"/>
                      <a:pt x="2393" y="3424"/>
                      <a:pt x="2412" y="3739"/>
                    </a:cubicBezTo>
                    <a:cubicBezTo>
                      <a:pt x="2434" y="4104"/>
                      <a:pt x="2381" y="4440"/>
                      <a:pt x="2327" y="4796"/>
                    </a:cubicBezTo>
                    <a:cubicBezTo>
                      <a:pt x="2295" y="4978"/>
                      <a:pt x="2269" y="5164"/>
                      <a:pt x="2248" y="5359"/>
                    </a:cubicBezTo>
                    <a:cubicBezTo>
                      <a:pt x="2176" y="6074"/>
                      <a:pt x="2172" y="6784"/>
                      <a:pt x="2172" y="7574"/>
                    </a:cubicBezTo>
                    <a:lnTo>
                      <a:pt x="2846" y="7570"/>
                    </a:lnTo>
                    <a:cubicBezTo>
                      <a:pt x="2842" y="6802"/>
                      <a:pt x="2846" y="6109"/>
                      <a:pt x="2918" y="5431"/>
                    </a:cubicBezTo>
                    <a:cubicBezTo>
                      <a:pt x="2935" y="5249"/>
                      <a:pt x="2961" y="5071"/>
                      <a:pt x="2993" y="4898"/>
                    </a:cubicBezTo>
                    <a:cubicBezTo>
                      <a:pt x="3051" y="4525"/>
                      <a:pt x="3112" y="4139"/>
                      <a:pt x="3086" y="3700"/>
                    </a:cubicBezTo>
                    <a:cubicBezTo>
                      <a:pt x="3063" y="3354"/>
                      <a:pt x="3010" y="2994"/>
                      <a:pt x="2953" y="2647"/>
                    </a:cubicBezTo>
                    <a:cubicBezTo>
                      <a:pt x="2935" y="2510"/>
                      <a:pt x="2913" y="2377"/>
                      <a:pt x="2895" y="2248"/>
                    </a:cubicBezTo>
                    <a:cubicBezTo>
                      <a:pt x="2789" y="1484"/>
                      <a:pt x="2478" y="867"/>
                      <a:pt x="1955" y="357"/>
                    </a:cubicBezTo>
                    <a:cubicBezTo>
                      <a:pt x="1713" y="124"/>
                      <a:pt x="1389" y="0"/>
                      <a:pt x="1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881848" y="5075053"/>
                <a:ext cx="762451" cy="725457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4275" extrusionOk="0">
                    <a:moveTo>
                      <a:pt x="1786" y="0"/>
                    </a:moveTo>
                    <a:cubicBezTo>
                      <a:pt x="1223" y="0"/>
                      <a:pt x="727" y="393"/>
                      <a:pt x="613" y="964"/>
                    </a:cubicBezTo>
                    <a:lnTo>
                      <a:pt x="1" y="3996"/>
                    </a:lnTo>
                    <a:lnTo>
                      <a:pt x="586" y="4111"/>
                    </a:lnTo>
                    <a:lnTo>
                      <a:pt x="1199" y="1085"/>
                    </a:lnTo>
                    <a:cubicBezTo>
                      <a:pt x="1259" y="796"/>
                      <a:pt x="1506" y="600"/>
                      <a:pt x="1792" y="600"/>
                    </a:cubicBezTo>
                    <a:cubicBezTo>
                      <a:pt x="1828" y="600"/>
                      <a:pt x="1864" y="603"/>
                      <a:pt x="1901" y="610"/>
                    </a:cubicBezTo>
                    <a:lnTo>
                      <a:pt x="3360" y="862"/>
                    </a:lnTo>
                    <a:cubicBezTo>
                      <a:pt x="3663" y="915"/>
                      <a:pt x="3880" y="1186"/>
                      <a:pt x="3866" y="1488"/>
                    </a:cubicBezTo>
                    <a:lnTo>
                      <a:pt x="3733" y="4248"/>
                    </a:lnTo>
                    <a:lnTo>
                      <a:pt x="4333" y="4275"/>
                    </a:lnTo>
                    <a:lnTo>
                      <a:pt x="4462" y="1519"/>
                    </a:lnTo>
                    <a:cubicBezTo>
                      <a:pt x="4493" y="915"/>
                      <a:pt x="4062" y="378"/>
                      <a:pt x="3467" y="276"/>
                    </a:cubicBezTo>
                    <a:lnTo>
                      <a:pt x="2002" y="19"/>
                    </a:lnTo>
                    <a:cubicBezTo>
                      <a:pt x="1929" y="6"/>
                      <a:pt x="1857" y="0"/>
                      <a:pt x="1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6192225" y="5185866"/>
                <a:ext cx="186158" cy="619226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649" extrusionOk="0">
                    <a:moveTo>
                      <a:pt x="507" y="0"/>
                    </a:moveTo>
                    <a:lnTo>
                      <a:pt x="1" y="3564"/>
                    </a:lnTo>
                    <a:lnTo>
                      <a:pt x="591" y="3649"/>
                    </a:lnTo>
                    <a:lnTo>
                      <a:pt x="1097" y="86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21" name="Google Shape;421;p15"/>
            <p:cNvSpPr/>
            <p:nvPr/>
          </p:nvSpPr>
          <p:spPr>
            <a:xfrm>
              <a:off x="-531102" y="-214000"/>
              <a:ext cx="5020575" cy="2140750"/>
            </a:xfrm>
            <a:custGeom>
              <a:avLst/>
              <a:gdLst/>
              <a:ahLst/>
              <a:cxnLst/>
              <a:rect l="l" t="t" r="r" b="b"/>
              <a:pathLst>
                <a:path w="200823" h="85630" extrusionOk="0">
                  <a:moveTo>
                    <a:pt x="0" y="1971"/>
                  </a:moveTo>
                  <a:lnTo>
                    <a:pt x="7882" y="53529"/>
                  </a:lnTo>
                  <a:lnTo>
                    <a:pt x="17734" y="52051"/>
                  </a:lnTo>
                  <a:lnTo>
                    <a:pt x="25779" y="51476"/>
                  </a:lnTo>
                  <a:lnTo>
                    <a:pt x="30541" y="51641"/>
                  </a:lnTo>
                  <a:lnTo>
                    <a:pt x="38915" y="52215"/>
                  </a:lnTo>
                  <a:lnTo>
                    <a:pt x="46140" y="53447"/>
                  </a:lnTo>
                  <a:lnTo>
                    <a:pt x="55171" y="55746"/>
                  </a:lnTo>
                  <a:lnTo>
                    <a:pt x="68471" y="60836"/>
                  </a:lnTo>
                  <a:lnTo>
                    <a:pt x="73479" y="63134"/>
                  </a:lnTo>
                  <a:lnTo>
                    <a:pt x="77994" y="65269"/>
                  </a:lnTo>
                  <a:lnTo>
                    <a:pt x="86697" y="69538"/>
                  </a:lnTo>
                  <a:lnTo>
                    <a:pt x="97944" y="74464"/>
                  </a:lnTo>
                  <a:lnTo>
                    <a:pt x="103034" y="76517"/>
                  </a:lnTo>
                  <a:lnTo>
                    <a:pt x="113789" y="79801"/>
                  </a:lnTo>
                  <a:lnTo>
                    <a:pt x="131769" y="83413"/>
                  </a:lnTo>
                  <a:lnTo>
                    <a:pt x="141548" y="84726"/>
                  </a:lnTo>
                  <a:lnTo>
                    <a:pt x="153042" y="85630"/>
                  </a:lnTo>
                  <a:lnTo>
                    <a:pt x="183993" y="77255"/>
                  </a:lnTo>
                  <a:lnTo>
                    <a:pt x="200823" y="0"/>
                  </a:lnTo>
                  <a:lnTo>
                    <a:pt x="124635" y="66500"/>
                  </a:lnTo>
                  <a:lnTo>
                    <a:pt x="58701" y="16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22" name="Google Shape;422;p15"/>
          <p:cNvSpPr/>
          <p:nvPr/>
        </p:nvSpPr>
        <p:spPr>
          <a:xfrm rot="10800000" flipH="1">
            <a:off x="-22867" y="5400"/>
            <a:ext cx="12249200" cy="6888000"/>
          </a:xfrm>
          <a:prstGeom prst="rect">
            <a:avLst/>
          </a:prstGeom>
          <a:solidFill>
            <a:srgbClr val="00ABBF">
              <a:alpha val="541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15"/>
          <p:cNvSpPr txBox="1">
            <a:spLocks noGrp="1"/>
          </p:cNvSpPr>
          <p:nvPr>
            <p:ph type="subTitle" idx="1"/>
          </p:nvPr>
        </p:nvSpPr>
        <p:spPr>
          <a:xfrm>
            <a:off x="4888127" y="4359733"/>
            <a:ext cx="2438400" cy="12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ubTitle" idx="2"/>
          </p:nvPr>
        </p:nvSpPr>
        <p:spPr>
          <a:xfrm>
            <a:off x="1289300" y="2857037"/>
            <a:ext cx="2438400" cy="12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5"/>
          <p:cNvSpPr txBox="1">
            <a:spLocks noGrp="1"/>
          </p:cNvSpPr>
          <p:nvPr>
            <p:ph type="subTitle" idx="3"/>
          </p:nvPr>
        </p:nvSpPr>
        <p:spPr>
          <a:xfrm>
            <a:off x="8496201" y="1779205"/>
            <a:ext cx="2438400" cy="12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15"/>
          <p:cNvSpPr txBox="1">
            <a:spLocks noGrp="1"/>
          </p:cNvSpPr>
          <p:nvPr>
            <p:ph type="title" hasCustomPrompt="1"/>
          </p:nvPr>
        </p:nvSpPr>
        <p:spPr>
          <a:xfrm>
            <a:off x="1258095" y="2183884"/>
            <a:ext cx="975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27" name="Google Shape;427;p15"/>
          <p:cNvSpPr txBox="1">
            <a:spLocks noGrp="1"/>
          </p:cNvSpPr>
          <p:nvPr>
            <p:ph type="title" idx="4" hasCustomPrompt="1"/>
          </p:nvPr>
        </p:nvSpPr>
        <p:spPr>
          <a:xfrm>
            <a:off x="5132300" y="3687724"/>
            <a:ext cx="975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28" name="Google Shape;428;p15"/>
          <p:cNvSpPr txBox="1">
            <a:spLocks noGrp="1"/>
          </p:cNvSpPr>
          <p:nvPr>
            <p:ph type="title" idx="5" hasCustomPrompt="1"/>
          </p:nvPr>
        </p:nvSpPr>
        <p:spPr>
          <a:xfrm>
            <a:off x="8737472" y="1111525"/>
            <a:ext cx="975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29" name="Google Shape;429;p15"/>
          <p:cNvSpPr txBox="1">
            <a:spLocks noGrp="1"/>
          </p:cNvSpPr>
          <p:nvPr>
            <p:ph type="title" idx="6"/>
          </p:nvPr>
        </p:nvSpPr>
        <p:spPr>
          <a:xfrm>
            <a:off x="950976" y="524256"/>
            <a:ext cx="10290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5243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3">
  <p:cSld name="Title + 3 columns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>
            <a:spLocks noGrp="1"/>
          </p:cNvSpPr>
          <p:nvPr>
            <p:ph type="title"/>
          </p:nvPr>
        </p:nvSpPr>
        <p:spPr>
          <a:xfrm>
            <a:off x="950976" y="51894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1"/>
          </p:nvPr>
        </p:nvSpPr>
        <p:spPr>
          <a:xfrm>
            <a:off x="4748156" y="2024717"/>
            <a:ext cx="2784400" cy="609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subTitle" idx="2"/>
          </p:nvPr>
        </p:nvSpPr>
        <p:spPr>
          <a:xfrm>
            <a:off x="1110387" y="2929964"/>
            <a:ext cx="27796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3"/>
          </p:nvPr>
        </p:nvSpPr>
        <p:spPr>
          <a:xfrm>
            <a:off x="1106649" y="2024717"/>
            <a:ext cx="2784400" cy="609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subTitle" idx="4"/>
          </p:nvPr>
        </p:nvSpPr>
        <p:spPr>
          <a:xfrm>
            <a:off x="4706613" y="2929964"/>
            <a:ext cx="27796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subTitle" idx="5"/>
          </p:nvPr>
        </p:nvSpPr>
        <p:spPr>
          <a:xfrm>
            <a:off x="8411313" y="2024717"/>
            <a:ext cx="2784400" cy="609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7" name="Google Shape;437;p16"/>
          <p:cNvSpPr txBox="1">
            <a:spLocks noGrp="1"/>
          </p:cNvSpPr>
          <p:nvPr>
            <p:ph type="subTitle" idx="6"/>
          </p:nvPr>
        </p:nvSpPr>
        <p:spPr>
          <a:xfrm>
            <a:off x="8414383" y="2929964"/>
            <a:ext cx="27796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16"/>
          <p:cNvSpPr/>
          <p:nvPr/>
        </p:nvSpPr>
        <p:spPr>
          <a:xfrm rot="10800000">
            <a:off x="7994400" y="0"/>
            <a:ext cx="4197600" cy="16172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28171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">
  <p:cSld name="Title + 4 Columns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/>
          <p:nvPr/>
        </p:nvSpPr>
        <p:spPr>
          <a:xfrm>
            <a:off x="-596900" y="3921733"/>
            <a:ext cx="13080800" cy="3438000"/>
          </a:xfrm>
          <a:prstGeom prst="rect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17"/>
          <p:cNvSpPr txBox="1">
            <a:spLocks noGrp="1"/>
          </p:cNvSpPr>
          <p:nvPr>
            <p:ph type="title"/>
          </p:nvPr>
        </p:nvSpPr>
        <p:spPr>
          <a:xfrm>
            <a:off x="950976" y="51894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subTitle" idx="1"/>
          </p:nvPr>
        </p:nvSpPr>
        <p:spPr>
          <a:xfrm>
            <a:off x="1097900" y="2166667"/>
            <a:ext cx="2235200" cy="350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subTitle" idx="2"/>
          </p:nvPr>
        </p:nvSpPr>
        <p:spPr>
          <a:xfrm>
            <a:off x="1085736" y="2556776"/>
            <a:ext cx="2235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17"/>
          <p:cNvSpPr txBox="1">
            <a:spLocks noGrp="1"/>
          </p:cNvSpPr>
          <p:nvPr>
            <p:ph type="subTitle" idx="3"/>
          </p:nvPr>
        </p:nvSpPr>
        <p:spPr>
          <a:xfrm>
            <a:off x="1085736" y="4944944"/>
            <a:ext cx="2235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ubTitle" idx="4"/>
          </p:nvPr>
        </p:nvSpPr>
        <p:spPr>
          <a:xfrm>
            <a:off x="1097900" y="4582291"/>
            <a:ext cx="2235200" cy="350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5"/>
          </p:nvPr>
        </p:nvSpPr>
        <p:spPr>
          <a:xfrm>
            <a:off x="8902800" y="2164967"/>
            <a:ext cx="2207600" cy="350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7" name="Google Shape;447;p17"/>
          <p:cNvSpPr txBox="1">
            <a:spLocks noGrp="1"/>
          </p:cNvSpPr>
          <p:nvPr>
            <p:ph type="subTitle" idx="6"/>
          </p:nvPr>
        </p:nvSpPr>
        <p:spPr>
          <a:xfrm>
            <a:off x="8902959" y="4586724"/>
            <a:ext cx="2207600" cy="350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subTitle" idx="7"/>
          </p:nvPr>
        </p:nvSpPr>
        <p:spPr>
          <a:xfrm>
            <a:off x="8902815" y="4943451"/>
            <a:ext cx="2235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17"/>
          <p:cNvSpPr txBox="1">
            <a:spLocks noGrp="1"/>
          </p:cNvSpPr>
          <p:nvPr>
            <p:ph type="subTitle" idx="8"/>
          </p:nvPr>
        </p:nvSpPr>
        <p:spPr>
          <a:xfrm>
            <a:off x="8902655" y="2556768"/>
            <a:ext cx="2235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0" name="Google Shape;450;p17"/>
          <p:cNvSpPr/>
          <p:nvPr/>
        </p:nvSpPr>
        <p:spPr>
          <a:xfrm rot="10800000">
            <a:off x="7994400" y="0"/>
            <a:ext cx="4197600" cy="16172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19445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6 columns">
  <p:cSld name="Title + 6 columns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>
            <a:spLocks noGrp="1"/>
          </p:cNvSpPr>
          <p:nvPr>
            <p:ph type="title"/>
          </p:nvPr>
        </p:nvSpPr>
        <p:spPr>
          <a:xfrm>
            <a:off x="950967" y="514425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8"/>
          <p:cNvSpPr txBox="1">
            <a:spLocks noGrp="1"/>
          </p:cNvSpPr>
          <p:nvPr>
            <p:ph type="subTitle" idx="1"/>
          </p:nvPr>
        </p:nvSpPr>
        <p:spPr>
          <a:xfrm>
            <a:off x="1533735" y="1743131"/>
            <a:ext cx="2228400" cy="463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2"/>
          </p:nvPr>
        </p:nvSpPr>
        <p:spPr>
          <a:xfrm>
            <a:off x="4975145" y="1749136"/>
            <a:ext cx="2228400" cy="451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subTitle" idx="3"/>
          </p:nvPr>
        </p:nvSpPr>
        <p:spPr>
          <a:xfrm>
            <a:off x="8471940" y="1749136"/>
            <a:ext cx="2228400" cy="451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subTitle" idx="4"/>
          </p:nvPr>
        </p:nvSpPr>
        <p:spPr>
          <a:xfrm>
            <a:off x="1218935" y="2206176"/>
            <a:ext cx="27900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5"/>
          </p:nvPr>
        </p:nvSpPr>
        <p:spPr>
          <a:xfrm>
            <a:off x="4694399" y="2218437"/>
            <a:ext cx="27900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6"/>
          </p:nvPr>
        </p:nvSpPr>
        <p:spPr>
          <a:xfrm>
            <a:off x="8191140" y="2218437"/>
            <a:ext cx="27900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subTitle" idx="7"/>
          </p:nvPr>
        </p:nvSpPr>
        <p:spPr>
          <a:xfrm>
            <a:off x="1218935" y="5449836"/>
            <a:ext cx="27900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8"/>
          </p:nvPr>
        </p:nvSpPr>
        <p:spPr>
          <a:xfrm>
            <a:off x="1499735" y="4985476"/>
            <a:ext cx="2228400" cy="456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subTitle" idx="9"/>
          </p:nvPr>
        </p:nvSpPr>
        <p:spPr>
          <a:xfrm>
            <a:off x="4975145" y="4992420"/>
            <a:ext cx="2228400" cy="456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13"/>
          </p:nvPr>
        </p:nvSpPr>
        <p:spPr>
          <a:xfrm>
            <a:off x="4694399" y="5456780"/>
            <a:ext cx="27900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subTitle" idx="14"/>
          </p:nvPr>
        </p:nvSpPr>
        <p:spPr>
          <a:xfrm>
            <a:off x="8471940" y="4992420"/>
            <a:ext cx="2228400" cy="456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4" name="Google Shape;464;p18"/>
          <p:cNvSpPr txBox="1">
            <a:spLocks noGrp="1"/>
          </p:cNvSpPr>
          <p:nvPr>
            <p:ph type="subTitle" idx="15"/>
          </p:nvPr>
        </p:nvSpPr>
        <p:spPr>
          <a:xfrm>
            <a:off x="8191140" y="5456780"/>
            <a:ext cx="27900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/>
          <p:nvPr/>
        </p:nvSpPr>
        <p:spPr>
          <a:xfrm rot="10800000">
            <a:off x="7994400" y="0"/>
            <a:ext cx="4197600" cy="16172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18"/>
          <p:cNvSpPr/>
          <p:nvPr/>
        </p:nvSpPr>
        <p:spPr>
          <a:xfrm>
            <a:off x="961783" y="6350007"/>
            <a:ext cx="2931600" cy="24588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18"/>
          <p:cNvSpPr/>
          <p:nvPr/>
        </p:nvSpPr>
        <p:spPr>
          <a:xfrm>
            <a:off x="4593609" y="6350007"/>
            <a:ext cx="2931600" cy="24588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18"/>
          <p:cNvSpPr/>
          <p:nvPr/>
        </p:nvSpPr>
        <p:spPr>
          <a:xfrm>
            <a:off x="8302332" y="6350007"/>
            <a:ext cx="2931600" cy="24588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1968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 flipH="1">
            <a:off x="0" y="-104"/>
            <a:ext cx="12192000" cy="6852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1" name="Google Shape;471;p19"/>
          <p:cNvSpPr txBox="1">
            <a:spLocks noGrp="1"/>
          </p:cNvSpPr>
          <p:nvPr>
            <p:ph type="title"/>
          </p:nvPr>
        </p:nvSpPr>
        <p:spPr>
          <a:xfrm>
            <a:off x="950967" y="524256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9"/>
          <p:cNvSpPr txBox="1">
            <a:spLocks noGrp="1"/>
          </p:cNvSpPr>
          <p:nvPr>
            <p:ph type="subTitle" idx="1"/>
          </p:nvPr>
        </p:nvSpPr>
        <p:spPr>
          <a:xfrm>
            <a:off x="3558708" y="1892539"/>
            <a:ext cx="1889600" cy="8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3" name="Google Shape;473;p19"/>
          <p:cNvSpPr txBox="1">
            <a:spLocks noGrp="1"/>
          </p:cNvSpPr>
          <p:nvPr>
            <p:ph type="subTitle" idx="2"/>
          </p:nvPr>
        </p:nvSpPr>
        <p:spPr>
          <a:xfrm>
            <a:off x="8321241" y="1892539"/>
            <a:ext cx="1889600" cy="8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4" name="Google Shape;474;p19"/>
          <p:cNvSpPr txBox="1">
            <a:spLocks noGrp="1"/>
          </p:cNvSpPr>
          <p:nvPr>
            <p:ph type="subTitle" idx="3"/>
          </p:nvPr>
        </p:nvSpPr>
        <p:spPr>
          <a:xfrm>
            <a:off x="2000103" y="2776319"/>
            <a:ext cx="34504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19"/>
          <p:cNvSpPr txBox="1">
            <a:spLocks noGrp="1"/>
          </p:cNvSpPr>
          <p:nvPr>
            <p:ph type="subTitle" idx="4"/>
          </p:nvPr>
        </p:nvSpPr>
        <p:spPr>
          <a:xfrm>
            <a:off x="6762707" y="2779776"/>
            <a:ext cx="34504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9"/>
          <p:cNvSpPr txBox="1">
            <a:spLocks noGrp="1"/>
          </p:cNvSpPr>
          <p:nvPr>
            <p:ph type="subTitle" idx="5"/>
          </p:nvPr>
        </p:nvSpPr>
        <p:spPr>
          <a:xfrm>
            <a:off x="3562661" y="4142947"/>
            <a:ext cx="1889600" cy="8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7" name="Google Shape;477;p19"/>
          <p:cNvSpPr txBox="1">
            <a:spLocks noGrp="1"/>
          </p:cNvSpPr>
          <p:nvPr>
            <p:ph type="subTitle" idx="6"/>
          </p:nvPr>
        </p:nvSpPr>
        <p:spPr>
          <a:xfrm>
            <a:off x="6762707" y="4998720"/>
            <a:ext cx="3450400" cy="8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9"/>
          <p:cNvSpPr txBox="1">
            <a:spLocks noGrp="1"/>
          </p:cNvSpPr>
          <p:nvPr>
            <p:ph type="subTitle" idx="7"/>
          </p:nvPr>
        </p:nvSpPr>
        <p:spPr>
          <a:xfrm>
            <a:off x="2000103" y="5003985"/>
            <a:ext cx="3450400" cy="8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subTitle" idx="8"/>
          </p:nvPr>
        </p:nvSpPr>
        <p:spPr>
          <a:xfrm>
            <a:off x="8326604" y="4142947"/>
            <a:ext cx="1889600" cy="8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480" name="Google Shape;480;p19"/>
          <p:cNvGrpSpPr/>
          <p:nvPr/>
        </p:nvGrpSpPr>
        <p:grpSpPr>
          <a:xfrm rot="-748857">
            <a:off x="9559115" y="4806629"/>
            <a:ext cx="3214743" cy="2120352"/>
            <a:chOff x="7513054" y="3864348"/>
            <a:chExt cx="2411225" cy="1590375"/>
          </a:xfrm>
        </p:grpSpPr>
        <p:sp>
          <p:nvSpPr>
            <p:cNvPr id="481" name="Google Shape;481;p19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9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3" name="Google Shape;483;p19"/>
          <p:cNvSpPr txBox="1">
            <a:spLocks noGrp="1"/>
          </p:cNvSpPr>
          <p:nvPr>
            <p:ph type="title" idx="9" hasCustomPrompt="1"/>
          </p:nvPr>
        </p:nvSpPr>
        <p:spPr>
          <a:xfrm>
            <a:off x="1993984" y="1892533"/>
            <a:ext cx="1473200" cy="86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4" name="Google Shape;484;p19"/>
          <p:cNvSpPr txBox="1">
            <a:spLocks noGrp="1"/>
          </p:cNvSpPr>
          <p:nvPr>
            <p:ph type="title" idx="13" hasCustomPrompt="1"/>
          </p:nvPr>
        </p:nvSpPr>
        <p:spPr>
          <a:xfrm>
            <a:off x="1993984" y="4142933"/>
            <a:ext cx="1473200" cy="86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5" name="Google Shape;485;p19"/>
          <p:cNvSpPr txBox="1">
            <a:spLocks noGrp="1"/>
          </p:cNvSpPr>
          <p:nvPr>
            <p:ph type="title" idx="14" hasCustomPrompt="1"/>
          </p:nvPr>
        </p:nvSpPr>
        <p:spPr>
          <a:xfrm>
            <a:off x="6758933" y="1892533"/>
            <a:ext cx="1473200" cy="86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6" name="Google Shape;486;p19"/>
          <p:cNvSpPr txBox="1">
            <a:spLocks noGrp="1"/>
          </p:cNvSpPr>
          <p:nvPr>
            <p:ph type="title" idx="15" hasCustomPrompt="1"/>
          </p:nvPr>
        </p:nvSpPr>
        <p:spPr>
          <a:xfrm>
            <a:off x="6758933" y="4142933"/>
            <a:ext cx="1473200" cy="86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37436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bg>
      <p:bgPr>
        <a:solidFill>
          <a:schemeClr val="accent4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/>
          <p:nvPr/>
        </p:nvSpPr>
        <p:spPr>
          <a:xfrm rot="10800000" flipH="1">
            <a:off x="-22867" y="5400"/>
            <a:ext cx="12249200" cy="6888000"/>
          </a:xfrm>
          <a:prstGeom prst="rect">
            <a:avLst/>
          </a:prstGeom>
          <a:solidFill>
            <a:srgbClr val="00ABBF">
              <a:alpha val="3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20"/>
          <p:cNvSpPr txBox="1">
            <a:spLocks noGrp="1"/>
          </p:cNvSpPr>
          <p:nvPr>
            <p:ph type="title"/>
          </p:nvPr>
        </p:nvSpPr>
        <p:spPr>
          <a:xfrm>
            <a:off x="4274233" y="1125733"/>
            <a:ext cx="69668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667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6667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6667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6667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6667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6667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6667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6667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6667"/>
            </a:lvl9pPr>
          </a:lstStyle>
          <a:p>
            <a:endParaRPr/>
          </a:p>
        </p:txBody>
      </p:sp>
      <p:grpSp>
        <p:nvGrpSpPr>
          <p:cNvPr id="490" name="Google Shape;490;p20"/>
          <p:cNvGrpSpPr/>
          <p:nvPr/>
        </p:nvGrpSpPr>
        <p:grpSpPr>
          <a:xfrm>
            <a:off x="0" y="-5566"/>
            <a:ext cx="2451000" cy="6874167"/>
            <a:chOff x="0" y="-4175"/>
            <a:chExt cx="1838250" cy="5155625"/>
          </a:xfrm>
        </p:grpSpPr>
        <p:sp>
          <p:nvSpPr>
            <p:cNvPr id="491" name="Google Shape;491;p20"/>
            <p:cNvSpPr/>
            <p:nvPr/>
          </p:nvSpPr>
          <p:spPr>
            <a:xfrm>
              <a:off x="0" y="7950"/>
              <a:ext cx="7131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704850" y="-4175"/>
              <a:ext cx="1133400" cy="514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5557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1169167" y="2046051"/>
            <a:ext cx="4052000" cy="14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6085384" y="0"/>
            <a:ext cx="1081200" cy="6858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2411600" y="795752"/>
            <a:ext cx="1592800" cy="9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/>
          <p:nvPr/>
        </p:nvSpPr>
        <p:spPr>
          <a:xfrm>
            <a:off x="175999" y="5539000"/>
            <a:ext cx="6064000" cy="29616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03308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ly Title 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/>
          <p:nvPr/>
        </p:nvSpPr>
        <p:spPr>
          <a:xfrm flipH="1">
            <a:off x="0" y="-104"/>
            <a:ext cx="12192000" cy="6852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5" name="Google Shape;495;p21"/>
          <p:cNvGrpSpPr/>
          <p:nvPr/>
        </p:nvGrpSpPr>
        <p:grpSpPr>
          <a:xfrm rot="-748857">
            <a:off x="9559115" y="4806629"/>
            <a:ext cx="3214743" cy="2120352"/>
            <a:chOff x="7513054" y="3864348"/>
            <a:chExt cx="2411225" cy="1590375"/>
          </a:xfrm>
        </p:grpSpPr>
        <p:sp>
          <p:nvSpPr>
            <p:cNvPr id="496" name="Google Shape;496;p21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1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8" name="Google Shape;498;p21"/>
          <p:cNvSpPr txBox="1">
            <a:spLocks noGrp="1"/>
          </p:cNvSpPr>
          <p:nvPr>
            <p:ph type="title"/>
          </p:nvPr>
        </p:nvSpPr>
        <p:spPr>
          <a:xfrm>
            <a:off x="950976" y="522759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5647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"/>
          <p:cNvSpPr/>
          <p:nvPr/>
        </p:nvSpPr>
        <p:spPr>
          <a:xfrm rot="10800000">
            <a:off x="7994400" y="0"/>
            <a:ext cx="4197600" cy="16172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1" name="Google Shape;501;p22"/>
          <p:cNvSpPr/>
          <p:nvPr/>
        </p:nvSpPr>
        <p:spPr>
          <a:xfrm rot="3327516" flipH="1">
            <a:off x="-6745191" y="2591131"/>
            <a:ext cx="11633125" cy="5211757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22"/>
          <p:cNvSpPr txBox="1">
            <a:spLocks noGrp="1"/>
          </p:cNvSpPr>
          <p:nvPr>
            <p:ph type="title"/>
          </p:nvPr>
        </p:nvSpPr>
        <p:spPr>
          <a:xfrm>
            <a:off x="950967" y="524256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6052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ly Title 3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"/>
          <p:cNvSpPr txBox="1">
            <a:spLocks noGrp="1"/>
          </p:cNvSpPr>
          <p:nvPr>
            <p:ph type="title"/>
          </p:nvPr>
        </p:nvSpPr>
        <p:spPr>
          <a:xfrm>
            <a:off x="950967" y="524256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23"/>
          <p:cNvSpPr/>
          <p:nvPr/>
        </p:nvSpPr>
        <p:spPr>
          <a:xfrm rot="3327516" flipH="1">
            <a:off x="7556810" y="-1886536"/>
            <a:ext cx="11633125" cy="5211757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23"/>
          <p:cNvSpPr/>
          <p:nvPr/>
        </p:nvSpPr>
        <p:spPr>
          <a:xfrm>
            <a:off x="950957" y="6262900"/>
            <a:ext cx="4742800" cy="24588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3"/>
          <p:cNvSpPr/>
          <p:nvPr/>
        </p:nvSpPr>
        <p:spPr>
          <a:xfrm>
            <a:off x="6498019" y="6262900"/>
            <a:ext cx="4742800" cy="24588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4103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Only Title 4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/>
          <p:nvPr/>
        </p:nvSpPr>
        <p:spPr>
          <a:xfrm rot="10800000">
            <a:off x="7994400" y="0"/>
            <a:ext cx="4197600" cy="16172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/>
          </p:nvPr>
        </p:nvSpPr>
        <p:spPr>
          <a:xfrm>
            <a:off x="950967" y="524256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3667" y="6132565"/>
            <a:ext cx="12192000" cy="7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1554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Numbers">
  <p:cSld name="Two Numbers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/>
          <p:nvPr/>
        </p:nvSpPr>
        <p:spPr>
          <a:xfrm>
            <a:off x="10600" y="6130533"/>
            <a:ext cx="12192000" cy="72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25"/>
          <p:cNvSpPr txBox="1">
            <a:spLocks noGrp="1"/>
          </p:cNvSpPr>
          <p:nvPr>
            <p:ph type="title"/>
          </p:nvPr>
        </p:nvSpPr>
        <p:spPr>
          <a:xfrm>
            <a:off x="950976" y="49987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5"/>
          <p:cNvSpPr txBox="1">
            <a:spLocks noGrp="1"/>
          </p:cNvSpPr>
          <p:nvPr>
            <p:ph type="subTitle" idx="1"/>
          </p:nvPr>
        </p:nvSpPr>
        <p:spPr>
          <a:xfrm>
            <a:off x="7054533" y="2639896"/>
            <a:ext cx="243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25"/>
          <p:cNvSpPr txBox="1">
            <a:spLocks noGrp="1"/>
          </p:cNvSpPr>
          <p:nvPr>
            <p:ph type="subTitle" idx="2"/>
          </p:nvPr>
        </p:nvSpPr>
        <p:spPr>
          <a:xfrm>
            <a:off x="960985" y="5112433"/>
            <a:ext cx="553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25"/>
          <p:cNvSpPr txBox="1">
            <a:spLocks noGrp="1"/>
          </p:cNvSpPr>
          <p:nvPr>
            <p:ph type="subTitle" idx="3"/>
          </p:nvPr>
        </p:nvSpPr>
        <p:spPr>
          <a:xfrm>
            <a:off x="7048503" y="4479035"/>
            <a:ext cx="243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25"/>
          <p:cNvSpPr txBox="1">
            <a:spLocks noGrp="1"/>
          </p:cNvSpPr>
          <p:nvPr>
            <p:ph type="title" idx="4" hasCustomPrompt="1"/>
          </p:nvPr>
        </p:nvSpPr>
        <p:spPr>
          <a:xfrm>
            <a:off x="7054039" y="1812760"/>
            <a:ext cx="2799200" cy="768000"/>
          </a:xfrm>
          <a:prstGeom prst="rect">
            <a:avLst/>
          </a:prstGeom>
          <a:solidFill>
            <a:srgbClr val="E83D3D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9" name="Google Shape;519;p25"/>
          <p:cNvSpPr txBox="1">
            <a:spLocks noGrp="1"/>
          </p:cNvSpPr>
          <p:nvPr>
            <p:ph type="title" idx="5" hasCustomPrompt="1"/>
          </p:nvPr>
        </p:nvSpPr>
        <p:spPr>
          <a:xfrm>
            <a:off x="7048500" y="3652727"/>
            <a:ext cx="1526400" cy="76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0" name="Google Shape;520;p25"/>
          <p:cNvSpPr/>
          <p:nvPr/>
        </p:nvSpPr>
        <p:spPr>
          <a:xfrm rot="10800000">
            <a:off x="7994400" y="0"/>
            <a:ext cx="4197600" cy="16172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93135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Only Title 5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/>
          <p:nvPr/>
        </p:nvSpPr>
        <p:spPr>
          <a:xfrm>
            <a:off x="-50800" y="0"/>
            <a:ext cx="12293600" cy="1748800"/>
          </a:xfrm>
          <a:prstGeom prst="rect">
            <a:avLst/>
          </a:prstGeom>
          <a:solidFill>
            <a:srgbClr val="F4D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3" name="Google Shape;523;p26"/>
          <p:cNvSpPr/>
          <p:nvPr/>
        </p:nvSpPr>
        <p:spPr>
          <a:xfrm>
            <a:off x="0" y="516133"/>
            <a:ext cx="13198207" cy="1446584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CEB20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5774233" y="1266829"/>
            <a:ext cx="1360000" cy="1004800"/>
            <a:chOff x="4330675" y="950122"/>
            <a:chExt cx="1020000" cy="753600"/>
          </a:xfrm>
        </p:grpSpPr>
        <p:sp>
          <p:nvSpPr>
            <p:cNvPr id="525" name="Google Shape;525;p26"/>
            <p:cNvSpPr/>
            <p:nvPr/>
          </p:nvSpPr>
          <p:spPr>
            <a:xfrm rot="5400000">
              <a:off x="4463875" y="816922"/>
              <a:ext cx="753600" cy="1020000"/>
            </a:xfrm>
            <a:prstGeom prst="pie">
              <a:avLst>
                <a:gd name="adj1" fmla="val 5366625"/>
                <a:gd name="adj2" fmla="val 16232262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 rot="5400000">
              <a:off x="4545875" y="869375"/>
              <a:ext cx="588300" cy="883200"/>
            </a:xfrm>
            <a:prstGeom prst="pie">
              <a:avLst>
                <a:gd name="adj1" fmla="val 5366625"/>
                <a:gd name="adj2" fmla="val 1622669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1"/>
                </a:solidFill>
              </a:endParaRPr>
            </a:p>
          </p:txBody>
        </p:sp>
      </p:grpSp>
      <p:sp>
        <p:nvSpPr>
          <p:cNvPr id="527" name="Google Shape;527;p26"/>
          <p:cNvSpPr/>
          <p:nvPr/>
        </p:nvSpPr>
        <p:spPr>
          <a:xfrm>
            <a:off x="-50800" y="1748800"/>
            <a:ext cx="12293600" cy="512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8" name="Google Shape;528;p26"/>
          <p:cNvGrpSpPr/>
          <p:nvPr/>
        </p:nvGrpSpPr>
        <p:grpSpPr>
          <a:xfrm>
            <a:off x="4762979" y="1739692"/>
            <a:ext cx="6679404" cy="5120995"/>
            <a:chOff x="3647700" y="1418025"/>
            <a:chExt cx="3459875" cy="3042175"/>
          </a:xfrm>
        </p:grpSpPr>
        <p:sp>
          <p:nvSpPr>
            <p:cNvPr id="529" name="Google Shape;529;p26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2" name="Google Shape;562;p26"/>
          <p:cNvSpPr txBox="1">
            <a:spLocks noGrp="1"/>
          </p:cNvSpPr>
          <p:nvPr>
            <p:ph type="title"/>
          </p:nvPr>
        </p:nvSpPr>
        <p:spPr>
          <a:xfrm>
            <a:off x="950967" y="524256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26"/>
          <p:cNvSpPr/>
          <p:nvPr/>
        </p:nvSpPr>
        <p:spPr>
          <a:xfrm>
            <a:off x="-7366017" y="1739700"/>
            <a:ext cx="13988505" cy="5120995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4" name="Google Shape;564;p26"/>
          <p:cNvSpPr/>
          <p:nvPr/>
        </p:nvSpPr>
        <p:spPr>
          <a:xfrm>
            <a:off x="10032984" y="1739700"/>
            <a:ext cx="13988505" cy="5120995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74776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4">
  <p:cSld name="Title + 3 columns 4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7"/>
          <p:cNvGrpSpPr/>
          <p:nvPr/>
        </p:nvGrpSpPr>
        <p:grpSpPr>
          <a:xfrm>
            <a:off x="-194941" y="1295414"/>
            <a:ext cx="12581839" cy="4344372"/>
            <a:chOff x="-604425" y="-5735707"/>
            <a:chExt cx="7499904" cy="2589635"/>
          </a:xfrm>
        </p:grpSpPr>
        <p:sp>
          <p:nvSpPr>
            <p:cNvPr id="567" name="Google Shape;567;p27"/>
            <p:cNvSpPr/>
            <p:nvPr/>
          </p:nvSpPr>
          <p:spPr>
            <a:xfrm>
              <a:off x="-604425" y="-5735707"/>
              <a:ext cx="7499904" cy="2410421"/>
            </a:xfrm>
            <a:custGeom>
              <a:avLst/>
              <a:gdLst/>
              <a:ahLst/>
              <a:cxnLst/>
              <a:rect l="l" t="t" r="r" b="b"/>
              <a:pathLst>
                <a:path w="97127" h="31216" extrusionOk="0">
                  <a:moveTo>
                    <a:pt x="23587" y="1"/>
                  </a:moveTo>
                  <a:lnTo>
                    <a:pt x="23587" y="4510"/>
                  </a:lnTo>
                  <a:lnTo>
                    <a:pt x="18731" y="4510"/>
                  </a:lnTo>
                  <a:lnTo>
                    <a:pt x="18731" y="5900"/>
                  </a:lnTo>
                  <a:lnTo>
                    <a:pt x="15611" y="5900"/>
                  </a:lnTo>
                  <a:lnTo>
                    <a:pt x="15611" y="9370"/>
                  </a:lnTo>
                  <a:lnTo>
                    <a:pt x="13875" y="9370"/>
                  </a:lnTo>
                  <a:lnTo>
                    <a:pt x="13875" y="1390"/>
                  </a:lnTo>
                  <a:lnTo>
                    <a:pt x="6938" y="3489"/>
                  </a:lnTo>
                  <a:lnTo>
                    <a:pt x="6938" y="11798"/>
                  </a:lnTo>
                  <a:lnTo>
                    <a:pt x="6246" y="11798"/>
                  </a:lnTo>
                  <a:lnTo>
                    <a:pt x="6246" y="5554"/>
                  </a:lnTo>
                  <a:lnTo>
                    <a:pt x="2083" y="5554"/>
                  </a:lnTo>
                  <a:lnTo>
                    <a:pt x="2083" y="11798"/>
                  </a:lnTo>
                  <a:lnTo>
                    <a:pt x="1" y="11798"/>
                  </a:lnTo>
                  <a:lnTo>
                    <a:pt x="1" y="31216"/>
                  </a:lnTo>
                  <a:lnTo>
                    <a:pt x="97126" y="31216"/>
                  </a:lnTo>
                  <a:lnTo>
                    <a:pt x="97126" y="9020"/>
                  </a:lnTo>
                  <a:lnTo>
                    <a:pt x="94352" y="9020"/>
                  </a:lnTo>
                  <a:lnTo>
                    <a:pt x="94352" y="11798"/>
                  </a:lnTo>
                  <a:lnTo>
                    <a:pt x="92616" y="11798"/>
                  </a:lnTo>
                  <a:lnTo>
                    <a:pt x="92616" y="1"/>
                  </a:lnTo>
                  <a:lnTo>
                    <a:pt x="88800" y="1"/>
                  </a:lnTo>
                  <a:lnTo>
                    <a:pt x="88800" y="4510"/>
                  </a:lnTo>
                  <a:lnTo>
                    <a:pt x="83944" y="4510"/>
                  </a:lnTo>
                  <a:lnTo>
                    <a:pt x="83944" y="5900"/>
                  </a:lnTo>
                  <a:lnTo>
                    <a:pt x="80823" y="5900"/>
                  </a:lnTo>
                  <a:lnTo>
                    <a:pt x="80823" y="9370"/>
                  </a:lnTo>
                  <a:lnTo>
                    <a:pt x="79088" y="9370"/>
                  </a:lnTo>
                  <a:lnTo>
                    <a:pt x="79088" y="1390"/>
                  </a:lnTo>
                  <a:lnTo>
                    <a:pt x="72152" y="1381"/>
                  </a:lnTo>
                  <a:lnTo>
                    <a:pt x="72152" y="11798"/>
                  </a:lnTo>
                  <a:lnTo>
                    <a:pt x="71459" y="11798"/>
                  </a:lnTo>
                  <a:lnTo>
                    <a:pt x="71459" y="5554"/>
                  </a:lnTo>
                  <a:lnTo>
                    <a:pt x="67295" y="5554"/>
                  </a:lnTo>
                  <a:lnTo>
                    <a:pt x="67295" y="11798"/>
                  </a:lnTo>
                  <a:lnTo>
                    <a:pt x="65214" y="11798"/>
                  </a:lnTo>
                  <a:lnTo>
                    <a:pt x="65214" y="5554"/>
                  </a:lnTo>
                  <a:lnTo>
                    <a:pt x="60705" y="3471"/>
                  </a:lnTo>
                  <a:lnTo>
                    <a:pt x="60705" y="4861"/>
                  </a:lnTo>
                  <a:lnTo>
                    <a:pt x="58623" y="4861"/>
                  </a:lnTo>
                  <a:lnTo>
                    <a:pt x="58623" y="7195"/>
                  </a:lnTo>
                  <a:lnTo>
                    <a:pt x="57864" y="7195"/>
                  </a:lnTo>
                  <a:lnTo>
                    <a:pt x="57864" y="13183"/>
                  </a:lnTo>
                  <a:lnTo>
                    <a:pt x="55503" y="13183"/>
                  </a:lnTo>
                  <a:lnTo>
                    <a:pt x="55503" y="2779"/>
                  </a:lnTo>
                  <a:lnTo>
                    <a:pt x="53767" y="2779"/>
                  </a:lnTo>
                  <a:lnTo>
                    <a:pt x="53767" y="1390"/>
                  </a:lnTo>
                  <a:lnTo>
                    <a:pt x="48215" y="1390"/>
                  </a:lnTo>
                  <a:lnTo>
                    <a:pt x="48215" y="13879"/>
                  </a:lnTo>
                  <a:lnTo>
                    <a:pt x="43360" y="13879"/>
                  </a:lnTo>
                  <a:lnTo>
                    <a:pt x="43360" y="2082"/>
                  </a:lnTo>
                  <a:lnTo>
                    <a:pt x="37115" y="2082"/>
                  </a:lnTo>
                  <a:lnTo>
                    <a:pt x="37115" y="2779"/>
                  </a:lnTo>
                  <a:lnTo>
                    <a:pt x="36076" y="2779"/>
                  </a:lnTo>
                  <a:lnTo>
                    <a:pt x="36076" y="7289"/>
                  </a:lnTo>
                  <a:lnTo>
                    <a:pt x="34687" y="7289"/>
                  </a:lnTo>
                  <a:lnTo>
                    <a:pt x="34687" y="4861"/>
                  </a:lnTo>
                  <a:lnTo>
                    <a:pt x="31913" y="4861"/>
                  </a:lnTo>
                  <a:lnTo>
                    <a:pt x="31913" y="9020"/>
                  </a:lnTo>
                  <a:lnTo>
                    <a:pt x="29316" y="9020"/>
                  </a:lnTo>
                  <a:lnTo>
                    <a:pt x="29316" y="6353"/>
                  </a:lnTo>
                  <a:lnTo>
                    <a:pt x="27403" y="6353"/>
                  </a:lnTo>
                  <a:lnTo>
                    <a:pt x="27403" y="1"/>
                  </a:lnTo>
                  <a:close/>
                </a:path>
              </a:pathLst>
            </a:custGeom>
            <a:solidFill>
              <a:srgbClr val="1F424C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-409685" y="-5158515"/>
              <a:ext cx="7169027" cy="2012442"/>
            </a:xfrm>
            <a:custGeom>
              <a:avLst/>
              <a:gdLst/>
              <a:ahLst/>
              <a:cxnLst/>
              <a:rect l="l" t="t" r="r" b="b"/>
              <a:pathLst>
                <a:path w="92842" h="26062" extrusionOk="0">
                  <a:moveTo>
                    <a:pt x="4310" y="0"/>
                  </a:moveTo>
                  <a:lnTo>
                    <a:pt x="4310" y="11273"/>
                  </a:lnTo>
                  <a:lnTo>
                    <a:pt x="2655" y="11273"/>
                  </a:lnTo>
                  <a:lnTo>
                    <a:pt x="2655" y="8619"/>
                  </a:lnTo>
                  <a:lnTo>
                    <a:pt x="0" y="8619"/>
                  </a:lnTo>
                  <a:lnTo>
                    <a:pt x="0" y="26062"/>
                  </a:lnTo>
                  <a:lnTo>
                    <a:pt x="92841" y="26062"/>
                  </a:lnTo>
                  <a:lnTo>
                    <a:pt x="92841" y="11273"/>
                  </a:lnTo>
                  <a:lnTo>
                    <a:pt x="90854" y="11273"/>
                  </a:lnTo>
                  <a:lnTo>
                    <a:pt x="90854" y="5304"/>
                  </a:lnTo>
                  <a:lnTo>
                    <a:pt x="86876" y="5304"/>
                  </a:lnTo>
                  <a:lnTo>
                    <a:pt x="86876" y="11273"/>
                  </a:lnTo>
                  <a:lnTo>
                    <a:pt x="86211" y="11273"/>
                  </a:lnTo>
                  <a:lnTo>
                    <a:pt x="86211" y="3329"/>
                  </a:lnTo>
                  <a:lnTo>
                    <a:pt x="79580" y="1328"/>
                  </a:lnTo>
                  <a:lnTo>
                    <a:pt x="79580" y="8952"/>
                  </a:lnTo>
                  <a:lnTo>
                    <a:pt x="77920" y="8952"/>
                  </a:lnTo>
                  <a:lnTo>
                    <a:pt x="77920" y="5636"/>
                  </a:lnTo>
                  <a:lnTo>
                    <a:pt x="74937" y="5636"/>
                  </a:lnTo>
                  <a:lnTo>
                    <a:pt x="74937" y="4310"/>
                  </a:lnTo>
                  <a:lnTo>
                    <a:pt x="70295" y="4310"/>
                  </a:lnTo>
                  <a:lnTo>
                    <a:pt x="70295" y="0"/>
                  </a:lnTo>
                  <a:lnTo>
                    <a:pt x="66647" y="0"/>
                  </a:lnTo>
                  <a:lnTo>
                    <a:pt x="66647" y="6068"/>
                  </a:lnTo>
                  <a:lnTo>
                    <a:pt x="64822" y="6068"/>
                  </a:lnTo>
                  <a:lnTo>
                    <a:pt x="64822" y="8619"/>
                  </a:lnTo>
                  <a:lnTo>
                    <a:pt x="62337" y="8619"/>
                  </a:lnTo>
                  <a:lnTo>
                    <a:pt x="62337" y="4643"/>
                  </a:lnTo>
                  <a:lnTo>
                    <a:pt x="59683" y="4643"/>
                  </a:lnTo>
                  <a:lnTo>
                    <a:pt x="59683" y="6964"/>
                  </a:lnTo>
                  <a:lnTo>
                    <a:pt x="58361" y="6964"/>
                  </a:lnTo>
                  <a:lnTo>
                    <a:pt x="58361" y="2650"/>
                  </a:lnTo>
                  <a:lnTo>
                    <a:pt x="57366" y="2650"/>
                  </a:lnTo>
                  <a:lnTo>
                    <a:pt x="57366" y="1988"/>
                  </a:lnTo>
                  <a:lnTo>
                    <a:pt x="51396" y="1988"/>
                  </a:lnTo>
                  <a:lnTo>
                    <a:pt x="51396" y="13262"/>
                  </a:lnTo>
                  <a:lnTo>
                    <a:pt x="46754" y="13262"/>
                  </a:lnTo>
                  <a:lnTo>
                    <a:pt x="46754" y="1328"/>
                  </a:lnTo>
                  <a:lnTo>
                    <a:pt x="41451" y="1328"/>
                  </a:lnTo>
                  <a:lnTo>
                    <a:pt x="41451" y="2650"/>
                  </a:lnTo>
                  <a:lnTo>
                    <a:pt x="39790" y="2650"/>
                  </a:lnTo>
                  <a:lnTo>
                    <a:pt x="39790" y="12601"/>
                  </a:lnTo>
                  <a:lnTo>
                    <a:pt x="37531" y="12601"/>
                  </a:lnTo>
                  <a:lnTo>
                    <a:pt x="37531" y="6875"/>
                  </a:lnTo>
                  <a:lnTo>
                    <a:pt x="36807" y="6875"/>
                  </a:lnTo>
                  <a:lnTo>
                    <a:pt x="36807" y="4643"/>
                  </a:lnTo>
                  <a:lnTo>
                    <a:pt x="34814" y="4643"/>
                  </a:lnTo>
                  <a:lnTo>
                    <a:pt x="34814" y="3315"/>
                  </a:lnTo>
                  <a:lnTo>
                    <a:pt x="30506" y="5304"/>
                  </a:lnTo>
                  <a:lnTo>
                    <a:pt x="30506" y="11273"/>
                  </a:lnTo>
                  <a:lnTo>
                    <a:pt x="28517" y="11273"/>
                  </a:lnTo>
                  <a:lnTo>
                    <a:pt x="28517" y="5304"/>
                  </a:lnTo>
                  <a:lnTo>
                    <a:pt x="24535" y="5304"/>
                  </a:lnTo>
                  <a:lnTo>
                    <a:pt x="24535" y="11273"/>
                  </a:lnTo>
                  <a:lnTo>
                    <a:pt x="23875" y="11273"/>
                  </a:lnTo>
                  <a:lnTo>
                    <a:pt x="23875" y="1318"/>
                  </a:lnTo>
                  <a:lnTo>
                    <a:pt x="17244" y="1328"/>
                  </a:lnTo>
                  <a:lnTo>
                    <a:pt x="17244" y="8952"/>
                  </a:lnTo>
                  <a:lnTo>
                    <a:pt x="15583" y="8952"/>
                  </a:lnTo>
                  <a:lnTo>
                    <a:pt x="15583" y="5636"/>
                  </a:lnTo>
                  <a:lnTo>
                    <a:pt x="12600" y="5636"/>
                  </a:lnTo>
                  <a:lnTo>
                    <a:pt x="12600" y="4310"/>
                  </a:lnTo>
                  <a:lnTo>
                    <a:pt x="7958" y="4310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336574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9" name="Google Shape;569;p27"/>
          <p:cNvSpPr txBox="1">
            <a:spLocks noGrp="1"/>
          </p:cNvSpPr>
          <p:nvPr>
            <p:ph type="subTitle" idx="1"/>
          </p:nvPr>
        </p:nvSpPr>
        <p:spPr>
          <a:xfrm>
            <a:off x="4748156" y="2837517"/>
            <a:ext cx="2784400" cy="609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70" name="Google Shape;570;p27"/>
          <p:cNvSpPr txBox="1">
            <a:spLocks noGrp="1"/>
          </p:cNvSpPr>
          <p:nvPr>
            <p:ph type="subTitle" idx="2"/>
          </p:nvPr>
        </p:nvSpPr>
        <p:spPr>
          <a:xfrm>
            <a:off x="1110400" y="3641168"/>
            <a:ext cx="2779600" cy="1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ubTitle" idx="3"/>
          </p:nvPr>
        </p:nvSpPr>
        <p:spPr>
          <a:xfrm>
            <a:off x="1106649" y="2837517"/>
            <a:ext cx="2784400" cy="609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72" name="Google Shape;572;p27"/>
          <p:cNvSpPr txBox="1">
            <a:spLocks noGrp="1"/>
          </p:cNvSpPr>
          <p:nvPr>
            <p:ph type="subTitle" idx="4"/>
          </p:nvPr>
        </p:nvSpPr>
        <p:spPr>
          <a:xfrm>
            <a:off x="4706613" y="3641168"/>
            <a:ext cx="2779600" cy="1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27"/>
          <p:cNvSpPr txBox="1">
            <a:spLocks noGrp="1"/>
          </p:cNvSpPr>
          <p:nvPr>
            <p:ph type="subTitle" idx="5"/>
          </p:nvPr>
        </p:nvSpPr>
        <p:spPr>
          <a:xfrm>
            <a:off x="8411313" y="2837517"/>
            <a:ext cx="2784400" cy="609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74" name="Google Shape;574;p27"/>
          <p:cNvSpPr txBox="1">
            <a:spLocks noGrp="1"/>
          </p:cNvSpPr>
          <p:nvPr>
            <p:ph type="subTitle" idx="6"/>
          </p:nvPr>
        </p:nvSpPr>
        <p:spPr>
          <a:xfrm>
            <a:off x="8414369" y="3641168"/>
            <a:ext cx="2779600" cy="1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3667" y="5281521"/>
            <a:ext cx="12192000" cy="168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76" name="Google Shape;576;p27"/>
          <p:cNvCxnSpPr/>
          <p:nvPr/>
        </p:nvCxnSpPr>
        <p:spPr>
          <a:xfrm>
            <a:off x="105932" y="6125124"/>
            <a:ext cx="123592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77" name="Google Shape;577;p27"/>
          <p:cNvSpPr txBox="1">
            <a:spLocks noGrp="1"/>
          </p:cNvSpPr>
          <p:nvPr>
            <p:ph type="title"/>
          </p:nvPr>
        </p:nvSpPr>
        <p:spPr>
          <a:xfrm>
            <a:off x="950967" y="524256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48793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1">
  <p:cSld name="Title + 2 Columns 1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/>
          <p:nvPr/>
        </p:nvSpPr>
        <p:spPr>
          <a:xfrm flipH="1">
            <a:off x="-910500" y="2831033"/>
            <a:ext cx="13198207" cy="3386608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0" name="Google Shape;580;p28"/>
          <p:cNvSpPr txBox="1">
            <a:spLocks noGrp="1"/>
          </p:cNvSpPr>
          <p:nvPr>
            <p:ph type="title"/>
          </p:nvPr>
        </p:nvSpPr>
        <p:spPr>
          <a:xfrm>
            <a:off x="950967" y="51890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3667" y="6132565"/>
            <a:ext cx="12192000" cy="7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2" name="Google Shape;582;p28"/>
          <p:cNvSpPr txBox="1">
            <a:spLocks noGrp="1"/>
          </p:cNvSpPr>
          <p:nvPr>
            <p:ph type="body" idx="1"/>
          </p:nvPr>
        </p:nvSpPr>
        <p:spPr>
          <a:xfrm>
            <a:off x="6112900" y="1054100"/>
            <a:ext cx="4997600" cy="50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97923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 sz="1600"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583" name="Google Shape;583;p28"/>
          <p:cNvSpPr txBox="1">
            <a:spLocks noGrp="1"/>
          </p:cNvSpPr>
          <p:nvPr>
            <p:ph type="body" idx="2"/>
          </p:nvPr>
        </p:nvSpPr>
        <p:spPr>
          <a:xfrm>
            <a:off x="1110133" y="1054100"/>
            <a:ext cx="4997600" cy="50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9792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Lato"/>
              <a:buChar char="●"/>
              <a:defRPr sz="1600"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36003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>
            <a:spLocks noGrp="1"/>
          </p:cNvSpPr>
          <p:nvPr>
            <p:ph type="title"/>
          </p:nvPr>
        </p:nvSpPr>
        <p:spPr>
          <a:xfrm>
            <a:off x="950967" y="794108"/>
            <a:ext cx="5162000" cy="12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86" name="Google Shape;586;p29"/>
          <p:cNvSpPr txBox="1">
            <a:spLocks noGrp="1"/>
          </p:cNvSpPr>
          <p:nvPr>
            <p:ph type="subTitle" idx="1"/>
          </p:nvPr>
        </p:nvSpPr>
        <p:spPr>
          <a:xfrm>
            <a:off x="966567" y="2008800"/>
            <a:ext cx="4596400" cy="1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87" name="Google Shape;587;p29"/>
          <p:cNvSpPr txBox="1"/>
          <p:nvPr/>
        </p:nvSpPr>
        <p:spPr>
          <a:xfrm>
            <a:off x="971107" y="4956900"/>
            <a:ext cx="44720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333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6096000" y="700"/>
            <a:ext cx="6095069" cy="6858091"/>
          </a:xfrm>
          <a:custGeom>
            <a:avLst/>
            <a:gdLst/>
            <a:ahLst/>
            <a:cxnLst/>
            <a:rect l="l" t="t" r="r" b="b"/>
            <a:pathLst>
              <a:path w="21460" h="21470" extrusionOk="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9" name="Google Shape;589;p29"/>
          <p:cNvSpPr/>
          <p:nvPr/>
        </p:nvSpPr>
        <p:spPr>
          <a:xfrm rot="10800000" flipH="1">
            <a:off x="6087568" y="-8083"/>
            <a:ext cx="1511200" cy="6858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499216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Driving Center Company Profile by Slidesg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9768400" y="0"/>
            <a:ext cx="2423600" cy="16172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2033" y="-183600"/>
            <a:ext cx="9252000" cy="706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819133" y="1090600"/>
            <a:ext cx="40200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431533" y="3947200"/>
            <a:ext cx="2407600" cy="8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1941778" y="2407"/>
            <a:ext cx="328036" cy="6990029"/>
            <a:chOff x="-66750" y="-99025"/>
            <a:chExt cx="246027" cy="5242522"/>
          </a:xfrm>
        </p:grpSpPr>
        <p:sp>
          <p:nvSpPr>
            <p:cNvPr id="15" name="Google Shape;15;p2"/>
            <p:cNvSpPr/>
            <p:nvPr/>
          </p:nvSpPr>
          <p:spPr>
            <a:xfrm>
              <a:off x="-66750" y="-99025"/>
              <a:ext cx="246026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775" y="-99025"/>
              <a:ext cx="103502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10182778" y="846114"/>
            <a:ext cx="2707613" cy="1020399"/>
          </a:xfrm>
          <a:custGeom>
            <a:avLst/>
            <a:gdLst/>
            <a:ahLst/>
            <a:cxnLst/>
            <a:rect l="l" t="t" r="r" b="b"/>
            <a:pathLst>
              <a:path w="10574" h="3985" extrusionOk="0">
                <a:moveTo>
                  <a:pt x="197" y="1"/>
                </a:moveTo>
                <a:cubicBezTo>
                  <a:pt x="77" y="1"/>
                  <a:pt x="1" y="132"/>
                  <a:pt x="60" y="238"/>
                </a:cubicBezTo>
                <a:lnTo>
                  <a:pt x="1002" y="1914"/>
                </a:lnTo>
                <a:cubicBezTo>
                  <a:pt x="1030" y="1962"/>
                  <a:pt x="1030" y="2020"/>
                  <a:pt x="1002" y="2068"/>
                </a:cubicBezTo>
                <a:lnTo>
                  <a:pt x="60" y="3747"/>
                </a:lnTo>
                <a:cubicBezTo>
                  <a:pt x="1" y="3854"/>
                  <a:pt x="77" y="3984"/>
                  <a:pt x="197" y="3984"/>
                </a:cubicBezTo>
                <a:lnTo>
                  <a:pt x="9376" y="3984"/>
                </a:lnTo>
                <a:cubicBezTo>
                  <a:pt x="9434" y="3984"/>
                  <a:pt x="9490" y="3954"/>
                  <a:pt x="9517" y="3902"/>
                </a:cubicBezTo>
                <a:lnTo>
                  <a:pt x="10546" y="2068"/>
                </a:lnTo>
                <a:cubicBezTo>
                  <a:pt x="10574" y="2020"/>
                  <a:pt x="10574" y="1962"/>
                  <a:pt x="10546" y="1914"/>
                </a:cubicBezTo>
                <a:lnTo>
                  <a:pt x="9517" y="80"/>
                </a:lnTo>
                <a:cubicBezTo>
                  <a:pt x="9490" y="32"/>
                  <a:pt x="9434" y="1"/>
                  <a:pt x="93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 flipH="1">
            <a:off x="10871383" y="2310266"/>
            <a:ext cx="2708381" cy="1020399"/>
          </a:xfrm>
          <a:custGeom>
            <a:avLst/>
            <a:gdLst/>
            <a:ahLst/>
            <a:cxnLst/>
            <a:rect l="l" t="t" r="r" b="b"/>
            <a:pathLst>
              <a:path w="10577" h="3985" extrusionOk="0">
                <a:moveTo>
                  <a:pt x="1198" y="0"/>
                </a:moveTo>
                <a:cubicBezTo>
                  <a:pt x="1139" y="0"/>
                  <a:pt x="1087" y="32"/>
                  <a:pt x="1057" y="80"/>
                </a:cubicBezTo>
                <a:lnTo>
                  <a:pt x="28" y="1913"/>
                </a:lnTo>
                <a:cubicBezTo>
                  <a:pt x="1" y="1961"/>
                  <a:pt x="1" y="2020"/>
                  <a:pt x="28" y="2068"/>
                </a:cubicBezTo>
                <a:lnTo>
                  <a:pt x="1057" y="3902"/>
                </a:lnTo>
                <a:cubicBezTo>
                  <a:pt x="1087" y="3954"/>
                  <a:pt x="1139" y="3984"/>
                  <a:pt x="1198" y="3984"/>
                </a:cubicBezTo>
                <a:lnTo>
                  <a:pt x="10376" y="3984"/>
                </a:lnTo>
                <a:cubicBezTo>
                  <a:pt x="10497" y="3984"/>
                  <a:pt x="10576" y="3854"/>
                  <a:pt x="10514" y="3747"/>
                </a:cubicBezTo>
                <a:lnTo>
                  <a:pt x="9571" y="2068"/>
                </a:lnTo>
                <a:cubicBezTo>
                  <a:pt x="9544" y="2020"/>
                  <a:pt x="9544" y="1961"/>
                  <a:pt x="9571" y="1913"/>
                </a:cubicBezTo>
                <a:lnTo>
                  <a:pt x="10514" y="238"/>
                </a:lnTo>
                <a:cubicBezTo>
                  <a:pt x="10576" y="132"/>
                  <a:pt x="10497" y="0"/>
                  <a:pt x="10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10412480" y="3774417"/>
            <a:ext cx="2708125" cy="1020399"/>
          </a:xfrm>
          <a:custGeom>
            <a:avLst/>
            <a:gdLst/>
            <a:ahLst/>
            <a:cxnLst/>
            <a:rect l="l" t="t" r="r" b="b"/>
            <a:pathLst>
              <a:path w="10576" h="3985" extrusionOk="0">
                <a:moveTo>
                  <a:pt x="1198" y="0"/>
                </a:moveTo>
                <a:cubicBezTo>
                  <a:pt x="1139" y="0"/>
                  <a:pt x="1088" y="32"/>
                  <a:pt x="1060" y="79"/>
                </a:cubicBezTo>
                <a:lnTo>
                  <a:pt x="28" y="1913"/>
                </a:lnTo>
                <a:cubicBezTo>
                  <a:pt x="0" y="1961"/>
                  <a:pt x="0" y="2020"/>
                  <a:pt x="28" y="2068"/>
                </a:cubicBezTo>
                <a:lnTo>
                  <a:pt x="1060" y="3901"/>
                </a:lnTo>
                <a:cubicBezTo>
                  <a:pt x="1088" y="3953"/>
                  <a:pt x="1139" y="3984"/>
                  <a:pt x="1198" y="3984"/>
                </a:cubicBezTo>
                <a:lnTo>
                  <a:pt x="10377" y="3984"/>
                </a:lnTo>
                <a:cubicBezTo>
                  <a:pt x="10500" y="3984"/>
                  <a:pt x="10576" y="3850"/>
                  <a:pt x="10518" y="3747"/>
                </a:cubicBezTo>
                <a:lnTo>
                  <a:pt x="9571" y="2068"/>
                </a:lnTo>
                <a:cubicBezTo>
                  <a:pt x="9548" y="2020"/>
                  <a:pt x="9548" y="1961"/>
                  <a:pt x="9571" y="1913"/>
                </a:cubicBezTo>
                <a:lnTo>
                  <a:pt x="10518" y="238"/>
                </a:lnTo>
                <a:cubicBezTo>
                  <a:pt x="10576" y="131"/>
                  <a:pt x="10500" y="0"/>
                  <a:pt x="10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 rot="10800000">
            <a:off x="10188168" y="1345702"/>
            <a:ext cx="2693795" cy="520837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 rot="10800000">
            <a:off x="10419652" y="4273968"/>
            <a:ext cx="2693795" cy="520837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 rot="10800000" flipH="1">
            <a:off x="10878685" y="2809835"/>
            <a:ext cx="2693795" cy="520837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" name="Google Shape;23;p2"/>
          <p:cNvGrpSpPr/>
          <p:nvPr/>
        </p:nvGrpSpPr>
        <p:grpSpPr>
          <a:xfrm rot="420230" flipH="1">
            <a:off x="-334143" y="5252866"/>
            <a:ext cx="2709829" cy="1748876"/>
            <a:chOff x="7244709" y="3730234"/>
            <a:chExt cx="2912093" cy="1879413"/>
          </a:xfrm>
        </p:grpSpPr>
        <p:sp>
          <p:nvSpPr>
            <p:cNvPr id="24" name="Google Shape;24;p2"/>
            <p:cNvSpPr/>
            <p:nvPr/>
          </p:nvSpPr>
          <p:spPr>
            <a:xfrm rot="-1799542">
              <a:off x="7243199" y="4921743"/>
              <a:ext cx="1386920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 rot="-1799716">
              <a:off x="8810156" y="4042080"/>
              <a:ext cx="1345393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0933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>
            <a:off x="-910500" y="2831033"/>
            <a:ext cx="13198207" cy="3386608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50967" y="51890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38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600"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9" name="Google Shape;39;p4"/>
          <p:cNvSpPr/>
          <p:nvPr/>
        </p:nvSpPr>
        <p:spPr>
          <a:xfrm rot="10800000">
            <a:off x="7994400" y="0"/>
            <a:ext cx="4197600" cy="16172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4"/>
          <p:cNvSpPr/>
          <p:nvPr/>
        </p:nvSpPr>
        <p:spPr>
          <a:xfrm>
            <a:off x="3667" y="6132565"/>
            <a:ext cx="12192000" cy="7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659427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169167" y="2046051"/>
            <a:ext cx="4052000" cy="14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6085384" y="0"/>
            <a:ext cx="1081200" cy="6858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hasCustomPrompt="1"/>
          </p:nvPr>
        </p:nvSpPr>
        <p:spPr>
          <a:xfrm>
            <a:off x="2411600" y="795752"/>
            <a:ext cx="1592800" cy="9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175999" y="5539000"/>
            <a:ext cx="6064000" cy="29616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97136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>
            <a:off x="-910500" y="2831033"/>
            <a:ext cx="13198207" cy="3386608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950967" y="51890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267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38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600"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7" name="Google Shape;37;p4"/>
          <p:cNvSpPr/>
          <p:nvPr/>
        </p:nvSpPr>
        <p:spPr>
          <a:xfrm rot="10800000">
            <a:off x="7994400" y="0"/>
            <a:ext cx="4197600" cy="16172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4"/>
          <p:cNvSpPr/>
          <p:nvPr/>
        </p:nvSpPr>
        <p:spPr>
          <a:xfrm>
            <a:off x="3667" y="6132565"/>
            <a:ext cx="12192000" cy="7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02682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50976" y="51894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2588764" y="2473933"/>
            <a:ext cx="3310400" cy="4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2578367" y="3327400"/>
            <a:ext cx="3148800" cy="1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7830355" y="2470912"/>
            <a:ext cx="3316400" cy="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7830367" y="3323867"/>
            <a:ext cx="3148800" cy="12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 rot="10800000">
            <a:off x="7994400" y="0"/>
            <a:ext cx="4197600" cy="16172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5"/>
          <p:cNvSpPr/>
          <p:nvPr/>
        </p:nvSpPr>
        <p:spPr>
          <a:xfrm flipH="1">
            <a:off x="-928812" y="2831033"/>
            <a:ext cx="13198207" cy="3386608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5"/>
          <p:cNvSpPr/>
          <p:nvPr/>
        </p:nvSpPr>
        <p:spPr>
          <a:xfrm>
            <a:off x="0" y="5801200"/>
            <a:ext cx="12192000" cy="105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5"/>
          <p:cNvSpPr/>
          <p:nvPr/>
        </p:nvSpPr>
        <p:spPr>
          <a:xfrm>
            <a:off x="5237167" y="5796639"/>
            <a:ext cx="516800" cy="2620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5"/>
          <p:cNvGrpSpPr/>
          <p:nvPr/>
        </p:nvGrpSpPr>
        <p:grpSpPr>
          <a:xfrm>
            <a:off x="4519659" y="6346040"/>
            <a:ext cx="751725" cy="520825"/>
            <a:chOff x="3394506" y="4742861"/>
            <a:chExt cx="563794" cy="390619"/>
          </a:xfrm>
        </p:grpSpPr>
        <p:sp>
          <p:nvSpPr>
            <p:cNvPr id="50" name="Google Shape;50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691935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50976" y="53761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533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94053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097900" y="1563833"/>
            <a:ext cx="4471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097900" y="3073767"/>
            <a:ext cx="4094400" cy="22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 rot="10800000" flipH="1">
            <a:off x="0" y="-100"/>
            <a:ext cx="4197600" cy="16172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 idx="2"/>
          </p:nvPr>
        </p:nvSpPr>
        <p:spPr>
          <a:xfrm>
            <a:off x="1097900" y="2680633"/>
            <a:ext cx="4094400" cy="429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3814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flipH="1">
            <a:off x="0" y="-104"/>
            <a:ext cx="12192000" cy="6852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" name="Google Shape;62;p8"/>
          <p:cNvGrpSpPr/>
          <p:nvPr/>
        </p:nvGrpSpPr>
        <p:grpSpPr>
          <a:xfrm rot="-748857">
            <a:off x="9851833" y="5453129"/>
            <a:ext cx="3214743" cy="2120352"/>
            <a:chOff x="7513054" y="3864348"/>
            <a:chExt cx="2411225" cy="1590375"/>
          </a:xfrm>
        </p:grpSpPr>
        <p:sp>
          <p:nvSpPr>
            <p:cNvPr id="63" name="Google Shape;63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8"/>
          <p:cNvSpPr/>
          <p:nvPr/>
        </p:nvSpPr>
        <p:spPr>
          <a:xfrm rot="-2046914">
            <a:off x="-10145403" y="-5474647"/>
            <a:ext cx="13799545" cy="10949305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8"/>
          <p:cNvGrpSpPr/>
          <p:nvPr/>
        </p:nvGrpSpPr>
        <p:grpSpPr>
          <a:xfrm>
            <a:off x="950961" y="735133"/>
            <a:ext cx="10289944" cy="5392400"/>
            <a:chOff x="713225" y="551350"/>
            <a:chExt cx="7980000" cy="4044300"/>
          </a:xfrm>
        </p:grpSpPr>
        <p:sp>
          <p:nvSpPr>
            <p:cNvPr id="67" name="Google Shape;67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951000" y="729688"/>
            <a:ext cx="10290000" cy="5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84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21685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 rot="10800000" flipH="1">
            <a:off x="0" y="-100"/>
            <a:ext cx="4197600" cy="16172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9"/>
          <p:cNvSpPr/>
          <p:nvPr/>
        </p:nvSpPr>
        <p:spPr>
          <a:xfrm rot="-3327516">
            <a:off x="5232610" y="1549731"/>
            <a:ext cx="11633125" cy="5211757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950971" y="1908640"/>
            <a:ext cx="5145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950967" y="2628967"/>
            <a:ext cx="4653600" cy="2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24392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 rot="-2046914">
            <a:off x="9539597" y="-1436280"/>
            <a:ext cx="13799545" cy="10949305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3661867" y="3833763"/>
            <a:ext cx="4888000" cy="52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1"/>
          </p:nvPr>
        </p:nvSpPr>
        <p:spPr>
          <a:xfrm>
            <a:off x="2641967" y="2123241"/>
            <a:ext cx="6921200" cy="13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>
            <a:off x="-136535" y="-19819"/>
            <a:ext cx="12469256" cy="1588021"/>
            <a:chOff x="-102401" y="-14864"/>
            <a:chExt cx="9351942" cy="1191016"/>
          </a:xfrm>
        </p:grpSpPr>
        <p:grpSp>
          <p:nvGrpSpPr>
            <p:cNvPr id="91" name="Google Shape;91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6" name="Google Shape;96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" name="Google Shape;101;p10"/>
          <p:cNvGrpSpPr/>
          <p:nvPr/>
        </p:nvGrpSpPr>
        <p:grpSpPr>
          <a:xfrm>
            <a:off x="133" y="4328875"/>
            <a:ext cx="12191923" cy="3279655"/>
            <a:chOff x="100" y="3246656"/>
            <a:chExt cx="9143942" cy="2459741"/>
          </a:xfrm>
        </p:grpSpPr>
        <p:sp>
          <p:nvSpPr>
            <p:cNvPr id="102" name="Google Shape;102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5" name="Google Shape;105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06" name="Google Shape;106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3" name="Google Shape;133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4" name="Google Shape;134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36" name="Google Shape;136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38" name="Google Shape;138;p10"/>
          <p:cNvSpPr/>
          <p:nvPr/>
        </p:nvSpPr>
        <p:spPr>
          <a:xfrm rot="-2046914">
            <a:off x="-10450203" y="-5474647"/>
            <a:ext cx="13799545" cy="10949305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469152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 rot="-2046914">
            <a:off x="9539597" y="-1392495"/>
            <a:ext cx="13799545" cy="10949305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11"/>
          <p:cNvSpPr/>
          <p:nvPr/>
        </p:nvSpPr>
        <p:spPr>
          <a:xfrm rot="-2046914">
            <a:off x="-10450203" y="-5430862"/>
            <a:ext cx="13799545" cy="10949305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1"/>
          <p:cNvSpPr/>
          <p:nvPr/>
        </p:nvSpPr>
        <p:spPr>
          <a:xfrm>
            <a:off x="10146081" y="6018191"/>
            <a:ext cx="83372" cy="671855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11"/>
          <p:cNvSpPr/>
          <p:nvPr/>
        </p:nvSpPr>
        <p:spPr>
          <a:xfrm>
            <a:off x="9981683" y="6440119"/>
            <a:ext cx="428964" cy="228247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1"/>
          <p:cNvSpPr/>
          <p:nvPr/>
        </p:nvSpPr>
        <p:spPr>
          <a:xfrm>
            <a:off x="9977973" y="6298956"/>
            <a:ext cx="441460" cy="29677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1"/>
          <p:cNvSpPr/>
          <p:nvPr/>
        </p:nvSpPr>
        <p:spPr>
          <a:xfrm>
            <a:off x="10007649" y="6348548"/>
            <a:ext cx="382104" cy="24172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1"/>
          <p:cNvSpPr/>
          <p:nvPr/>
        </p:nvSpPr>
        <p:spPr>
          <a:xfrm>
            <a:off x="9977973" y="6328438"/>
            <a:ext cx="441460" cy="20305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1"/>
          <p:cNvSpPr/>
          <p:nvPr/>
        </p:nvSpPr>
        <p:spPr>
          <a:xfrm>
            <a:off x="8131329" y="6018191"/>
            <a:ext cx="83372" cy="671855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1"/>
          <p:cNvSpPr/>
          <p:nvPr/>
        </p:nvSpPr>
        <p:spPr>
          <a:xfrm>
            <a:off x="7965955" y="6440119"/>
            <a:ext cx="429940" cy="228247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1"/>
          <p:cNvSpPr/>
          <p:nvPr/>
        </p:nvSpPr>
        <p:spPr>
          <a:xfrm>
            <a:off x="7963417" y="6298956"/>
            <a:ext cx="440289" cy="29677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1"/>
          <p:cNvSpPr/>
          <p:nvPr/>
        </p:nvSpPr>
        <p:spPr>
          <a:xfrm>
            <a:off x="7992703" y="6348548"/>
            <a:ext cx="381519" cy="24172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1"/>
          <p:cNvSpPr/>
          <p:nvPr/>
        </p:nvSpPr>
        <p:spPr>
          <a:xfrm>
            <a:off x="7963417" y="6328438"/>
            <a:ext cx="440289" cy="20305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1"/>
          <p:cNvSpPr/>
          <p:nvPr/>
        </p:nvSpPr>
        <p:spPr>
          <a:xfrm>
            <a:off x="3955391" y="6018191"/>
            <a:ext cx="83372" cy="671855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1"/>
          <p:cNvSpPr/>
          <p:nvPr/>
        </p:nvSpPr>
        <p:spPr>
          <a:xfrm>
            <a:off x="3790603" y="6440119"/>
            <a:ext cx="430136" cy="228247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1"/>
          <p:cNvSpPr/>
          <p:nvPr/>
        </p:nvSpPr>
        <p:spPr>
          <a:xfrm>
            <a:off x="3788261" y="6298956"/>
            <a:ext cx="440289" cy="29677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1"/>
          <p:cNvSpPr/>
          <p:nvPr/>
        </p:nvSpPr>
        <p:spPr>
          <a:xfrm>
            <a:off x="3816766" y="6348548"/>
            <a:ext cx="382300" cy="24172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1"/>
          <p:cNvSpPr/>
          <p:nvPr/>
        </p:nvSpPr>
        <p:spPr>
          <a:xfrm>
            <a:off x="3788261" y="6328438"/>
            <a:ext cx="440289" cy="20305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1"/>
          <p:cNvSpPr/>
          <p:nvPr/>
        </p:nvSpPr>
        <p:spPr>
          <a:xfrm>
            <a:off x="1940445" y="6018191"/>
            <a:ext cx="83372" cy="671855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1"/>
          <p:cNvSpPr/>
          <p:nvPr/>
        </p:nvSpPr>
        <p:spPr>
          <a:xfrm>
            <a:off x="1774875" y="6440119"/>
            <a:ext cx="430136" cy="228247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1"/>
          <p:cNvSpPr/>
          <p:nvPr/>
        </p:nvSpPr>
        <p:spPr>
          <a:xfrm>
            <a:off x="1772533" y="6298956"/>
            <a:ext cx="440484" cy="29677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1"/>
          <p:cNvSpPr/>
          <p:nvPr/>
        </p:nvSpPr>
        <p:spPr>
          <a:xfrm>
            <a:off x="1802014" y="6348548"/>
            <a:ext cx="382300" cy="24172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11"/>
          <p:cNvSpPr/>
          <p:nvPr/>
        </p:nvSpPr>
        <p:spPr>
          <a:xfrm>
            <a:off x="1772533" y="6328438"/>
            <a:ext cx="440484" cy="20305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11"/>
          <p:cNvSpPr/>
          <p:nvPr/>
        </p:nvSpPr>
        <p:spPr>
          <a:xfrm>
            <a:off x="5723155" y="5770228"/>
            <a:ext cx="722229" cy="4721536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1"/>
          <p:cNvSpPr/>
          <p:nvPr/>
        </p:nvSpPr>
        <p:spPr>
          <a:xfrm>
            <a:off x="5723155" y="5770228"/>
            <a:ext cx="233324" cy="4721536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11"/>
          <p:cNvSpPr/>
          <p:nvPr/>
        </p:nvSpPr>
        <p:spPr>
          <a:xfrm>
            <a:off x="6231968" y="5770228"/>
            <a:ext cx="213408" cy="4721536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1"/>
          <p:cNvSpPr/>
          <p:nvPr/>
        </p:nvSpPr>
        <p:spPr>
          <a:xfrm>
            <a:off x="5956280" y="6009405"/>
            <a:ext cx="275888" cy="574035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1"/>
          <p:cNvSpPr/>
          <p:nvPr/>
        </p:nvSpPr>
        <p:spPr>
          <a:xfrm>
            <a:off x="5723155" y="6009406"/>
            <a:ext cx="233324" cy="462157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1"/>
          <p:cNvSpPr/>
          <p:nvPr/>
        </p:nvSpPr>
        <p:spPr>
          <a:xfrm>
            <a:off x="6231968" y="6009405"/>
            <a:ext cx="213408" cy="660531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11"/>
          <p:cNvSpPr/>
          <p:nvPr/>
        </p:nvSpPr>
        <p:spPr>
          <a:xfrm>
            <a:off x="950934" y="763131"/>
            <a:ext cx="10290065" cy="5329739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11"/>
          <p:cNvSpPr/>
          <p:nvPr/>
        </p:nvSpPr>
        <p:spPr>
          <a:xfrm>
            <a:off x="11094199" y="876764"/>
            <a:ext cx="39245" cy="5102859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11"/>
          <p:cNvSpPr/>
          <p:nvPr/>
        </p:nvSpPr>
        <p:spPr>
          <a:xfrm>
            <a:off x="1061052" y="876764"/>
            <a:ext cx="10069237" cy="36512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11"/>
          <p:cNvSpPr/>
          <p:nvPr/>
        </p:nvSpPr>
        <p:spPr>
          <a:xfrm>
            <a:off x="1059295" y="5941069"/>
            <a:ext cx="10072557" cy="38464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11"/>
          <p:cNvSpPr/>
          <p:nvPr/>
        </p:nvSpPr>
        <p:spPr>
          <a:xfrm>
            <a:off x="1058515" y="876764"/>
            <a:ext cx="37293" cy="5102859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11"/>
          <p:cNvSpPr/>
          <p:nvPr/>
        </p:nvSpPr>
        <p:spPr>
          <a:xfrm>
            <a:off x="950934" y="763131"/>
            <a:ext cx="10289284" cy="113831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11"/>
          <p:cNvSpPr/>
          <p:nvPr/>
        </p:nvSpPr>
        <p:spPr>
          <a:xfrm>
            <a:off x="11129928" y="763131"/>
            <a:ext cx="110901" cy="532895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11"/>
          <p:cNvSpPr/>
          <p:nvPr/>
        </p:nvSpPr>
        <p:spPr>
          <a:xfrm>
            <a:off x="950934" y="5979337"/>
            <a:ext cx="10290065" cy="11344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11"/>
          <p:cNvSpPr/>
          <p:nvPr/>
        </p:nvSpPr>
        <p:spPr>
          <a:xfrm>
            <a:off x="950934" y="763132"/>
            <a:ext cx="110316" cy="5328177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1"/>
          <p:cNvSpPr/>
          <p:nvPr/>
        </p:nvSpPr>
        <p:spPr>
          <a:xfrm>
            <a:off x="11129928" y="763131"/>
            <a:ext cx="110901" cy="113831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11"/>
          <p:cNvSpPr/>
          <p:nvPr/>
        </p:nvSpPr>
        <p:spPr>
          <a:xfrm>
            <a:off x="11132271" y="5979337"/>
            <a:ext cx="108559" cy="11344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1"/>
          <p:cNvSpPr/>
          <p:nvPr/>
        </p:nvSpPr>
        <p:spPr>
          <a:xfrm>
            <a:off x="951716" y="763131"/>
            <a:ext cx="111097" cy="113831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1"/>
          <p:cNvSpPr/>
          <p:nvPr/>
        </p:nvSpPr>
        <p:spPr>
          <a:xfrm>
            <a:off x="951715" y="5979337"/>
            <a:ext cx="108559" cy="11344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1"/>
          <p:cNvSpPr/>
          <p:nvPr/>
        </p:nvSpPr>
        <p:spPr>
          <a:xfrm>
            <a:off x="1095724" y="912986"/>
            <a:ext cx="9999729" cy="5030031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2" name="Google Shape;182;p11"/>
          <p:cNvGrpSpPr/>
          <p:nvPr/>
        </p:nvGrpSpPr>
        <p:grpSpPr>
          <a:xfrm flipH="1">
            <a:off x="2943593" y="923527"/>
            <a:ext cx="5711100" cy="5020805"/>
            <a:chOff x="3647700" y="1418025"/>
            <a:chExt cx="3459875" cy="3042175"/>
          </a:xfrm>
        </p:grpSpPr>
        <p:sp>
          <p:nvSpPr>
            <p:cNvPr id="183" name="Google Shape;183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 hasCustomPrompt="1"/>
          </p:nvPr>
        </p:nvSpPr>
        <p:spPr>
          <a:xfrm>
            <a:off x="953067" y="1923184"/>
            <a:ext cx="10286400" cy="19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>
            <a:spLocks noGrp="1"/>
          </p:cNvSpPr>
          <p:nvPr>
            <p:ph type="subTitle" idx="1"/>
          </p:nvPr>
        </p:nvSpPr>
        <p:spPr>
          <a:xfrm>
            <a:off x="2189200" y="3991581"/>
            <a:ext cx="7813600" cy="609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18" name="Google Shape;218;p11"/>
          <p:cNvSpPr/>
          <p:nvPr/>
        </p:nvSpPr>
        <p:spPr>
          <a:xfrm rot="10800000">
            <a:off x="7656567" y="923520"/>
            <a:ext cx="3438800" cy="15176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1"/>
          <p:cNvSpPr/>
          <p:nvPr/>
        </p:nvSpPr>
        <p:spPr>
          <a:xfrm rot="5400000">
            <a:off x="135200" y="1884120"/>
            <a:ext cx="3438800" cy="15176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314461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92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950976" y="51894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2588764" y="2473933"/>
            <a:ext cx="3310400" cy="4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2578367" y="3327400"/>
            <a:ext cx="3148800" cy="1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7830355" y="2470912"/>
            <a:ext cx="3316400" cy="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7830367" y="3323867"/>
            <a:ext cx="3148800" cy="12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/>
          <p:nvPr/>
        </p:nvSpPr>
        <p:spPr>
          <a:xfrm rot="10800000">
            <a:off x="7994400" y="0"/>
            <a:ext cx="4197600" cy="16172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5"/>
          <p:cNvSpPr/>
          <p:nvPr/>
        </p:nvSpPr>
        <p:spPr>
          <a:xfrm flipH="1">
            <a:off x="-928812" y="2831033"/>
            <a:ext cx="13198207" cy="3386608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5"/>
          <p:cNvSpPr/>
          <p:nvPr/>
        </p:nvSpPr>
        <p:spPr>
          <a:xfrm>
            <a:off x="0" y="5801200"/>
            <a:ext cx="12192000" cy="105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5"/>
          <p:cNvSpPr/>
          <p:nvPr/>
        </p:nvSpPr>
        <p:spPr>
          <a:xfrm>
            <a:off x="5237167" y="5796639"/>
            <a:ext cx="516800" cy="2620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" name="Google Shape;51;p5"/>
          <p:cNvGrpSpPr/>
          <p:nvPr/>
        </p:nvGrpSpPr>
        <p:grpSpPr>
          <a:xfrm>
            <a:off x="4519659" y="6346040"/>
            <a:ext cx="751725" cy="520825"/>
            <a:chOff x="3394506" y="4742861"/>
            <a:chExt cx="563794" cy="390619"/>
          </a:xfrm>
        </p:grpSpPr>
        <p:sp>
          <p:nvSpPr>
            <p:cNvPr id="52" name="Google Shape;52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7987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50976" y="53761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7" name="Google Shape;57;p6"/>
          <p:cNvSpPr/>
          <p:nvPr/>
        </p:nvSpPr>
        <p:spPr>
          <a:xfrm>
            <a:off x="-73800" y="1783400"/>
            <a:ext cx="13198207" cy="3386608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20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6"/>
          <p:cNvSpPr/>
          <p:nvPr/>
        </p:nvSpPr>
        <p:spPr>
          <a:xfrm>
            <a:off x="3667" y="4919897"/>
            <a:ext cx="12192000" cy="19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9" name="Google Shape;59;p6"/>
          <p:cNvCxnSpPr/>
          <p:nvPr/>
        </p:nvCxnSpPr>
        <p:spPr>
          <a:xfrm>
            <a:off x="105932" y="6026603"/>
            <a:ext cx="123592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394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097900" y="1563833"/>
            <a:ext cx="4471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097900" y="3073767"/>
            <a:ext cx="4094400" cy="22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7"/>
          <p:cNvSpPr/>
          <p:nvPr/>
        </p:nvSpPr>
        <p:spPr>
          <a:xfrm rot="10800000" flipH="1">
            <a:off x="0" y="-100"/>
            <a:ext cx="4197600" cy="16172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 idx="2"/>
          </p:nvPr>
        </p:nvSpPr>
        <p:spPr>
          <a:xfrm>
            <a:off x="1097900" y="2680633"/>
            <a:ext cx="4094400" cy="429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223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104"/>
            <a:ext cx="12192000" cy="6852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9851833" y="5453129"/>
            <a:ext cx="3214743" cy="2120352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10145403" y="-5474647"/>
            <a:ext cx="13799545" cy="10949305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1" name="Google Shape;71;p8"/>
          <p:cNvGrpSpPr/>
          <p:nvPr/>
        </p:nvGrpSpPr>
        <p:grpSpPr>
          <a:xfrm>
            <a:off x="950961" y="735133"/>
            <a:ext cx="10289944" cy="53924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951000" y="729688"/>
            <a:ext cx="10290000" cy="5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84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51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10800000" flipH="1">
            <a:off x="0" y="-100"/>
            <a:ext cx="4197600" cy="16172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9"/>
          <p:cNvSpPr/>
          <p:nvPr/>
        </p:nvSpPr>
        <p:spPr>
          <a:xfrm rot="-3327516">
            <a:off x="5232610" y="1549731"/>
            <a:ext cx="11633125" cy="5211757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950971" y="1908640"/>
            <a:ext cx="5145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950967" y="2628967"/>
            <a:ext cx="4653600" cy="2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713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9539597" y="-1436280"/>
            <a:ext cx="13799545" cy="10949305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3661867" y="3833763"/>
            <a:ext cx="4888000" cy="52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ubTitle" idx="1"/>
          </p:nvPr>
        </p:nvSpPr>
        <p:spPr>
          <a:xfrm>
            <a:off x="2641967" y="2123241"/>
            <a:ext cx="6921200" cy="13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6535" y="-19819"/>
            <a:ext cx="12469256" cy="1588021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33" y="4328875"/>
            <a:ext cx="12191923" cy="3279655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10450203" y="-5474647"/>
            <a:ext cx="13799545" cy="10949305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75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9733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2686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ctrTitle"/>
          </p:nvPr>
        </p:nvSpPr>
        <p:spPr>
          <a:xfrm>
            <a:off x="4146631" y="154632"/>
            <a:ext cx="6408302" cy="295945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6600" b="1" dirty="0"/>
              <a:t>Design Project</a:t>
            </a:r>
          </a:p>
          <a:p>
            <a:r>
              <a:rPr lang="en-US" sz="2400" dirty="0"/>
              <a:t>SCE Component Phase 1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8093591" y="3041105"/>
            <a:ext cx="2407600" cy="4954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000" dirty="0"/>
              <a:t>Group 18</a:t>
            </a:r>
            <a:endParaRPr sz="2000" dirty="0"/>
          </a:p>
        </p:txBody>
      </p:sp>
      <p:grpSp>
        <p:nvGrpSpPr>
          <p:cNvPr id="231" name="Google Shape;231;p15"/>
          <p:cNvGrpSpPr/>
          <p:nvPr/>
        </p:nvGrpSpPr>
        <p:grpSpPr>
          <a:xfrm>
            <a:off x="609292" y="2281095"/>
            <a:ext cx="6185467" cy="5563508"/>
            <a:chOff x="99093" y="1696958"/>
            <a:chExt cx="4639100" cy="4172631"/>
          </a:xfrm>
        </p:grpSpPr>
        <p:sp>
          <p:nvSpPr>
            <p:cNvPr id="232" name="Google Shape;232;p15"/>
            <p:cNvSpPr/>
            <p:nvPr/>
          </p:nvSpPr>
          <p:spPr>
            <a:xfrm rot="-3148857">
              <a:off x="4378018" y="4549484"/>
              <a:ext cx="153042" cy="279166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 rot="-3148857">
              <a:off x="3735892" y="5385480"/>
              <a:ext cx="153458" cy="279166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 rot="-3148857">
              <a:off x="3698353" y="3380125"/>
              <a:ext cx="248224" cy="849846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 rot="-3148857">
              <a:off x="2167281" y="2197883"/>
              <a:ext cx="274726" cy="849985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5"/>
            <p:cNvSpPr/>
            <p:nvPr/>
          </p:nvSpPr>
          <p:spPr>
            <a:xfrm rot="-3148857">
              <a:off x="2670925" y="4718004"/>
              <a:ext cx="248502" cy="849846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 rot="-3148857">
              <a:off x="1123825" y="3556727"/>
              <a:ext cx="274865" cy="849985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 rot="-3148857">
              <a:off x="1522060" y="1610405"/>
              <a:ext cx="1833448" cy="4390340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 rot="-3148857">
              <a:off x="1778411" y="1829794"/>
              <a:ext cx="1320488" cy="395188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 rot="-3148857">
              <a:off x="2287066" y="2553783"/>
              <a:ext cx="160118" cy="3257721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 rot="-3148857">
              <a:off x="2704028" y="2010576"/>
              <a:ext cx="160395" cy="3257721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 rot="-3148857">
              <a:off x="1961040" y="3068840"/>
              <a:ext cx="1415254" cy="1827204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5"/>
            <p:cNvSpPr/>
            <p:nvPr/>
          </p:nvSpPr>
          <p:spPr>
            <a:xfrm rot="-3148857">
              <a:off x="1766466" y="3674493"/>
              <a:ext cx="471196" cy="988874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 rot="-3148857">
              <a:off x="2642768" y="4579204"/>
              <a:ext cx="465785" cy="577895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5"/>
            <p:cNvSpPr/>
            <p:nvPr/>
          </p:nvSpPr>
          <p:spPr>
            <a:xfrm rot="-3148857">
              <a:off x="2222276" y="4528627"/>
              <a:ext cx="454546" cy="105312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5"/>
            <p:cNvSpPr/>
            <p:nvPr/>
          </p:nvSpPr>
          <p:spPr>
            <a:xfrm rot="-3148857">
              <a:off x="2441102" y="2795798"/>
              <a:ext cx="471335" cy="988874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 rot="-3148857">
              <a:off x="3345367" y="3664633"/>
              <a:ext cx="465091" cy="577895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 rot="-3148857">
              <a:off x="2963245" y="3563543"/>
              <a:ext cx="454685" cy="105312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 rot="-3148857">
              <a:off x="2262403" y="3612999"/>
              <a:ext cx="1063106" cy="931293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 rot="-3148857">
              <a:off x="2368963" y="3705962"/>
              <a:ext cx="849985" cy="745367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5"/>
            <p:cNvSpPr/>
            <p:nvPr/>
          </p:nvSpPr>
          <p:spPr>
            <a:xfrm rot="-3148857">
              <a:off x="1661390" y="3669864"/>
              <a:ext cx="427767" cy="112249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 rot="-3148857">
              <a:off x="1613786" y="4287710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 rot="-3148857">
              <a:off x="2720929" y="2845833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 rot="-3148857">
              <a:off x="2630302" y="4148719"/>
              <a:ext cx="92547" cy="1673330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 rot="-3148857">
              <a:off x="2883838" y="5076300"/>
              <a:ext cx="55639" cy="156094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 rot="-3148857">
              <a:off x="2303584" y="4679781"/>
              <a:ext cx="59801" cy="105312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 rot="-3148857">
              <a:off x="3593481" y="2894423"/>
              <a:ext cx="92408" cy="1673330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 rot="-3148857">
              <a:off x="3835778" y="3836641"/>
              <a:ext cx="55500" cy="156094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 rot="-3148857">
              <a:off x="3276765" y="3412279"/>
              <a:ext cx="59940" cy="105312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 rot="-3148857">
              <a:off x="152333" y="3032498"/>
              <a:ext cx="325231" cy="294567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 rot="-3148857">
              <a:off x="211349" y="3116368"/>
              <a:ext cx="179404" cy="162338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 rot="-3148857">
              <a:off x="1122894" y="1768407"/>
              <a:ext cx="325370" cy="294567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-3148857">
              <a:off x="1209427" y="1816622"/>
              <a:ext cx="179266" cy="162338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958584" y="289242"/>
            <a:ext cx="1029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/>
              <a:t>Group Members</a:t>
            </a:r>
            <a:endParaRPr sz="3200" dirty="0"/>
          </a:p>
        </p:txBody>
      </p:sp>
      <p:grpSp>
        <p:nvGrpSpPr>
          <p:cNvPr id="448" name="Google Shape;448;p20"/>
          <p:cNvGrpSpPr/>
          <p:nvPr/>
        </p:nvGrpSpPr>
        <p:grpSpPr>
          <a:xfrm flipH="1">
            <a:off x="-94561" y="3742301"/>
            <a:ext cx="12373261" cy="3115575"/>
            <a:chOff x="-70921" y="2806725"/>
            <a:chExt cx="9279946" cy="2336681"/>
          </a:xfrm>
        </p:grpSpPr>
        <p:sp>
          <p:nvSpPr>
            <p:cNvPr id="449" name="Google Shape;449;p20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0" name="Google Shape;450;p20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1" name="Google Shape;451;p20"/>
          <p:cNvGrpSpPr/>
          <p:nvPr/>
        </p:nvGrpSpPr>
        <p:grpSpPr>
          <a:xfrm>
            <a:off x="1871567" y="3521838"/>
            <a:ext cx="632400" cy="864929"/>
            <a:chOff x="1446250" y="2641378"/>
            <a:chExt cx="474300" cy="648697"/>
          </a:xfrm>
        </p:grpSpPr>
        <p:sp>
          <p:nvSpPr>
            <p:cNvPr id="452" name="Google Shape;452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53" name="Google Shape;453;p20"/>
            <p:cNvGrpSpPr/>
            <p:nvPr/>
          </p:nvGrpSpPr>
          <p:grpSpPr>
            <a:xfrm>
              <a:off x="1446332" y="2641378"/>
              <a:ext cx="474157" cy="614701"/>
              <a:chOff x="1741307" y="1824553"/>
              <a:chExt cx="474157" cy="614701"/>
            </a:xfrm>
          </p:grpSpPr>
          <p:sp>
            <p:nvSpPr>
              <p:cNvPr id="454" name="Google Shape;454;p20"/>
              <p:cNvSpPr/>
              <p:nvPr/>
            </p:nvSpPr>
            <p:spPr>
              <a:xfrm>
                <a:off x="1749203" y="1824553"/>
                <a:ext cx="466262" cy="614701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1741307" y="1877395"/>
                <a:ext cx="421313" cy="360347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1777328" y="1915427"/>
                <a:ext cx="347258" cy="323038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8" name="Google Shape;458;p20"/>
          <p:cNvGrpSpPr/>
          <p:nvPr/>
        </p:nvGrpSpPr>
        <p:grpSpPr>
          <a:xfrm>
            <a:off x="3465860" y="2583165"/>
            <a:ext cx="2735600" cy="933120"/>
            <a:chOff x="2599395" y="1937374"/>
            <a:chExt cx="2051700" cy="699840"/>
          </a:xfrm>
        </p:grpSpPr>
        <p:sp>
          <p:nvSpPr>
            <p:cNvPr id="459" name="Google Shape;459;p20"/>
            <p:cNvSpPr txBox="1"/>
            <p:nvPr/>
          </p:nvSpPr>
          <p:spPr>
            <a:xfrm>
              <a:off x="2839749" y="1937374"/>
              <a:ext cx="161795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1F424C"/>
                  </a:solidFill>
                  <a:latin typeface="Krona One"/>
                  <a:ea typeface="Krona One"/>
                  <a:cs typeface="Krona One"/>
                  <a:sym typeface="Krona One"/>
                </a:rPr>
                <a:t>Prathamesh Mutkure</a:t>
              </a:r>
              <a:endParaRPr sz="1600" kern="0" dirty="0">
                <a:solidFill>
                  <a:srgbClr val="1F424C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0" name="Google Shape;460;p20"/>
            <p:cNvSpPr txBox="1"/>
            <p:nvPr/>
          </p:nvSpPr>
          <p:spPr>
            <a:xfrm>
              <a:off x="2599395" y="2312314"/>
              <a:ext cx="20517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372067</a:t>
              </a:r>
              <a:endParaRPr sz="1867" kern="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462" name="Google Shape;462;p20"/>
          <p:cNvGrpSpPr/>
          <p:nvPr/>
        </p:nvGrpSpPr>
        <p:grpSpPr>
          <a:xfrm>
            <a:off x="6242759" y="3071267"/>
            <a:ext cx="2473600" cy="933104"/>
            <a:chOff x="4682069" y="2303450"/>
            <a:chExt cx="1855200" cy="699828"/>
          </a:xfrm>
        </p:grpSpPr>
        <p:sp>
          <p:nvSpPr>
            <p:cNvPr id="463" name="Google Shape;463;p20"/>
            <p:cNvSpPr txBox="1"/>
            <p:nvPr/>
          </p:nvSpPr>
          <p:spPr>
            <a:xfrm>
              <a:off x="4831419" y="2303450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600" kern="0" dirty="0" err="1">
                  <a:solidFill>
                    <a:srgbClr val="1F424C"/>
                  </a:solidFill>
                  <a:latin typeface="Krona One"/>
                  <a:ea typeface="Krona One"/>
                  <a:cs typeface="Krona One"/>
                  <a:sym typeface="Krona One"/>
                </a:rPr>
                <a:t>Tarekh</a:t>
              </a:r>
              <a:r>
                <a:rPr lang="en-US" sz="1600" kern="0" dirty="0">
                  <a:solidFill>
                    <a:srgbClr val="1F424C"/>
                  </a:solidFill>
                  <a:latin typeface="Krona One"/>
                  <a:ea typeface="Krona One"/>
                  <a:cs typeface="Krona One"/>
                  <a:sym typeface="Krona One"/>
                </a:rPr>
                <a:t> Shaikh</a:t>
              </a:r>
              <a:endParaRPr sz="1600" kern="0" dirty="0">
                <a:solidFill>
                  <a:srgbClr val="1F424C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4" name="Google Shape;464;p20"/>
            <p:cNvSpPr txBox="1"/>
            <p:nvPr/>
          </p:nvSpPr>
          <p:spPr>
            <a:xfrm>
              <a:off x="4682069" y="2678378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372071</a:t>
              </a:r>
              <a:endParaRPr sz="1867" kern="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466" name="Google Shape;466;p20"/>
          <p:cNvGrpSpPr/>
          <p:nvPr/>
        </p:nvGrpSpPr>
        <p:grpSpPr>
          <a:xfrm>
            <a:off x="950961" y="2095150"/>
            <a:ext cx="2473600" cy="1919881"/>
            <a:chOff x="713221" y="1571362"/>
            <a:chExt cx="1855200" cy="1439911"/>
          </a:xfrm>
        </p:grpSpPr>
        <p:sp>
          <p:nvSpPr>
            <p:cNvPr id="467" name="Google Shape;467;p20"/>
            <p:cNvSpPr txBox="1"/>
            <p:nvPr/>
          </p:nvSpPr>
          <p:spPr>
            <a:xfrm>
              <a:off x="855425" y="1571362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1F424C"/>
                  </a:solidFill>
                  <a:latin typeface="Krona One"/>
                  <a:ea typeface="Krona One"/>
                  <a:cs typeface="Krona One"/>
                  <a:sym typeface="Krona One"/>
                </a:rPr>
                <a:t>Aditi Nikam</a:t>
              </a:r>
              <a:endParaRPr sz="1600" kern="0" dirty="0">
                <a:solidFill>
                  <a:srgbClr val="1F424C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8" name="Google Shape;468;p20"/>
            <p:cNvSpPr txBox="1"/>
            <p:nvPr/>
          </p:nvSpPr>
          <p:spPr>
            <a:xfrm>
              <a:off x="713221" y="1946242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372066</a:t>
              </a:r>
              <a:endParaRPr sz="1867" kern="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69" name="Google Shape;469;p20"/>
            <p:cNvSpPr txBox="1"/>
            <p:nvPr/>
          </p:nvSpPr>
          <p:spPr>
            <a:xfrm>
              <a:off x="1303021" y="2686373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600" kern="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70" name="Google Shape;470;p20"/>
          <p:cNvGrpSpPr/>
          <p:nvPr/>
        </p:nvGrpSpPr>
        <p:grpSpPr>
          <a:xfrm>
            <a:off x="8757657" y="3559352"/>
            <a:ext cx="2473600" cy="933107"/>
            <a:chOff x="6568243" y="2669512"/>
            <a:chExt cx="1855200" cy="699830"/>
          </a:xfrm>
        </p:grpSpPr>
        <p:sp>
          <p:nvSpPr>
            <p:cNvPr id="471" name="Google Shape;471;p20"/>
            <p:cNvSpPr txBox="1"/>
            <p:nvPr/>
          </p:nvSpPr>
          <p:spPr>
            <a:xfrm>
              <a:off x="6710450" y="2669512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1F424C"/>
                  </a:solidFill>
                  <a:latin typeface="Krona One"/>
                  <a:ea typeface="Krona One"/>
                  <a:cs typeface="Krona One"/>
                  <a:sym typeface="Krona One"/>
                </a:rPr>
                <a:t>Arya Yedekar</a:t>
              </a:r>
              <a:endParaRPr sz="1600" kern="0" dirty="0">
                <a:solidFill>
                  <a:srgbClr val="1F424C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72" name="Google Shape;472;p20"/>
            <p:cNvSpPr txBox="1"/>
            <p:nvPr/>
          </p:nvSpPr>
          <p:spPr>
            <a:xfrm>
              <a:off x="6568243" y="3044442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372072</a:t>
              </a:r>
              <a:endParaRPr sz="1867" kern="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474" name="Google Shape;474;p20"/>
          <p:cNvGrpSpPr/>
          <p:nvPr/>
        </p:nvGrpSpPr>
        <p:grpSpPr>
          <a:xfrm>
            <a:off x="4473767" y="3970433"/>
            <a:ext cx="632400" cy="864929"/>
            <a:chOff x="1446250" y="2641378"/>
            <a:chExt cx="474300" cy="648697"/>
          </a:xfrm>
        </p:grpSpPr>
        <p:sp>
          <p:nvSpPr>
            <p:cNvPr id="475" name="Google Shape;475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76" name="Google Shape;476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77" name="Google Shape;477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1" name="Google Shape;481;p20"/>
          <p:cNvGrpSpPr/>
          <p:nvPr/>
        </p:nvGrpSpPr>
        <p:grpSpPr>
          <a:xfrm>
            <a:off x="7163267" y="4419026"/>
            <a:ext cx="632400" cy="864929"/>
            <a:chOff x="1446250" y="2641378"/>
            <a:chExt cx="474300" cy="648697"/>
          </a:xfrm>
        </p:grpSpPr>
        <p:sp>
          <p:nvSpPr>
            <p:cNvPr id="482" name="Google Shape;482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83" name="Google Shape;483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84" name="Google Shape;484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8" name="Google Shape;488;p20"/>
          <p:cNvGrpSpPr/>
          <p:nvPr/>
        </p:nvGrpSpPr>
        <p:grpSpPr>
          <a:xfrm>
            <a:off x="9678167" y="4867621"/>
            <a:ext cx="632400" cy="864929"/>
            <a:chOff x="1446250" y="2641378"/>
            <a:chExt cx="474300" cy="648697"/>
          </a:xfrm>
        </p:grpSpPr>
        <p:sp>
          <p:nvSpPr>
            <p:cNvPr id="489" name="Google Shape;489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90" name="Google Shape;490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91" name="Google Shape;491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2B07C6A-C585-842F-AA81-DDFEAE242946}"/>
              </a:ext>
            </a:extLst>
          </p:cNvPr>
          <p:cNvSpPr txBox="1"/>
          <p:nvPr/>
        </p:nvSpPr>
        <p:spPr>
          <a:xfrm>
            <a:off x="4542989" y="4080472"/>
            <a:ext cx="5278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ona One"/>
                <a:ea typeface="Krona One"/>
                <a:cs typeface="Krona One"/>
                <a:sym typeface="Krona One"/>
              </a:rPr>
              <a:t>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13A2F-5028-B93F-1ADD-189D6254EDCC}"/>
              </a:ext>
            </a:extLst>
          </p:cNvPr>
          <p:cNvSpPr txBox="1"/>
          <p:nvPr/>
        </p:nvSpPr>
        <p:spPr>
          <a:xfrm>
            <a:off x="7271235" y="4556027"/>
            <a:ext cx="472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ona One"/>
                <a:ea typeface="Krona One"/>
                <a:cs typeface="Krona One"/>
                <a:sym typeface="Krona One"/>
              </a:rPr>
              <a:t>03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36EC3-C8D5-7AA8-1965-2BFFC36AA2CC}"/>
              </a:ext>
            </a:extLst>
          </p:cNvPr>
          <p:cNvSpPr txBox="1"/>
          <p:nvPr/>
        </p:nvSpPr>
        <p:spPr>
          <a:xfrm>
            <a:off x="9809153" y="4971616"/>
            <a:ext cx="431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ona One"/>
                <a:ea typeface="Krona One"/>
                <a:cs typeface="Krona One"/>
                <a:sym typeface="Krona One"/>
              </a:rPr>
              <a:t>04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05AD1-7C3B-DB93-66AA-1CACF3E08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79" y="917866"/>
            <a:ext cx="774259" cy="1060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473A1-F215-7785-D286-584F644E3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674" y="2368204"/>
            <a:ext cx="774259" cy="1060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2BDB44-0767-5524-E990-B0C7B59FF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786" y="1409728"/>
            <a:ext cx="774259" cy="1048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10B1A8-7437-2527-5F2C-784DEC1F2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981" y="1916479"/>
            <a:ext cx="774259" cy="10486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>
            <a:spLocks noGrp="1"/>
          </p:cNvSpPr>
          <p:nvPr>
            <p:ph type="ctrTitle"/>
          </p:nvPr>
        </p:nvSpPr>
        <p:spPr>
          <a:xfrm>
            <a:off x="2351447" y="702788"/>
            <a:ext cx="4020000" cy="373503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6400" b="1" dirty="0"/>
              <a:t>Number Plate Detection</a:t>
            </a:r>
            <a:br>
              <a:rPr lang="en" sz="6400" b="1" dirty="0"/>
            </a:br>
            <a:r>
              <a:rPr lang="en" sz="2000" b="1" dirty="0"/>
              <a:t>To recogize vehicle number plate.</a:t>
            </a:r>
            <a:endParaRPr sz="6400" b="1" dirty="0"/>
          </a:p>
        </p:txBody>
      </p:sp>
      <p:sp>
        <p:nvSpPr>
          <p:cNvPr id="599" name="Google Shape;599;p32"/>
          <p:cNvSpPr txBox="1">
            <a:spLocks noGrp="1"/>
          </p:cNvSpPr>
          <p:nvPr>
            <p:ph type="subTitle" idx="1"/>
          </p:nvPr>
        </p:nvSpPr>
        <p:spPr>
          <a:xfrm>
            <a:off x="2869279" y="5001667"/>
            <a:ext cx="2407600" cy="83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endParaRPr dirty="0"/>
          </a:p>
          <a:p>
            <a:pPr marL="0" indent="0"/>
            <a:endParaRPr dirty="0"/>
          </a:p>
        </p:txBody>
      </p:sp>
      <p:grpSp>
        <p:nvGrpSpPr>
          <p:cNvPr id="600" name="Google Shape;600;p32"/>
          <p:cNvGrpSpPr/>
          <p:nvPr/>
        </p:nvGrpSpPr>
        <p:grpSpPr>
          <a:xfrm>
            <a:off x="6897493" y="1398175"/>
            <a:ext cx="6878211" cy="4827092"/>
            <a:chOff x="5173120" y="1048631"/>
            <a:chExt cx="5158658" cy="3620319"/>
          </a:xfrm>
        </p:grpSpPr>
        <p:sp>
          <p:nvSpPr>
            <p:cNvPr id="601" name="Google Shape;601;p32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602" name="Google Shape;602;p32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604" name="Google Shape;604;p32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5" name="Google Shape;605;p32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Google Shape;606;p32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32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32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Google Shape;609;p32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32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32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32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p32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32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32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32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32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32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Google Shape;619;p32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20" name="Google Shape;620;p32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Google Shape;621;p32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32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32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Google Shape;624;p32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32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32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32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32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32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32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CE3063-74FB-440A-0735-3D99F150229B}"/>
              </a:ext>
            </a:extLst>
          </p:cNvPr>
          <p:cNvSpPr txBox="1"/>
          <p:nvPr/>
        </p:nvSpPr>
        <p:spPr>
          <a:xfrm>
            <a:off x="9862517" y="4388046"/>
            <a:ext cx="169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189629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950971" y="1908640"/>
            <a:ext cx="51452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dirty="0">
                <a:solidFill>
                  <a:schemeClr val="accent1"/>
                </a:solidFill>
              </a:rPr>
              <a:t>Introduction</a:t>
            </a:r>
            <a:endParaRPr sz="4000" dirty="0">
              <a:solidFill>
                <a:schemeClr val="accent1"/>
              </a:solidFill>
            </a:endParaRPr>
          </a:p>
        </p:txBody>
      </p:sp>
      <p:grpSp>
        <p:nvGrpSpPr>
          <p:cNvPr id="713" name="Google Shape;713;p36"/>
          <p:cNvGrpSpPr/>
          <p:nvPr/>
        </p:nvGrpSpPr>
        <p:grpSpPr>
          <a:xfrm>
            <a:off x="5489182" y="-196755"/>
            <a:ext cx="7324607" cy="7527123"/>
            <a:chOff x="4116886" y="-147566"/>
            <a:chExt cx="5493455" cy="5645342"/>
          </a:xfrm>
        </p:grpSpPr>
        <p:grpSp>
          <p:nvGrpSpPr>
            <p:cNvPr id="714" name="Google Shape;714;p36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715" name="Google Shape;715;p36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3" name="Google Shape;923;p36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924" name="Google Shape;924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6" name="Google Shape;926;p36"/>
          <p:cNvSpPr txBox="1">
            <a:spLocks noGrp="1"/>
          </p:cNvSpPr>
          <p:nvPr>
            <p:ph type="subTitle" idx="1"/>
          </p:nvPr>
        </p:nvSpPr>
        <p:spPr>
          <a:xfrm>
            <a:off x="1133877" y="2630320"/>
            <a:ext cx="4653600" cy="259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dirty="0"/>
              <a:t>Number plate detection and recognition is the technology that uses computer vision to detect and recognize a license plate from an input image of a vehicle.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oogle Shape;1174;p44"/>
          <p:cNvGrpSpPr/>
          <p:nvPr/>
        </p:nvGrpSpPr>
        <p:grpSpPr>
          <a:xfrm>
            <a:off x="3641097" y="2957834"/>
            <a:ext cx="4953903" cy="1942089"/>
            <a:chOff x="2597979" y="1949933"/>
            <a:chExt cx="3872253" cy="1518048"/>
          </a:xfrm>
        </p:grpSpPr>
        <p:sp>
          <p:nvSpPr>
            <p:cNvPr id="1175" name="Google Shape;1175;p44"/>
            <p:cNvSpPr/>
            <p:nvPr/>
          </p:nvSpPr>
          <p:spPr>
            <a:xfrm>
              <a:off x="2714593" y="2496963"/>
              <a:ext cx="3583927" cy="701520"/>
            </a:xfrm>
            <a:custGeom>
              <a:avLst/>
              <a:gdLst/>
              <a:ahLst/>
              <a:cxnLst/>
              <a:rect l="l" t="t" r="r" b="b"/>
              <a:pathLst>
                <a:path w="31225" h="6112" extrusionOk="0">
                  <a:moveTo>
                    <a:pt x="2614" y="0"/>
                  </a:moveTo>
                  <a:lnTo>
                    <a:pt x="445" y="2223"/>
                  </a:lnTo>
                  <a:lnTo>
                    <a:pt x="0" y="5335"/>
                  </a:lnTo>
                  <a:lnTo>
                    <a:pt x="1225" y="6111"/>
                  </a:lnTo>
                  <a:lnTo>
                    <a:pt x="31002" y="6111"/>
                  </a:lnTo>
                  <a:lnTo>
                    <a:pt x="31225" y="4114"/>
                  </a:lnTo>
                  <a:lnTo>
                    <a:pt x="30395" y="1558"/>
                  </a:lnTo>
                  <a:lnTo>
                    <a:pt x="25223" y="0"/>
                  </a:ln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2888251" y="1986547"/>
              <a:ext cx="2610959" cy="498823"/>
            </a:xfrm>
            <a:custGeom>
              <a:avLst/>
              <a:gdLst/>
              <a:ahLst/>
              <a:cxnLst/>
              <a:rect l="l" t="t" r="r" b="b"/>
              <a:pathLst>
                <a:path w="22748" h="4346" extrusionOk="0">
                  <a:moveTo>
                    <a:pt x="10835" y="0"/>
                  </a:moveTo>
                  <a:cubicBezTo>
                    <a:pt x="10835" y="0"/>
                    <a:pt x="6640" y="17"/>
                    <a:pt x="1900" y="430"/>
                  </a:cubicBezTo>
                  <a:cubicBezTo>
                    <a:pt x="978" y="1625"/>
                    <a:pt x="1" y="3337"/>
                    <a:pt x="1" y="3337"/>
                  </a:cubicBezTo>
                  <a:lnTo>
                    <a:pt x="2332" y="3595"/>
                  </a:lnTo>
                  <a:lnTo>
                    <a:pt x="17648" y="4345"/>
                  </a:lnTo>
                  <a:cubicBezTo>
                    <a:pt x="17648" y="4345"/>
                    <a:pt x="18775" y="4212"/>
                    <a:pt x="22747" y="4021"/>
                  </a:cubicBezTo>
                  <a:cubicBezTo>
                    <a:pt x="20453" y="1984"/>
                    <a:pt x="18194" y="324"/>
                    <a:pt x="18194" y="324"/>
                  </a:cubicBezTo>
                  <a:lnTo>
                    <a:pt x="16360" y="240"/>
                  </a:lnTo>
                  <a:lnTo>
                    <a:pt x="10835" y="0"/>
                  </a:lnTo>
                  <a:close/>
                </a:path>
              </a:pathLst>
            </a:custGeom>
            <a:solidFill>
              <a:srgbClr val="9EC1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3041594" y="2045542"/>
              <a:ext cx="2075981" cy="553801"/>
            </a:xfrm>
            <a:custGeom>
              <a:avLst/>
              <a:gdLst/>
              <a:ahLst/>
              <a:cxnLst/>
              <a:rect l="l" t="t" r="r" b="b"/>
              <a:pathLst>
                <a:path w="18087" h="4825" extrusionOk="0">
                  <a:moveTo>
                    <a:pt x="1910" y="1"/>
                  </a:moveTo>
                  <a:lnTo>
                    <a:pt x="1" y="2854"/>
                  </a:lnTo>
                  <a:lnTo>
                    <a:pt x="9477" y="4825"/>
                  </a:lnTo>
                  <a:lnTo>
                    <a:pt x="17107" y="4333"/>
                  </a:lnTo>
                  <a:lnTo>
                    <a:pt x="18087" y="3414"/>
                  </a:lnTo>
                  <a:lnTo>
                    <a:pt x="8660" y="5"/>
                  </a:lnTo>
                  <a:lnTo>
                    <a:pt x="8553" y="3072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91B5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2644234" y="2525428"/>
              <a:ext cx="3793282" cy="769813"/>
            </a:xfrm>
            <a:custGeom>
              <a:avLst/>
              <a:gdLst/>
              <a:ahLst/>
              <a:cxnLst/>
              <a:rect l="l" t="t" r="r" b="b"/>
              <a:pathLst>
                <a:path w="33049" h="6707" extrusionOk="0">
                  <a:moveTo>
                    <a:pt x="7941" y="1"/>
                  </a:moveTo>
                  <a:lnTo>
                    <a:pt x="2020" y="937"/>
                  </a:lnTo>
                  <a:lnTo>
                    <a:pt x="631" y="2122"/>
                  </a:lnTo>
                  <a:lnTo>
                    <a:pt x="1" y="4497"/>
                  </a:lnTo>
                  <a:lnTo>
                    <a:pt x="72" y="5229"/>
                  </a:lnTo>
                  <a:lnTo>
                    <a:pt x="902" y="5655"/>
                  </a:lnTo>
                  <a:cubicBezTo>
                    <a:pt x="902" y="5655"/>
                    <a:pt x="697" y="1834"/>
                    <a:pt x="4409" y="1834"/>
                  </a:cubicBezTo>
                  <a:cubicBezTo>
                    <a:pt x="8123" y="1834"/>
                    <a:pt x="7875" y="6259"/>
                    <a:pt x="7875" y="6259"/>
                  </a:cubicBezTo>
                  <a:lnTo>
                    <a:pt x="24372" y="6259"/>
                  </a:lnTo>
                  <a:cubicBezTo>
                    <a:pt x="24372" y="6259"/>
                    <a:pt x="24372" y="1762"/>
                    <a:pt x="27727" y="1762"/>
                  </a:cubicBezTo>
                  <a:cubicBezTo>
                    <a:pt x="31975" y="1762"/>
                    <a:pt x="31438" y="6125"/>
                    <a:pt x="31349" y="6480"/>
                  </a:cubicBezTo>
                  <a:cubicBezTo>
                    <a:pt x="31304" y="6661"/>
                    <a:pt x="31350" y="6706"/>
                    <a:pt x="31406" y="6706"/>
                  </a:cubicBezTo>
                  <a:cubicBezTo>
                    <a:pt x="31461" y="6706"/>
                    <a:pt x="31527" y="6662"/>
                    <a:pt x="31527" y="6662"/>
                  </a:cubicBezTo>
                  <a:lnTo>
                    <a:pt x="31975" y="6148"/>
                  </a:lnTo>
                  <a:cubicBezTo>
                    <a:pt x="33049" y="6148"/>
                    <a:pt x="32956" y="5744"/>
                    <a:pt x="32956" y="5247"/>
                  </a:cubicBezTo>
                  <a:lnTo>
                    <a:pt x="32108" y="2549"/>
                  </a:lnTo>
                  <a:lnTo>
                    <a:pt x="31238" y="871"/>
                  </a:lnTo>
                  <a:cubicBezTo>
                    <a:pt x="31238" y="871"/>
                    <a:pt x="27102" y="222"/>
                    <a:pt x="26946" y="222"/>
                  </a:cubicBezTo>
                  <a:cubicBezTo>
                    <a:pt x="26787" y="222"/>
                    <a:pt x="22002" y="556"/>
                    <a:pt x="22002" y="556"/>
                  </a:cubicBezTo>
                  <a:lnTo>
                    <a:pt x="7941" y="1"/>
                  </a:ln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2944263" y="1949933"/>
              <a:ext cx="2331820" cy="491018"/>
            </a:xfrm>
            <a:custGeom>
              <a:avLst/>
              <a:gdLst/>
              <a:ahLst/>
              <a:cxnLst/>
              <a:rect l="l" t="t" r="r" b="b"/>
              <a:pathLst>
                <a:path w="20316" h="4278" extrusionOk="0">
                  <a:moveTo>
                    <a:pt x="9004" y="0"/>
                  </a:moveTo>
                  <a:cubicBezTo>
                    <a:pt x="7352" y="0"/>
                    <a:pt x="5603" y="23"/>
                    <a:pt x="3960" y="88"/>
                  </a:cubicBezTo>
                  <a:cubicBezTo>
                    <a:pt x="2296" y="145"/>
                    <a:pt x="1524" y="492"/>
                    <a:pt x="1350" y="776"/>
                  </a:cubicBezTo>
                  <a:lnTo>
                    <a:pt x="1639" y="776"/>
                  </a:lnTo>
                  <a:lnTo>
                    <a:pt x="1" y="3705"/>
                  </a:lnTo>
                  <a:lnTo>
                    <a:pt x="1035" y="3705"/>
                  </a:lnTo>
                  <a:lnTo>
                    <a:pt x="2758" y="834"/>
                  </a:lnTo>
                  <a:lnTo>
                    <a:pt x="9069" y="834"/>
                  </a:lnTo>
                  <a:lnTo>
                    <a:pt x="9211" y="3931"/>
                  </a:lnTo>
                  <a:lnTo>
                    <a:pt x="9655" y="3931"/>
                  </a:lnTo>
                  <a:lnTo>
                    <a:pt x="9508" y="838"/>
                  </a:lnTo>
                  <a:lnTo>
                    <a:pt x="15926" y="749"/>
                  </a:lnTo>
                  <a:lnTo>
                    <a:pt x="18935" y="4247"/>
                  </a:lnTo>
                  <a:lnTo>
                    <a:pt x="20315" y="4277"/>
                  </a:lnTo>
                  <a:lnTo>
                    <a:pt x="16872" y="719"/>
                  </a:lnTo>
                  <a:lnTo>
                    <a:pt x="17759" y="719"/>
                  </a:lnTo>
                  <a:cubicBezTo>
                    <a:pt x="17759" y="719"/>
                    <a:pt x="17359" y="145"/>
                    <a:pt x="16210" y="119"/>
                  </a:cubicBezTo>
                  <a:cubicBezTo>
                    <a:pt x="15437" y="98"/>
                    <a:pt x="12430" y="0"/>
                    <a:pt x="9004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2597979" y="2355212"/>
              <a:ext cx="3872249" cy="772453"/>
            </a:xfrm>
            <a:custGeom>
              <a:avLst/>
              <a:gdLst/>
              <a:ahLst/>
              <a:cxnLst/>
              <a:rect l="l" t="t" r="r" b="b"/>
              <a:pathLst>
                <a:path w="33737" h="6730" extrusionOk="0">
                  <a:moveTo>
                    <a:pt x="2370" y="1"/>
                  </a:moveTo>
                  <a:lnTo>
                    <a:pt x="2255" y="263"/>
                  </a:lnTo>
                  <a:cubicBezTo>
                    <a:pt x="2255" y="263"/>
                    <a:pt x="2250" y="262"/>
                    <a:pt x="2240" y="262"/>
                  </a:cubicBezTo>
                  <a:cubicBezTo>
                    <a:pt x="2099" y="262"/>
                    <a:pt x="1012" y="363"/>
                    <a:pt x="1012" y="3467"/>
                  </a:cubicBezTo>
                  <a:lnTo>
                    <a:pt x="435" y="3903"/>
                  </a:lnTo>
                  <a:cubicBezTo>
                    <a:pt x="435" y="3903"/>
                    <a:pt x="0" y="4537"/>
                    <a:pt x="404" y="5980"/>
                  </a:cubicBezTo>
                  <a:cubicBezTo>
                    <a:pt x="404" y="5980"/>
                    <a:pt x="1012" y="5837"/>
                    <a:pt x="1012" y="4999"/>
                  </a:cubicBezTo>
                  <a:cubicBezTo>
                    <a:pt x="1012" y="4159"/>
                    <a:pt x="2339" y="2340"/>
                    <a:pt x="4967" y="2340"/>
                  </a:cubicBezTo>
                  <a:cubicBezTo>
                    <a:pt x="7594" y="2340"/>
                    <a:pt x="9157" y="4910"/>
                    <a:pt x="9157" y="6414"/>
                  </a:cubicBezTo>
                  <a:lnTo>
                    <a:pt x="23914" y="6703"/>
                  </a:lnTo>
                  <a:cubicBezTo>
                    <a:pt x="23914" y="6703"/>
                    <a:pt x="24491" y="2225"/>
                    <a:pt x="28335" y="2225"/>
                  </a:cubicBezTo>
                  <a:cubicBezTo>
                    <a:pt x="32174" y="2225"/>
                    <a:pt x="32577" y="5517"/>
                    <a:pt x="32693" y="6730"/>
                  </a:cubicBezTo>
                  <a:lnTo>
                    <a:pt x="33359" y="6730"/>
                  </a:lnTo>
                  <a:lnTo>
                    <a:pt x="33359" y="6126"/>
                  </a:lnTo>
                  <a:lnTo>
                    <a:pt x="33736" y="5722"/>
                  </a:lnTo>
                  <a:lnTo>
                    <a:pt x="33736" y="4479"/>
                  </a:lnTo>
                  <a:cubicBezTo>
                    <a:pt x="33736" y="4479"/>
                    <a:pt x="33333" y="4364"/>
                    <a:pt x="33275" y="4044"/>
                  </a:cubicBezTo>
                  <a:cubicBezTo>
                    <a:pt x="33216" y="3729"/>
                    <a:pt x="33013" y="2686"/>
                    <a:pt x="32116" y="2198"/>
                  </a:cubicBezTo>
                  <a:cubicBezTo>
                    <a:pt x="31051" y="1705"/>
                    <a:pt x="29693" y="751"/>
                    <a:pt x="25823" y="751"/>
                  </a:cubicBezTo>
                  <a:cubicBezTo>
                    <a:pt x="21952" y="751"/>
                    <a:pt x="2370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4056917" y="2430162"/>
              <a:ext cx="138766" cy="99856"/>
            </a:xfrm>
            <a:custGeom>
              <a:avLst/>
              <a:gdLst/>
              <a:ahLst/>
              <a:cxnLst/>
              <a:rect l="l" t="t" r="r" b="b"/>
              <a:pathLst>
                <a:path w="1209" h="870" extrusionOk="0">
                  <a:moveTo>
                    <a:pt x="604" y="1"/>
                  </a:moveTo>
                  <a:cubicBezTo>
                    <a:pt x="272" y="1"/>
                    <a:pt x="0" y="196"/>
                    <a:pt x="0" y="435"/>
                  </a:cubicBezTo>
                  <a:cubicBezTo>
                    <a:pt x="0" y="675"/>
                    <a:pt x="272" y="870"/>
                    <a:pt x="604" y="870"/>
                  </a:cubicBezTo>
                  <a:cubicBezTo>
                    <a:pt x="942" y="870"/>
                    <a:pt x="1208" y="675"/>
                    <a:pt x="1208" y="435"/>
                  </a:cubicBezTo>
                  <a:cubicBezTo>
                    <a:pt x="1208" y="196"/>
                    <a:pt x="942" y="1"/>
                    <a:pt x="604" y="1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2597979" y="2694954"/>
              <a:ext cx="217044" cy="346628"/>
            </a:xfrm>
            <a:custGeom>
              <a:avLst/>
              <a:gdLst/>
              <a:ahLst/>
              <a:cxnLst/>
              <a:rect l="l" t="t" r="r" b="b"/>
              <a:pathLst>
                <a:path w="1891" h="3020" extrusionOk="0">
                  <a:moveTo>
                    <a:pt x="1021" y="1"/>
                  </a:moveTo>
                  <a:cubicBezTo>
                    <a:pt x="1016" y="161"/>
                    <a:pt x="1012" y="330"/>
                    <a:pt x="1012" y="507"/>
                  </a:cubicBezTo>
                  <a:lnTo>
                    <a:pt x="435" y="943"/>
                  </a:lnTo>
                  <a:cubicBezTo>
                    <a:pt x="435" y="943"/>
                    <a:pt x="0" y="1577"/>
                    <a:pt x="404" y="3020"/>
                  </a:cubicBezTo>
                  <a:cubicBezTo>
                    <a:pt x="404" y="3020"/>
                    <a:pt x="1012" y="2877"/>
                    <a:pt x="1012" y="2039"/>
                  </a:cubicBezTo>
                  <a:cubicBezTo>
                    <a:pt x="1012" y="1644"/>
                    <a:pt x="1305" y="1031"/>
                    <a:pt x="1891" y="494"/>
                  </a:cubicBezTo>
                  <a:cubicBezTo>
                    <a:pt x="1655" y="432"/>
                    <a:pt x="1283" y="290"/>
                    <a:pt x="1021" y="1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476142" y="2672802"/>
              <a:ext cx="1955349" cy="451879"/>
            </a:xfrm>
            <a:custGeom>
              <a:avLst/>
              <a:gdLst/>
              <a:ahLst/>
              <a:cxnLst/>
              <a:rect l="l" t="t" r="r" b="b"/>
              <a:pathLst>
                <a:path w="17036" h="3937" extrusionOk="0">
                  <a:moveTo>
                    <a:pt x="3684" y="0"/>
                  </a:moveTo>
                  <a:cubicBezTo>
                    <a:pt x="2817" y="0"/>
                    <a:pt x="938" y="70"/>
                    <a:pt x="0" y="642"/>
                  </a:cubicBezTo>
                  <a:cubicBezTo>
                    <a:pt x="973" y="1525"/>
                    <a:pt x="1506" y="2769"/>
                    <a:pt x="1506" y="3647"/>
                  </a:cubicBezTo>
                  <a:lnTo>
                    <a:pt x="16263" y="3936"/>
                  </a:lnTo>
                  <a:cubicBezTo>
                    <a:pt x="16263" y="3936"/>
                    <a:pt x="16410" y="2813"/>
                    <a:pt x="17035" y="1695"/>
                  </a:cubicBezTo>
                  <a:cubicBezTo>
                    <a:pt x="16809" y="1179"/>
                    <a:pt x="16130" y="8"/>
                    <a:pt x="14630" y="8"/>
                  </a:cubicBezTo>
                  <a:lnTo>
                    <a:pt x="4142" y="8"/>
                  </a:lnTo>
                  <a:cubicBezTo>
                    <a:pt x="4142" y="8"/>
                    <a:pt x="3967" y="0"/>
                    <a:pt x="3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6336057" y="3022071"/>
              <a:ext cx="124534" cy="105595"/>
            </a:xfrm>
            <a:custGeom>
              <a:avLst/>
              <a:gdLst/>
              <a:ahLst/>
              <a:cxnLst/>
              <a:rect l="l" t="t" r="r" b="b"/>
              <a:pathLst>
                <a:path w="1085" h="920" extrusionOk="0">
                  <a:moveTo>
                    <a:pt x="1" y="0"/>
                  </a:moveTo>
                  <a:cubicBezTo>
                    <a:pt x="72" y="360"/>
                    <a:pt x="103" y="680"/>
                    <a:pt x="125" y="920"/>
                  </a:cubicBezTo>
                  <a:lnTo>
                    <a:pt x="791" y="920"/>
                  </a:lnTo>
                  <a:lnTo>
                    <a:pt x="791" y="316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E1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6333991" y="3011970"/>
              <a:ext cx="136241" cy="45452"/>
            </a:xfrm>
            <a:custGeom>
              <a:avLst/>
              <a:gdLst/>
              <a:ahLst/>
              <a:cxnLst/>
              <a:rect l="l" t="t" r="r" b="b"/>
              <a:pathLst>
                <a:path w="1187" h="396" extrusionOk="0">
                  <a:moveTo>
                    <a:pt x="1" y="0"/>
                  </a:moveTo>
                  <a:cubicBezTo>
                    <a:pt x="27" y="137"/>
                    <a:pt x="54" y="271"/>
                    <a:pt x="72" y="395"/>
                  </a:cubicBezTo>
                  <a:lnTo>
                    <a:pt x="813" y="395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8828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5202169" y="2434753"/>
              <a:ext cx="1215609" cy="387259"/>
            </a:xfrm>
            <a:custGeom>
              <a:avLst/>
              <a:gdLst/>
              <a:ahLst/>
              <a:cxnLst/>
              <a:rect l="l" t="t" r="r" b="b"/>
              <a:pathLst>
                <a:path w="10591" h="3374" extrusionOk="0">
                  <a:moveTo>
                    <a:pt x="0" y="0"/>
                  </a:moveTo>
                  <a:lnTo>
                    <a:pt x="0" y="0"/>
                  </a:lnTo>
                  <a:cubicBezTo>
                    <a:pt x="360" y="174"/>
                    <a:pt x="1793" y="977"/>
                    <a:pt x="2490" y="3032"/>
                  </a:cubicBezTo>
                  <a:cubicBezTo>
                    <a:pt x="3156" y="2206"/>
                    <a:pt x="4154" y="1532"/>
                    <a:pt x="5646" y="1532"/>
                  </a:cubicBezTo>
                  <a:cubicBezTo>
                    <a:pt x="7594" y="1532"/>
                    <a:pt x="8655" y="2380"/>
                    <a:pt x="9249" y="3374"/>
                  </a:cubicBezTo>
                  <a:lnTo>
                    <a:pt x="10590" y="3374"/>
                  </a:lnTo>
                  <a:cubicBezTo>
                    <a:pt x="10586" y="3365"/>
                    <a:pt x="10586" y="3360"/>
                    <a:pt x="10586" y="3351"/>
                  </a:cubicBezTo>
                  <a:cubicBezTo>
                    <a:pt x="10527" y="3036"/>
                    <a:pt x="10324" y="1993"/>
                    <a:pt x="9427" y="1505"/>
                  </a:cubicBezTo>
                  <a:cubicBezTo>
                    <a:pt x="8362" y="1012"/>
                    <a:pt x="7004" y="58"/>
                    <a:pt x="3134" y="58"/>
                  </a:cubicBezTo>
                  <a:cubicBezTo>
                    <a:pt x="2481" y="58"/>
                    <a:pt x="1381" y="36"/>
                    <a:pt x="0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5499098" y="2757279"/>
              <a:ext cx="710358" cy="710702"/>
            </a:xfrm>
            <a:custGeom>
              <a:avLst/>
              <a:gdLst/>
              <a:ahLst/>
              <a:cxnLst/>
              <a:rect l="l" t="t" r="r" b="b"/>
              <a:pathLst>
                <a:path w="6189" h="6192" extrusionOk="0">
                  <a:moveTo>
                    <a:pt x="3094" y="0"/>
                  </a:moveTo>
                  <a:cubicBezTo>
                    <a:pt x="1385" y="0"/>
                    <a:pt x="0" y="1385"/>
                    <a:pt x="0" y="3094"/>
                  </a:cubicBezTo>
                  <a:cubicBezTo>
                    <a:pt x="0" y="4806"/>
                    <a:pt x="1385" y="6191"/>
                    <a:pt x="3094" y="6191"/>
                  </a:cubicBezTo>
                  <a:cubicBezTo>
                    <a:pt x="4803" y="6191"/>
                    <a:pt x="6188" y="4806"/>
                    <a:pt x="6188" y="3094"/>
                  </a:cubicBezTo>
                  <a:cubicBezTo>
                    <a:pt x="6188" y="1385"/>
                    <a:pt x="4803" y="0"/>
                    <a:pt x="3094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5628567" y="2880435"/>
              <a:ext cx="451420" cy="451994"/>
            </a:xfrm>
            <a:custGeom>
              <a:avLst/>
              <a:gdLst/>
              <a:ahLst/>
              <a:cxnLst/>
              <a:rect l="l" t="t" r="r" b="b"/>
              <a:pathLst>
                <a:path w="3933" h="3938" extrusionOk="0">
                  <a:moveTo>
                    <a:pt x="1966" y="1"/>
                  </a:moveTo>
                  <a:cubicBezTo>
                    <a:pt x="879" y="1"/>
                    <a:pt x="0" y="884"/>
                    <a:pt x="0" y="1972"/>
                  </a:cubicBezTo>
                  <a:cubicBezTo>
                    <a:pt x="0" y="3055"/>
                    <a:pt x="879" y="3938"/>
                    <a:pt x="1966" y="3938"/>
                  </a:cubicBezTo>
                  <a:cubicBezTo>
                    <a:pt x="3053" y="3938"/>
                    <a:pt x="3932" y="3055"/>
                    <a:pt x="3932" y="1972"/>
                  </a:cubicBezTo>
                  <a:cubicBezTo>
                    <a:pt x="3932" y="884"/>
                    <a:pt x="3053" y="1"/>
                    <a:pt x="1966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570592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8" y="1"/>
                    <a:pt x="1" y="578"/>
                    <a:pt x="1" y="1293"/>
                  </a:cubicBezTo>
                  <a:cubicBezTo>
                    <a:pt x="1" y="2006"/>
                    <a:pt x="578" y="2584"/>
                    <a:pt x="1292" y="2584"/>
                  </a:cubicBezTo>
                  <a:cubicBezTo>
                    <a:pt x="2007" y="2584"/>
                    <a:pt x="2584" y="2006"/>
                    <a:pt x="2584" y="1293"/>
                  </a:cubicBezTo>
                  <a:cubicBezTo>
                    <a:pt x="2584" y="578"/>
                    <a:pt x="2007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5646932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3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6" y="2127"/>
                  </a:lnTo>
                  <a:lnTo>
                    <a:pt x="1167" y="2277"/>
                  </a:lnTo>
                  <a:lnTo>
                    <a:pt x="630" y="3262"/>
                  </a:lnTo>
                  <a:lnTo>
                    <a:pt x="1016" y="3471"/>
                  </a:lnTo>
                  <a:lnTo>
                    <a:pt x="1717" y="2690"/>
                  </a:lnTo>
                  <a:lnTo>
                    <a:pt x="1922" y="2690"/>
                  </a:lnTo>
                  <a:lnTo>
                    <a:pt x="2623" y="3471"/>
                  </a:lnTo>
                  <a:lnTo>
                    <a:pt x="3009" y="3262"/>
                  </a:lnTo>
                  <a:lnTo>
                    <a:pt x="2472" y="2277"/>
                  </a:lnTo>
                  <a:lnTo>
                    <a:pt x="2508" y="2127"/>
                  </a:lnTo>
                  <a:lnTo>
                    <a:pt x="3639" y="1568"/>
                  </a:lnTo>
                  <a:lnTo>
                    <a:pt x="3559" y="1191"/>
                  </a:lnTo>
                  <a:lnTo>
                    <a:pt x="2365" y="1310"/>
                  </a:lnTo>
                  <a:lnTo>
                    <a:pt x="2201" y="1226"/>
                  </a:lnTo>
                  <a:lnTo>
                    <a:pt x="2037" y="58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C034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5619385" y="2864710"/>
              <a:ext cx="480000" cy="480459"/>
            </a:xfrm>
            <a:custGeom>
              <a:avLst/>
              <a:gdLst/>
              <a:ahLst/>
              <a:cxnLst/>
              <a:rect l="l" t="t" r="r" b="b"/>
              <a:pathLst>
                <a:path w="4182" h="4186" extrusionOk="0">
                  <a:moveTo>
                    <a:pt x="2091" y="359"/>
                  </a:moveTo>
                  <a:cubicBezTo>
                    <a:pt x="3049" y="359"/>
                    <a:pt x="3826" y="1137"/>
                    <a:pt x="3826" y="2090"/>
                  </a:cubicBezTo>
                  <a:cubicBezTo>
                    <a:pt x="3826" y="3049"/>
                    <a:pt x="3049" y="3827"/>
                    <a:pt x="2091" y="3827"/>
                  </a:cubicBezTo>
                  <a:cubicBezTo>
                    <a:pt x="1132" y="3827"/>
                    <a:pt x="355" y="3049"/>
                    <a:pt x="355" y="2090"/>
                  </a:cubicBezTo>
                  <a:cubicBezTo>
                    <a:pt x="355" y="1137"/>
                    <a:pt x="1132" y="359"/>
                    <a:pt x="2091" y="359"/>
                  </a:cubicBezTo>
                  <a:close/>
                  <a:moveTo>
                    <a:pt x="2091" y="0"/>
                  </a:moveTo>
                  <a:cubicBezTo>
                    <a:pt x="937" y="0"/>
                    <a:pt x="1" y="941"/>
                    <a:pt x="1" y="2090"/>
                  </a:cubicBezTo>
                  <a:cubicBezTo>
                    <a:pt x="1" y="3245"/>
                    <a:pt x="937" y="4186"/>
                    <a:pt x="2091" y="4186"/>
                  </a:cubicBezTo>
                  <a:cubicBezTo>
                    <a:pt x="3244" y="4186"/>
                    <a:pt x="4182" y="3245"/>
                    <a:pt x="4182" y="2090"/>
                  </a:cubicBezTo>
                  <a:cubicBezTo>
                    <a:pt x="4182" y="941"/>
                    <a:pt x="3244" y="0"/>
                    <a:pt x="2091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5787994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7" y="1"/>
                  </a:moveTo>
                  <a:cubicBezTo>
                    <a:pt x="257" y="1"/>
                    <a:pt x="1" y="259"/>
                    <a:pt x="1" y="578"/>
                  </a:cubicBezTo>
                  <a:cubicBezTo>
                    <a:pt x="1" y="898"/>
                    <a:pt x="257" y="1156"/>
                    <a:pt x="577" y="1156"/>
                  </a:cubicBezTo>
                  <a:cubicBezTo>
                    <a:pt x="896" y="1156"/>
                    <a:pt x="1154" y="898"/>
                    <a:pt x="1154" y="578"/>
                  </a:cubicBezTo>
                  <a:cubicBezTo>
                    <a:pt x="1154" y="259"/>
                    <a:pt x="896" y="1"/>
                    <a:pt x="577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5821164" y="3074065"/>
              <a:ext cx="66227" cy="65882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88" y="0"/>
                  </a:moveTo>
                  <a:cubicBezTo>
                    <a:pt x="128" y="0"/>
                    <a:pt x="0" y="129"/>
                    <a:pt x="0" y="285"/>
                  </a:cubicBezTo>
                  <a:cubicBezTo>
                    <a:pt x="0" y="444"/>
                    <a:pt x="128" y="573"/>
                    <a:pt x="288" y="573"/>
                  </a:cubicBezTo>
                  <a:cubicBezTo>
                    <a:pt x="448" y="573"/>
                    <a:pt x="576" y="444"/>
                    <a:pt x="576" y="285"/>
                  </a:cubicBezTo>
                  <a:cubicBezTo>
                    <a:pt x="576" y="129"/>
                    <a:pt x="448" y="0"/>
                    <a:pt x="288" y="0"/>
                  </a:cubicBezTo>
                  <a:close/>
                </a:path>
              </a:pathLst>
            </a:custGeom>
            <a:solidFill>
              <a:srgbClr val="5914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2783459" y="2757279"/>
              <a:ext cx="710702" cy="710702"/>
            </a:xfrm>
            <a:custGeom>
              <a:avLst/>
              <a:gdLst/>
              <a:ahLst/>
              <a:cxnLst/>
              <a:rect l="l" t="t" r="r" b="b"/>
              <a:pathLst>
                <a:path w="6192" h="6192" extrusionOk="0">
                  <a:moveTo>
                    <a:pt x="3098" y="0"/>
                  </a:moveTo>
                  <a:cubicBezTo>
                    <a:pt x="1389" y="0"/>
                    <a:pt x="0" y="1385"/>
                    <a:pt x="0" y="3094"/>
                  </a:cubicBezTo>
                  <a:cubicBezTo>
                    <a:pt x="0" y="4806"/>
                    <a:pt x="1389" y="6191"/>
                    <a:pt x="3098" y="6191"/>
                  </a:cubicBezTo>
                  <a:cubicBezTo>
                    <a:pt x="4806" y="6191"/>
                    <a:pt x="6191" y="4806"/>
                    <a:pt x="6191" y="3094"/>
                  </a:cubicBezTo>
                  <a:cubicBezTo>
                    <a:pt x="6191" y="1385"/>
                    <a:pt x="4806" y="0"/>
                    <a:pt x="3098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2912814" y="2880435"/>
              <a:ext cx="451994" cy="45199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71" y="1"/>
                  </a:moveTo>
                  <a:cubicBezTo>
                    <a:pt x="883" y="1"/>
                    <a:pt x="0" y="884"/>
                    <a:pt x="0" y="1972"/>
                  </a:cubicBezTo>
                  <a:cubicBezTo>
                    <a:pt x="0" y="3055"/>
                    <a:pt x="883" y="3938"/>
                    <a:pt x="1971" y="3938"/>
                  </a:cubicBezTo>
                  <a:cubicBezTo>
                    <a:pt x="3054" y="3938"/>
                    <a:pt x="3937" y="3055"/>
                    <a:pt x="3937" y="1972"/>
                  </a:cubicBezTo>
                  <a:cubicBezTo>
                    <a:pt x="3937" y="884"/>
                    <a:pt x="3054" y="1"/>
                    <a:pt x="1971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299074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7" y="1"/>
                    <a:pt x="1" y="578"/>
                    <a:pt x="1" y="1293"/>
                  </a:cubicBezTo>
                  <a:cubicBezTo>
                    <a:pt x="1" y="2006"/>
                    <a:pt x="577" y="2584"/>
                    <a:pt x="1292" y="2584"/>
                  </a:cubicBezTo>
                  <a:cubicBezTo>
                    <a:pt x="2002" y="2584"/>
                    <a:pt x="2584" y="2006"/>
                    <a:pt x="2584" y="1293"/>
                  </a:cubicBezTo>
                  <a:cubicBezTo>
                    <a:pt x="2584" y="578"/>
                    <a:pt x="2002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2931637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4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2" y="2127"/>
                  </a:lnTo>
                  <a:lnTo>
                    <a:pt x="1168" y="2277"/>
                  </a:lnTo>
                  <a:lnTo>
                    <a:pt x="631" y="3262"/>
                  </a:lnTo>
                  <a:lnTo>
                    <a:pt x="1016" y="3471"/>
                  </a:lnTo>
                  <a:lnTo>
                    <a:pt x="1718" y="2690"/>
                  </a:lnTo>
                  <a:lnTo>
                    <a:pt x="1917" y="2690"/>
                  </a:lnTo>
                  <a:lnTo>
                    <a:pt x="2624" y="3471"/>
                  </a:lnTo>
                  <a:lnTo>
                    <a:pt x="3005" y="3262"/>
                  </a:lnTo>
                  <a:lnTo>
                    <a:pt x="2468" y="2277"/>
                  </a:lnTo>
                  <a:lnTo>
                    <a:pt x="2503" y="2127"/>
                  </a:lnTo>
                  <a:lnTo>
                    <a:pt x="3640" y="1568"/>
                  </a:lnTo>
                  <a:lnTo>
                    <a:pt x="3556" y="1191"/>
                  </a:lnTo>
                  <a:lnTo>
                    <a:pt x="2366" y="1310"/>
                  </a:lnTo>
                  <a:lnTo>
                    <a:pt x="2202" y="1226"/>
                  </a:lnTo>
                  <a:lnTo>
                    <a:pt x="2038" y="58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rgbClr val="C034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2903631" y="2864710"/>
              <a:ext cx="480459" cy="480459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5" y="359"/>
                  </a:moveTo>
                  <a:cubicBezTo>
                    <a:pt x="3054" y="359"/>
                    <a:pt x="3831" y="1137"/>
                    <a:pt x="3831" y="2090"/>
                  </a:cubicBezTo>
                  <a:cubicBezTo>
                    <a:pt x="3831" y="3049"/>
                    <a:pt x="3054" y="3827"/>
                    <a:pt x="2095" y="3827"/>
                  </a:cubicBezTo>
                  <a:cubicBezTo>
                    <a:pt x="1137" y="3827"/>
                    <a:pt x="360" y="3049"/>
                    <a:pt x="360" y="2090"/>
                  </a:cubicBezTo>
                  <a:cubicBezTo>
                    <a:pt x="360" y="1137"/>
                    <a:pt x="1137" y="359"/>
                    <a:pt x="2095" y="359"/>
                  </a:cubicBezTo>
                  <a:close/>
                  <a:moveTo>
                    <a:pt x="2095" y="0"/>
                  </a:moveTo>
                  <a:cubicBezTo>
                    <a:pt x="941" y="0"/>
                    <a:pt x="0" y="941"/>
                    <a:pt x="0" y="2090"/>
                  </a:cubicBezTo>
                  <a:cubicBezTo>
                    <a:pt x="0" y="3245"/>
                    <a:pt x="941" y="4186"/>
                    <a:pt x="2095" y="4186"/>
                  </a:cubicBezTo>
                  <a:cubicBezTo>
                    <a:pt x="3249" y="4186"/>
                    <a:pt x="4185" y="3245"/>
                    <a:pt x="4185" y="2090"/>
                  </a:cubicBezTo>
                  <a:cubicBezTo>
                    <a:pt x="4185" y="941"/>
                    <a:pt x="3249" y="0"/>
                    <a:pt x="2095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3072699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8" y="1"/>
                  </a:moveTo>
                  <a:cubicBezTo>
                    <a:pt x="258" y="1"/>
                    <a:pt x="0" y="259"/>
                    <a:pt x="0" y="578"/>
                  </a:cubicBezTo>
                  <a:cubicBezTo>
                    <a:pt x="0" y="898"/>
                    <a:pt x="258" y="1156"/>
                    <a:pt x="578" y="1156"/>
                  </a:cubicBezTo>
                  <a:cubicBezTo>
                    <a:pt x="897" y="1156"/>
                    <a:pt x="1155" y="898"/>
                    <a:pt x="1155" y="578"/>
                  </a:cubicBezTo>
                  <a:cubicBezTo>
                    <a:pt x="1155" y="259"/>
                    <a:pt x="897" y="1"/>
                    <a:pt x="578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3105755" y="3074065"/>
              <a:ext cx="65997" cy="65882"/>
            </a:xfrm>
            <a:custGeom>
              <a:avLst/>
              <a:gdLst/>
              <a:ahLst/>
              <a:cxnLst/>
              <a:rect l="l" t="t" r="r" b="b"/>
              <a:pathLst>
                <a:path w="575" h="574" extrusionOk="0">
                  <a:moveTo>
                    <a:pt x="290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4"/>
                    <a:pt x="130" y="573"/>
                    <a:pt x="290" y="573"/>
                  </a:cubicBezTo>
                  <a:cubicBezTo>
                    <a:pt x="445" y="573"/>
                    <a:pt x="574" y="444"/>
                    <a:pt x="574" y="285"/>
                  </a:cubicBezTo>
                  <a:cubicBezTo>
                    <a:pt x="574" y="129"/>
                    <a:pt x="445" y="0"/>
                    <a:pt x="290" y="0"/>
                  </a:cubicBezTo>
                  <a:close/>
                </a:path>
              </a:pathLst>
            </a:custGeom>
            <a:solidFill>
              <a:srgbClr val="5914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6120045" y="2544251"/>
              <a:ext cx="255954" cy="240918"/>
            </a:xfrm>
            <a:custGeom>
              <a:avLst/>
              <a:gdLst/>
              <a:ahLst/>
              <a:cxnLst/>
              <a:rect l="l" t="t" r="r" b="b"/>
              <a:pathLst>
                <a:path w="2230" h="2099" extrusionOk="0">
                  <a:moveTo>
                    <a:pt x="285" y="1"/>
                  </a:moveTo>
                  <a:cubicBezTo>
                    <a:pt x="258" y="19"/>
                    <a:pt x="236" y="36"/>
                    <a:pt x="219" y="58"/>
                  </a:cubicBezTo>
                  <a:cubicBezTo>
                    <a:pt x="148" y="129"/>
                    <a:pt x="103" y="222"/>
                    <a:pt x="76" y="329"/>
                  </a:cubicBezTo>
                  <a:cubicBezTo>
                    <a:pt x="1" y="675"/>
                    <a:pt x="170" y="1141"/>
                    <a:pt x="502" y="1514"/>
                  </a:cubicBezTo>
                  <a:cubicBezTo>
                    <a:pt x="586" y="1586"/>
                    <a:pt x="662" y="1660"/>
                    <a:pt x="738" y="1736"/>
                  </a:cubicBezTo>
                  <a:cubicBezTo>
                    <a:pt x="1024" y="1972"/>
                    <a:pt x="1343" y="2099"/>
                    <a:pt x="1612" y="2099"/>
                  </a:cubicBezTo>
                  <a:cubicBezTo>
                    <a:pt x="1793" y="2099"/>
                    <a:pt x="1952" y="2042"/>
                    <a:pt x="2065" y="1922"/>
                  </a:cubicBezTo>
                  <a:cubicBezTo>
                    <a:pt x="2136" y="1852"/>
                    <a:pt x="2184" y="1758"/>
                    <a:pt x="2207" y="1652"/>
                  </a:cubicBezTo>
                  <a:cubicBezTo>
                    <a:pt x="2229" y="1554"/>
                    <a:pt x="2229" y="1443"/>
                    <a:pt x="2216" y="1332"/>
                  </a:cubicBezTo>
                  <a:cubicBezTo>
                    <a:pt x="2043" y="1039"/>
                    <a:pt x="1794" y="746"/>
                    <a:pt x="1430" y="551"/>
                  </a:cubicBezTo>
                  <a:cubicBezTo>
                    <a:pt x="1098" y="396"/>
                    <a:pt x="738" y="201"/>
                    <a:pt x="285" y="1"/>
                  </a:cubicBezTo>
                  <a:close/>
                </a:path>
              </a:pathLst>
            </a:custGeom>
            <a:solidFill>
              <a:srgbClr val="CEA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6126817" y="2547809"/>
              <a:ext cx="242984" cy="230129"/>
            </a:xfrm>
            <a:custGeom>
              <a:avLst/>
              <a:gdLst/>
              <a:ahLst/>
              <a:cxnLst/>
              <a:rect l="l" t="t" r="r" b="b"/>
              <a:pathLst>
                <a:path w="2117" h="2005" extrusionOk="0">
                  <a:moveTo>
                    <a:pt x="302" y="0"/>
                  </a:moveTo>
                  <a:cubicBezTo>
                    <a:pt x="267" y="23"/>
                    <a:pt x="240" y="49"/>
                    <a:pt x="208" y="76"/>
                  </a:cubicBezTo>
                  <a:cubicBezTo>
                    <a:pt x="146" y="147"/>
                    <a:pt x="101" y="232"/>
                    <a:pt x="80" y="330"/>
                  </a:cubicBezTo>
                  <a:cubicBezTo>
                    <a:pt x="0" y="676"/>
                    <a:pt x="191" y="1155"/>
                    <a:pt x="554" y="1518"/>
                  </a:cubicBezTo>
                  <a:cubicBezTo>
                    <a:pt x="790" y="1758"/>
                    <a:pt x="1065" y="1922"/>
                    <a:pt x="1332" y="1981"/>
                  </a:cubicBezTo>
                  <a:cubicBezTo>
                    <a:pt x="1403" y="1996"/>
                    <a:pt x="1471" y="2004"/>
                    <a:pt x="1536" y="2004"/>
                  </a:cubicBezTo>
                  <a:cubicBezTo>
                    <a:pt x="1708" y="2004"/>
                    <a:pt x="1854" y="1949"/>
                    <a:pt x="1957" y="1842"/>
                  </a:cubicBezTo>
                  <a:cubicBezTo>
                    <a:pt x="2019" y="1776"/>
                    <a:pt x="2064" y="1692"/>
                    <a:pt x="2086" y="1590"/>
                  </a:cubicBezTo>
                  <a:cubicBezTo>
                    <a:pt x="2117" y="1461"/>
                    <a:pt x="2108" y="1315"/>
                    <a:pt x="2068" y="1159"/>
                  </a:cubicBezTo>
                  <a:cubicBezTo>
                    <a:pt x="1899" y="915"/>
                    <a:pt x="1678" y="684"/>
                    <a:pt x="1371" y="520"/>
                  </a:cubicBezTo>
                  <a:cubicBezTo>
                    <a:pt x="1060" y="373"/>
                    <a:pt x="719" y="191"/>
                    <a:pt x="302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6134393" y="2552400"/>
              <a:ext cx="229325" cy="218077"/>
            </a:xfrm>
            <a:custGeom>
              <a:avLst/>
              <a:gdLst/>
              <a:ahLst/>
              <a:cxnLst/>
              <a:rect l="l" t="t" r="r" b="b"/>
              <a:pathLst>
                <a:path w="1998" h="1900" extrusionOk="0">
                  <a:moveTo>
                    <a:pt x="316" y="1"/>
                  </a:moveTo>
                  <a:cubicBezTo>
                    <a:pt x="271" y="23"/>
                    <a:pt x="231" y="54"/>
                    <a:pt x="195" y="89"/>
                  </a:cubicBezTo>
                  <a:cubicBezTo>
                    <a:pt x="138" y="151"/>
                    <a:pt x="98" y="227"/>
                    <a:pt x="76" y="321"/>
                  </a:cubicBezTo>
                  <a:cubicBezTo>
                    <a:pt x="0" y="644"/>
                    <a:pt x="182" y="1097"/>
                    <a:pt x="524" y="1443"/>
                  </a:cubicBezTo>
                  <a:cubicBezTo>
                    <a:pt x="746" y="1665"/>
                    <a:pt x="1008" y="1820"/>
                    <a:pt x="1260" y="1878"/>
                  </a:cubicBezTo>
                  <a:cubicBezTo>
                    <a:pt x="1328" y="1893"/>
                    <a:pt x="1392" y="1900"/>
                    <a:pt x="1453" y="1900"/>
                  </a:cubicBezTo>
                  <a:cubicBezTo>
                    <a:pt x="1612" y="1900"/>
                    <a:pt x="1744" y="1849"/>
                    <a:pt x="1838" y="1749"/>
                  </a:cubicBezTo>
                  <a:cubicBezTo>
                    <a:pt x="1900" y="1687"/>
                    <a:pt x="1940" y="1612"/>
                    <a:pt x="1958" y="1519"/>
                  </a:cubicBezTo>
                  <a:cubicBezTo>
                    <a:pt x="1998" y="1359"/>
                    <a:pt x="1971" y="1168"/>
                    <a:pt x="1891" y="972"/>
                  </a:cubicBezTo>
                  <a:cubicBezTo>
                    <a:pt x="1740" y="786"/>
                    <a:pt x="1465" y="529"/>
                    <a:pt x="1225" y="396"/>
                  </a:cubicBezTo>
                  <a:cubicBezTo>
                    <a:pt x="932" y="263"/>
                    <a:pt x="711" y="116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2752814" y="2456102"/>
              <a:ext cx="75409" cy="229899"/>
            </a:xfrm>
            <a:custGeom>
              <a:avLst/>
              <a:gdLst/>
              <a:ahLst/>
              <a:cxnLst/>
              <a:rect l="l" t="t" r="r" b="b"/>
              <a:pathLst>
                <a:path w="657" h="2003" extrusionOk="0">
                  <a:moveTo>
                    <a:pt x="378" y="1"/>
                  </a:moveTo>
                  <a:cubicBezTo>
                    <a:pt x="138" y="1"/>
                    <a:pt x="40" y="617"/>
                    <a:pt x="23" y="986"/>
                  </a:cubicBezTo>
                  <a:cubicBezTo>
                    <a:pt x="1" y="1354"/>
                    <a:pt x="32" y="1989"/>
                    <a:pt x="276" y="2002"/>
                  </a:cubicBezTo>
                  <a:lnTo>
                    <a:pt x="280" y="2002"/>
                  </a:lnTo>
                  <a:cubicBezTo>
                    <a:pt x="519" y="2002"/>
                    <a:pt x="617" y="1385"/>
                    <a:pt x="636" y="1017"/>
                  </a:cubicBezTo>
                  <a:cubicBezTo>
                    <a:pt x="657" y="644"/>
                    <a:pt x="626" y="14"/>
                    <a:pt x="382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2755913" y="2464251"/>
              <a:ext cx="61176" cy="213601"/>
            </a:xfrm>
            <a:custGeom>
              <a:avLst/>
              <a:gdLst/>
              <a:ahLst/>
              <a:cxnLst/>
              <a:rect l="l" t="t" r="r" b="b"/>
              <a:pathLst>
                <a:path w="533" h="1861" extrusionOk="0">
                  <a:moveTo>
                    <a:pt x="312" y="1"/>
                  </a:moveTo>
                  <a:cubicBezTo>
                    <a:pt x="184" y="1"/>
                    <a:pt x="58" y="410"/>
                    <a:pt x="31" y="915"/>
                  </a:cubicBezTo>
                  <a:cubicBezTo>
                    <a:pt x="0" y="1430"/>
                    <a:pt x="85" y="1857"/>
                    <a:pt x="218" y="1861"/>
                  </a:cubicBezTo>
                  <a:cubicBezTo>
                    <a:pt x="219" y="1861"/>
                    <a:pt x="220" y="1861"/>
                    <a:pt x="222" y="1861"/>
                  </a:cubicBezTo>
                  <a:cubicBezTo>
                    <a:pt x="349" y="1861"/>
                    <a:pt x="476" y="1452"/>
                    <a:pt x="502" y="942"/>
                  </a:cubicBezTo>
                  <a:cubicBezTo>
                    <a:pt x="533" y="427"/>
                    <a:pt x="449" y="5"/>
                    <a:pt x="316" y="1"/>
                  </a:cubicBezTo>
                  <a:cubicBezTo>
                    <a:pt x="314" y="1"/>
                    <a:pt x="313" y="1"/>
                    <a:pt x="31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4914536" y="2314122"/>
              <a:ext cx="225079" cy="215437"/>
            </a:xfrm>
            <a:custGeom>
              <a:avLst/>
              <a:gdLst/>
              <a:ahLst/>
              <a:cxnLst/>
              <a:rect l="l" t="t" r="r" b="b"/>
              <a:pathLst>
                <a:path w="1961" h="1877" extrusionOk="0">
                  <a:moveTo>
                    <a:pt x="676" y="1"/>
                  </a:moveTo>
                  <a:cubicBezTo>
                    <a:pt x="274" y="1"/>
                    <a:pt x="1" y="300"/>
                    <a:pt x="251" y="1229"/>
                  </a:cubicBezTo>
                  <a:cubicBezTo>
                    <a:pt x="384" y="1229"/>
                    <a:pt x="593" y="1287"/>
                    <a:pt x="593" y="1287"/>
                  </a:cubicBezTo>
                  <a:lnTo>
                    <a:pt x="664" y="1580"/>
                  </a:lnTo>
                  <a:cubicBezTo>
                    <a:pt x="664" y="1580"/>
                    <a:pt x="1085" y="1876"/>
                    <a:pt x="1458" y="1876"/>
                  </a:cubicBezTo>
                  <a:cubicBezTo>
                    <a:pt x="1668" y="1876"/>
                    <a:pt x="1863" y="1783"/>
                    <a:pt x="1961" y="1491"/>
                  </a:cubicBezTo>
                  <a:lnTo>
                    <a:pt x="1539" y="936"/>
                  </a:lnTo>
                  <a:cubicBezTo>
                    <a:pt x="1539" y="936"/>
                    <a:pt x="1822" y="381"/>
                    <a:pt x="1197" y="123"/>
                  </a:cubicBezTo>
                  <a:cubicBezTo>
                    <a:pt x="1019" y="49"/>
                    <a:pt x="838" y="1"/>
                    <a:pt x="676" y="1"/>
                  </a:cubicBezTo>
                  <a:close/>
                </a:path>
              </a:pathLst>
            </a:custGeom>
            <a:solidFill>
              <a:srgbClr val="8828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4023861" y="2455184"/>
              <a:ext cx="204878" cy="53486"/>
            </a:xfrm>
            <a:custGeom>
              <a:avLst/>
              <a:gdLst/>
              <a:ahLst/>
              <a:cxnLst/>
              <a:rect l="l" t="t" r="r" b="b"/>
              <a:pathLst>
                <a:path w="1785" h="466" extrusionOk="0">
                  <a:moveTo>
                    <a:pt x="214" y="0"/>
                  </a:moveTo>
                  <a:cubicBezTo>
                    <a:pt x="93" y="0"/>
                    <a:pt x="1" y="98"/>
                    <a:pt x="1" y="217"/>
                  </a:cubicBezTo>
                  <a:lnTo>
                    <a:pt x="1" y="248"/>
                  </a:lnTo>
                  <a:cubicBezTo>
                    <a:pt x="1" y="369"/>
                    <a:pt x="93" y="466"/>
                    <a:pt x="214" y="466"/>
                  </a:cubicBezTo>
                  <a:lnTo>
                    <a:pt x="1566" y="466"/>
                  </a:lnTo>
                  <a:cubicBezTo>
                    <a:pt x="1687" y="466"/>
                    <a:pt x="1785" y="369"/>
                    <a:pt x="1785" y="248"/>
                  </a:cubicBezTo>
                  <a:lnTo>
                    <a:pt x="1785" y="217"/>
                  </a:lnTo>
                  <a:cubicBezTo>
                    <a:pt x="1785" y="98"/>
                    <a:pt x="1687" y="0"/>
                    <a:pt x="1566" y="0"/>
                  </a:cubicBezTo>
                  <a:close/>
                </a:path>
              </a:pathLst>
            </a:custGeom>
            <a:solidFill>
              <a:srgbClr val="CA7F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10" name="Google Shape;1210;p44"/>
          <p:cNvSpPr txBox="1">
            <a:spLocks noGrp="1"/>
          </p:cNvSpPr>
          <p:nvPr>
            <p:ph type="title"/>
          </p:nvPr>
        </p:nvSpPr>
        <p:spPr>
          <a:xfrm>
            <a:off x="950976" y="518948"/>
            <a:ext cx="10290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/>
              <a:t>Languages Used</a:t>
            </a:r>
            <a:endParaRPr sz="3600" dirty="0"/>
          </a:p>
        </p:txBody>
      </p:sp>
      <p:sp>
        <p:nvSpPr>
          <p:cNvPr id="1211" name="Google Shape;1211;p44"/>
          <p:cNvSpPr txBox="1">
            <a:spLocks noGrp="1"/>
          </p:cNvSpPr>
          <p:nvPr>
            <p:ph type="subTitle" idx="1"/>
          </p:nvPr>
        </p:nvSpPr>
        <p:spPr>
          <a:xfrm>
            <a:off x="1097900" y="1900660"/>
            <a:ext cx="2235200" cy="61680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800" dirty="0"/>
              <a:t>Backend</a:t>
            </a:r>
            <a:endParaRPr sz="2800" dirty="0"/>
          </a:p>
        </p:txBody>
      </p:sp>
      <p:sp>
        <p:nvSpPr>
          <p:cNvPr id="1212" name="Google Shape;1212;p44"/>
          <p:cNvSpPr txBox="1">
            <a:spLocks noGrp="1"/>
          </p:cNvSpPr>
          <p:nvPr>
            <p:ph type="subTitle" idx="2"/>
          </p:nvPr>
        </p:nvSpPr>
        <p:spPr>
          <a:xfrm>
            <a:off x="1121956" y="2910310"/>
            <a:ext cx="2235200" cy="21202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800" dirty="0"/>
              <a:t>Python</a:t>
            </a:r>
          </a:p>
          <a:p>
            <a:pPr marL="0" indent="0"/>
            <a:endParaRPr lang="en-US" sz="2800" dirty="0"/>
          </a:p>
          <a:p>
            <a:pPr marL="0" indent="0"/>
            <a:r>
              <a:rPr lang="en-US" sz="2400" dirty="0"/>
              <a:t>For object recognition and data extraction</a:t>
            </a:r>
            <a:endParaRPr sz="2400" dirty="0"/>
          </a:p>
        </p:txBody>
      </p:sp>
      <p:sp>
        <p:nvSpPr>
          <p:cNvPr id="1215" name="Google Shape;1215;p44"/>
          <p:cNvSpPr txBox="1">
            <a:spLocks noGrp="1"/>
          </p:cNvSpPr>
          <p:nvPr>
            <p:ph type="subTitle" idx="5"/>
          </p:nvPr>
        </p:nvSpPr>
        <p:spPr>
          <a:xfrm>
            <a:off x="8902800" y="1900660"/>
            <a:ext cx="2207600" cy="61510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2800" dirty="0"/>
              <a:t>Frontend</a:t>
            </a:r>
            <a:endParaRPr sz="2800" dirty="0"/>
          </a:p>
        </p:txBody>
      </p:sp>
      <p:sp>
        <p:nvSpPr>
          <p:cNvPr id="1218" name="Google Shape;1218;p44"/>
          <p:cNvSpPr txBox="1">
            <a:spLocks noGrp="1"/>
          </p:cNvSpPr>
          <p:nvPr>
            <p:ph type="subTitle" idx="8"/>
          </p:nvPr>
        </p:nvSpPr>
        <p:spPr>
          <a:xfrm>
            <a:off x="8986754" y="2950094"/>
            <a:ext cx="2235200" cy="20804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800" dirty="0"/>
              <a:t>React</a:t>
            </a:r>
          </a:p>
          <a:p>
            <a:pPr marL="0" indent="0"/>
            <a:endParaRPr lang="en-US" sz="2800" dirty="0"/>
          </a:p>
          <a:p>
            <a:pPr marL="0" indent="0"/>
            <a:r>
              <a:rPr lang="en-US" sz="2400" dirty="0"/>
              <a:t>To create Interactive User Interfaces</a:t>
            </a:r>
            <a:endParaRPr sz="2400" dirty="0"/>
          </a:p>
        </p:txBody>
      </p:sp>
      <p:sp>
        <p:nvSpPr>
          <p:cNvPr id="1219" name="Google Shape;1219;p44"/>
          <p:cNvSpPr/>
          <p:nvPr/>
        </p:nvSpPr>
        <p:spPr>
          <a:xfrm>
            <a:off x="3409501" y="1900660"/>
            <a:ext cx="935905" cy="935901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220" name="Google Shape;1220;p44"/>
          <p:cNvCxnSpPr/>
          <p:nvPr/>
        </p:nvCxnSpPr>
        <p:spPr>
          <a:xfrm flipH="1">
            <a:off x="6419240" y="2378301"/>
            <a:ext cx="1487200" cy="1466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1" name="Google Shape;1221;p44"/>
          <p:cNvCxnSpPr/>
          <p:nvPr/>
        </p:nvCxnSpPr>
        <p:spPr>
          <a:xfrm>
            <a:off x="4341124" y="2388472"/>
            <a:ext cx="1558800" cy="886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25" name="Google Shape;1225;p44"/>
          <p:cNvSpPr/>
          <p:nvPr/>
        </p:nvSpPr>
        <p:spPr>
          <a:xfrm>
            <a:off x="7879297" y="1877427"/>
            <a:ext cx="935905" cy="935901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7" y="0"/>
                  <a:pt x="1" y="2125"/>
                  <a:pt x="1" y="4749"/>
                </a:cubicBezTo>
                <a:cubicBezTo>
                  <a:pt x="1" y="7371"/>
                  <a:pt x="2127" y="9498"/>
                  <a:pt x="4749" y="9498"/>
                </a:cubicBezTo>
                <a:cubicBezTo>
                  <a:pt x="7373" y="9498"/>
                  <a:pt x="9498" y="7371"/>
                  <a:pt x="9498" y="4749"/>
                </a:cubicBezTo>
                <a:cubicBezTo>
                  <a:pt x="9498" y="2125"/>
                  <a:pt x="7373" y="0"/>
                  <a:pt x="47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232" name="Google Shape;1232;p44"/>
          <p:cNvGrpSpPr/>
          <p:nvPr/>
        </p:nvGrpSpPr>
        <p:grpSpPr>
          <a:xfrm>
            <a:off x="8130655" y="2115471"/>
            <a:ext cx="489335" cy="449792"/>
            <a:chOff x="787849" y="2877513"/>
            <a:chExt cx="500683" cy="460224"/>
          </a:xfrm>
        </p:grpSpPr>
        <p:sp>
          <p:nvSpPr>
            <p:cNvPr id="1233" name="Google Shape;1233;p44"/>
            <p:cNvSpPr/>
            <p:nvPr/>
          </p:nvSpPr>
          <p:spPr>
            <a:xfrm>
              <a:off x="910237" y="2877513"/>
              <a:ext cx="255833" cy="337836"/>
            </a:xfrm>
            <a:custGeom>
              <a:avLst/>
              <a:gdLst/>
              <a:ahLst/>
              <a:cxnLst/>
              <a:rect l="l" t="t" r="r" b="b"/>
              <a:pathLst>
                <a:path w="3516" h="4643" extrusionOk="0">
                  <a:moveTo>
                    <a:pt x="2243" y="568"/>
                  </a:moveTo>
                  <a:lnTo>
                    <a:pt x="2243" y="1194"/>
                  </a:lnTo>
                  <a:cubicBezTo>
                    <a:pt x="2091" y="1150"/>
                    <a:pt x="1927" y="1127"/>
                    <a:pt x="1758" y="1127"/>
                  </a:cubicBezTo>
                  <a:cubicBezTo>
                    <a:pt x="1590" y="1127"/>
                    <a:pt x="1425" y="1150"/>
                    <a:pt x="1270" y="1194"/>
                  </a:cubicBezTo>
                  <a:lnTo>
                    <a:pt x="1270" y="568"/>
                  </a:lnTo>
                  <a:close/>
                  <a:moveTo>
                    <a:pt x="1758" y="1695"/>
                  </a:moveTo>
                  <a:cubicBezTo>
                    <a:pt x="2415" y="1695"/>
                    <a:pt x="2948" y="2228"/>
                    <a:pt x="2948" y="2885"/>
                  </a:cubicBezTo>
                  <a:cubicBezTo>
                    <a:pt x="2948" y="3538"/>
                    <a:pt x="2415" y="4075"/>
                    <a:pt x="1758" y="4075"/>
                  </a:cubicBezTo>
                  <a:cubicBezTo>
                    <a:pt x="1102" y="4075"/>
                    <a:pt x="569" y="3538"/>
                    <a:pt x="569" y="2885"/>
                  </a:cubicBezTo>
                  <a:cubicBezTo>
                    <a:pt x="569" y="2228"/>
                    <a:pt x="1102" y="1695"/>
                    <a:pt x="1758" y="1695"/>
                  </a:cubicBezTo>
                  <a:close/>
                  <a:moveTo>
                    <a:pt x="986" y="0"/>
                  </a:moveTo>
                  <a:cubicBezTo>
                    <a:pt x="831" y="0"/>
                    <a:pt x="702" y="129"/>
                    <a:pt x="702" y="284"/>
                  </a:cubicBezTo>
                  <a:lnTo>
                    <a:pt x="702" y="1478"/>
                  </a:lnTo>
                  <a:cubicBezTo>
                    <a:pt x="276" y="1797"/>
                    <a:pt x="0" y="2307"/>
                    <a:pt x="0" y="2885"/>
                  </a:cubicBezTo>
                  <a:cubicBezTo>
                    <a:pt x="0" y="3852"/>
                    <a:pt x="786" y="4642"/>
                    <a:pt x="1758" y="4642"/>
                  </a:cubicBezTo>
                  <a:cubicBezTo>
                    <a:pt x="2726" y="4642"/>
                    <a:pt x="3515" y="3852"/>
                    <a:pt x="3515" y="2885"/>
                  </a:cubicBezTo>
                  <a:cubicBezTo>
                    <a:pt x="3515" y="2307"/>
                    <a:pt x="3241" y="1797"/>
                    <a:pt x="2815" y="1478"/>
                  </a:cubicBezTo>
                  <a:lnTo>
                    <a:pt x="2815" y="284"/>
                  </a:lnTo>
                  <a:cubicBezTo>
                    <a:pt x="2815" y="129"/>
                    <a:pt x="2686" y="0"/>
                    <a:pt x="2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787849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5" y="0"/>
                  </a:moveTo>
                  <a:cubicBezTo>
                    <a:pt x="125" y="0"/>
                    <a:pt x="0" y="125"/>
                    <a:pt x="0" y="285"/>
                  </a:cubicBezTo>
                  <a:cubicBezTo>
                    <a:pt x="0" y="440"/>
                    <a:pt x="125" y="569"/>
                    <a:pt x="285" y="569"/>
                  </a:cubicBezTo>
                  <a:lnTo>
                    <a:pt x="1256" y="569"/>
                  </a:lnTo>
                  <a:cubicBezTo>
                    <a:pt x="1412" y="569"/>
                    <a:pt x="1541" y="440"/>
                    <a:pt x="1541" y="285"/>
                  </a:cubicBezTo>
                  <a:cubicBezTo>
                    <a:pt x="1541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1176405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4" y="0"/>
                  </a:moveTo>
                  <a:cubicBezTo>
                    <a:pt x="129" y="0"/>
                    <a:pt x="0" y="125"/>
                    <a:pt x="0" y="285"/>
                  </a:cubicBezTo>
                  <a:cubicBezTo>
                    <a:pt x="0" y="440"/>
                    <a:pt x="129" y="569"/>
                    <a:pt x="284" y="569"/>
                  </a:cubicBezTo>
                  <a:lnTo>
                    <a:pt x="1256" y="569"/>
                  </a:lnTo>
                  <a:cubicBezTo>
                    <a:pt x="1412" y="569"/>
                    <a:pt x="1540" y="440"/>
                    <a:pt x="1540" y="285"/>
                  </a:cubicBezTo>
                  <a:cubicBezTo>
                    <a:pt x="1540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853118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311" y="1"/>
                  </a:moveTo>
                  <a:cubicBezTo>
                    <a:pt x="239" y="1"/>
                    <a:pt x="166" y="30"/>
                    <a:pt x="111" y="88"/>
                  </a:cubicBezTo>
                  <a:cubicBezTo>
                    <a:pt x="0" y="199"/>
                    <a:pt x="0" y="377"/>
                    <a:pt x="111" y="487"/>
                  </a:cubicBezTo>
                  <a:lnTo>
                    <a:pt x="795" y="1176"/>
                  </a:lnTo>
                  <a:cubicBezTo>
                    <a:pt x="852" y="1229"/>
                    <a:pt x="924" y="1260"/>
                    <a:pt x="998" y="1260"/>
                  </a:cubicBezTo>
                  <a:cubicBezTo>
                    <a:pt x="1070" y="1260"/>
                    <a:pt x="1145" y="1229"/>
                    <a:pt x="1199" y="1176"/>
                  </a:cubicBezTo>
                  <a:cubicBezTo>
                    <a:pt x="1309" y="1064"/>
                    <a:pt x="1309" y="883"/>
                    <a:pt x="1199" y="771"/>
                  </a:cubicBezTo>
                  <a:lnTo>
                    <a:pt x="510" y="88"/>
                  </a:lnTo>
                  <a:cubicBezTo>
                    <a:pt x="455" y="30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1127945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311" y="1"/>
                  </a:moveTo>
                  <a:cubicBezTo>
                    <a:pt x="239" y="1"/>
                    <a:pt x="167" y="28"/>
                    <a:pt x="111" y="84"/>
                  </a:cubicBezTo>
                  <a:cubicBezTo>
                    <a:pt x="0" y="196"/>
                    <a:pt x="0" y="377"/>
                    <a:pt x="111" y="489"/>
                  </a:cubicBezTo>
                  <a:lnTo>
                    <a:pt x="795" y="1176"/>
                  </a:lnTo>
                  <a:cubicBezTo>
                    <a:pt x="853" y="1229"/>
                    <a:pt x="923" y="1261"/>
                    <a:pt x="999" y="1261"/>
                  </a:cubicBezTo>
                  <a:cubicBezTo>
                    <a:pt x="1070" y="1261"/>
                    <a:pt x="1146" y="1229"/>
                    <a:pt x="1199" y="1176"/>
                  </a:cubicBezTo>
                  <a:cubicBezTo>
                    <a:pt x="1310" y="1065"/>
                    <a:pt x="1310" y="883"/>
                    <a:pt x="1199" y="772"/>
                  </a:cubicBezTo>
                  <a:lnTo>
                    <a:pt x="511" y="84"/>
                  </a:lnTo>
                  <a:cubicBezTo>
                    <a:pt x="455" y="28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853118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998" y="1"/>
                  </a:moveTo>
                  <a:cubicBezTo>
                    <a:pt x="926" y="1"/>
                    <a:pt x="852" y="28"/>
                    <a:pt x="795" y="84"/>
                  </a:cubicBezTo>
                  <a:lnTo>
                    <a:pt x="111" y="772"/>
                  </a:lnTo>
                  <a:cubicBezTo>
                    <a:pt x="0" y="883"/>
                    <a:pt x="0" y="1065"/>
                    <a:pt x="111" y="1176"/>
                  </a:cubicBezTo>
                  <a:cubicBezTo>
                    <a:pt x="164" y="1229"/>
                    <a:pt x="240" y="1261"/>
                    <a:pt x="311" y="1261"/>
                  </a:cubicBezTo>
                  <a:cubicBezTo>
                    <a:pt x="382" y="1261"/>
                    <a:pt x="457" y="1229"/>
                    <a:pt x="510" y="1176"/>
                  </a:cubicBezTo>
                  <a:lnTo>
                    <a:pt x="1199" y="489"/>
                  </a:lnTo>
                  <a:cubicBezTo>
                    <a:pt x="1309" y="377"/>
                    <a:pt x="1309" y="196"/>
                    <a:pt x="1199" y="84"/>
                  </a:cubicBezTo>
                  <a:cubicBezTo>
                    <a:pt x="1143" y="28"/>
                    <a:pt x="1071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1127945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997" y="1"/>
                  </a:moveTo>
                  <a:cubicBezTo>
                    <a:pt x="924" y="1"/>
                    <a:pt x="850" y="30"/>
                    <a:pt x="795" y="88"/>
                  </a:cubicBezTo>
                  <a:lnTo>
                    <a:pt x="111" y="771"/>
                  </a:lnTo>
                  <a:cubicBezTo>
                    <a:pt x="0" y="883"/>
                    <a:pt x="0" y="1064"/>
                    <a:pt x="111" y="1176"/>
                  </a:cubicBezTo>
                  <a:cubicBezTo>
                    <a:pt x="164" y="1229"/>
                    <a:pt x="240" y="1260"/>
                    <a:pt x="310" y="1260"/>
                  </a:cubicBezTo>
                  <a:cubicBezTo>
                    <a:pt x="382" y="1260"/>
                    <a:pt x="457" y="1229"/>
                    <a:pt x="511" y="1176"/>
                  </a:cubicBezTo>
                  <a:lnTo>
                    <a:pt x="1199" y="487"/>
                  </a:lnTo>
                  <a:cubicBezTo>
                    <a:pt x="1310" y="377"/>
                    <a:pt x="1310" y="199"/>
                    <a:pt x="1199" y="88"/>
                  </a:cubicBezTo>
                  <a:cubicBezTo>
                    <a:pt x="1143" y="30"/>
                    <a:pt x="1070" y="1"/>
                    <a:pt x="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1017490" y="3225609"/>
              <a:ext cx="41402" cy="112127"/>
            </a:xfrm>
            <a:custGeom>
              <a:avLst/>
              <a:gdLst/>
              <a:ahLst/>
              <a:cxnLst/>
              <a:rect l="l" t="t" r="r" b="b"/>
              <a:pathLst>
                <a:path w="569" h="1541" extrusionOk="0">
                  <a:moveTo>
                    <a:pt x="284" y="0"/>
                  </a:moveTo>
                  <a:cubicBezTo>
                    <a:pt x="124" y="0"/>
                    <a:pt x="0" y="129"/>
                    <a:pt x="0" y="284"/>
                  </a:cubicBezTo>
                  <a:lnTo>
                    <a:pt x="0" y="1257"/>
                  </a:lnTo>
                  <a:cubicBezTo>
                    <a:pt x="0" y="1411"/>
                    <a:pt x="124" y="1540"/>
                    <a:pt x="284" y="1540"/>
                  </a:cubicBezTo>
                  <a:cubicBezTo>
                    <a:pt x="439" y="1540"/>
                    <a:pt x="568" y="1411"/>
                    <a:pt x="568" y="1257"/>
                  </a:cubicBezTo>
                  <a:lnTo>
                    <a:pt x="568" y="284"/>
                  </a:lnTo>
                  <a:cubicBezTo>
                    <a:pt x="568" y="129"/>
                    <a:pt x="439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13517;p71">
            <a:extLst>
              <a:ext uri="{FF2B5EF4-FFF2-40B4-BE49-F238E27FC236}">
                <a16:creationId xmlns:a16="http://schemas.microsoft.com/office/drawing/2014/main" id="{29796D0F-ED29-4A5E-816A-7ED7216D7331}"/>
              </a:ext>
            </a:extLst>
          </p:cNvPr>
          <p:cNvGrpSpPr/>
          <p:nvPr/>
        </p:nvGrpSpPr>
        <p:grpSpPr>
          <a:xfrm>
            <a:off x="3552638" y="2018619"/>
            <a:ext cx="634656" cy="699982"/>
            <a:chOff x="5985650" y="2860025"/>
            <a:chExt cx="1396075" cy="1539775"/>
          </a:xfrm>
        </p:grpSpPr>
        <p:sp>
          <p:nvSpPr>
            <p:cNvPr id="11" name="Google Shape;13518;p71">
              <a:extLst>
                <a:ext uri="{FF2B5EF4-FFF2-40B4-BE49-F238E27FC236}">
                  <a16:creationId xmlns:a16="http://schemas.microsoft.com/office/drawing/2014/main" id="{7DCBDEF8-A6BF-3D6E-F1AF-C7E4E319F3C2}"/>
                </a:ext>
              </a:extLst>
            </p:cNvPr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3519;p71">
              <a:extLst>
                <a:ext uri="{FF2B5EF4-FFF2-40B4-BE49-F238E27FC236}">
                  <a16:creationId xmlns:a16="http://schemas.microsoft.com/office/drawing/2014/main" id="{DD8F00BB-E533-6B88-C57A-C979D48DEB5F}"/>
                </a:ext>
              </a:extLst>
            </p:cNvPr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520;p71">
              <a:extLst>
                <a:ext uri="{FF2B5EF4-FFF2-40B4-BE49-F238E27FC236}">
                  <a16:creationId xmlns:a16="http://schemas.microsoft.com/office/drawing/2014/main" id="{88C30082-27F3-87E6-6FA4-EF1BE742C28F}"/>
                </a:ext>
              </a:extLst>
            </p:cNvPr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3521;p71">
              <a:extLst>
                <a:ext uri="{FF2B5EF4-FFF2-40B4-BE49-F238E27FC236}">
                  <a16:creationId xmlns:a16="http://schemas.microsoft.com/office/drawing/2014/main" id="{9982EE3E-052A-13DF-A397-99FCFB6BCB99}"/>
                </a:ext>
              </a:extLst>
            </p:cNvPr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3522;p71">
              <a:extLst>
                <a:ext uri="{FF2B5EF4-FFF2-40B4-BE49-F238E27FC236}">
                  <a16:creationId xmlns:a16="http://schemas.microsoft.com/office/drawing/2014/main" id="{989C85D9-BADC-506B-37AB-697A75DAE672}"/>
                </a:ext>
              </a:extLst>
            </p:cNvPr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3523;p71">
              <a:extLst>
                <a:ext uri="{FF2B5EF4-FFF2-40B4-BE49-F238E27FC236}">
                  <a16:creationId xmlns:a16="http://schemas.microsoft.com/office/drawing/2014/main" id="{BEE94DA2-651C-A0E4-FB79-CD704783D2BE}"/>
                </a:ext>
              </a:extLst>
            </p:cNvPr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13524;p71">
              <a:extLst>
                <a:ext uri="{FF2B5EF4-FFF2-40B4-BE49-F238E27FC236}">
                  <a16:creationId xmlns:a16="http://schemas.microsoft.com/office/drawing/2014/main" id="{4E685C5C-603B-92E3-8D82-E426D5270183}"/>
                </a:ext>
              </a:extLst>
            </p:cNvPr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13525;p71">
              <a:extLst>
                <a:ext uri="{FF2B5EF4-FFF2-40B4-BE49-F238E27FC236}">
                  <a16:creationId xmlns:a16="http://schemas.microsoft.com/office/drawing/2014/main" id="{C9B19CBC-77E2-106D-FD50-EB3073F27BE9}"/>
                </a:ext>
              </a:extLst>
            </p:cNvPr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3526;p71">
              <a:extLst>
                <a:ext uri="{FF2B5EF4-FFF2-40B4-BE49-F238E27FC236}">
                  <a16:creationId xmlns:a16="http://schemas.microsoft.com/office/drawing/2014/main" id="{C7292168-2B18-1F64-BF82-B210C8388C98}"/>
                </a:ext>
              </a:extLst>
            </p:cNvPr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13527;p71">
              <a:extLst>
                <a:ext uri="{FF2B5EF4-FFF2-40B4-BE49-F238E27FC236}">
                  <a16:creationId xmlns:a16="http://schemas.microsoft.com/office/drawing/2014/main" id="{A44E491C-CBC4-AD91-4475-020A609B2D0A}"/>
                </a:ext>
              </a:extLst>
            </p:cNvPr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13528;p71">
              <a:extLst>
                <a:ext uri="{FF2B5EF4-FFF2-40B4-BE49-F238E27FC236}">
                  <a16:creationId xmlns:a16="http://schemas.microsoft.com/office/drawing/2014/main" id="{3BE2C8D0-0339-82B1-4187-36B99F481CF5}"/>
                </a:ext>
              </a:extLst>
            </p:cNvPr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13529;p71">
              <a:extLst>
                <a:ext uri="{FF2B5EF4-FFF2-40B4-BE49-F238E27FC236}">
                  <a16:creationId xmlns:a16="http://schemas.microsoft.com/office/drawing/2014/main" id="{BF3E3220-09AD-733A-FBE9-3228DA8D786E}"/>
                </a:ext>
              </a:extLst>
            </p:cNvPr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13530;p71">
              <a:extLst>
                <a:ext uri="{FF2B5EF4-FFF2-40B4-BE49-F238E27FC236}">
                  <a16:creationId xmlns:a16="http://schemas.microsoft.com/office/drawing/2014/main" id="{313DC80E-ED24-FEF6-CC5C-3774ADD9F526}"/>
                </a:ext>
              </a:extLst>
            </p:cNvPr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13531;p71">
              <a:extLst>
                <a:ext uri="{FF2B5EF4-FFF2-40B4-BE49-F238E27FC236}">
                  <a16:creationId xmlns:a16="http://schemas.microsoft.com/office/drawing/2014/main" id="{3D241D86-7084-6B88-6585-473EFDCC9341}"/>
                </a:ext>
              </a:extLst>
            </p:cNvPr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13532;p71">
              <a:extLst>
                <a:ext uri="{FF2B5EF4-FFF2-40B4-BE49-F238E27FC236}">
                  <a16:creationId xmlns:a16="http://schemas.microsoft.com/office/drawing/2014/main" id="{2161E034-0D68-38E1-0BBB-678217FA96C9}"/>
                </a:ext>
              </a:extLst>
            </p:cNvPr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13533;p71">
              <a:extLst>
                <a:ext uri="{FF2B5EF4-FFF2-40B4-BE49-F238E27FC236}">
                  <a16:creationId xmlns:a16="http://schemas.microsoft.com/office/drawing/2014/main" id="{F3A2915F-3061-964D-2C18-419F251E50DD}"/>
                </a:ext>
              </a:extLst>
            </p:cNvPr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13534;p71">
              <a:extLst>
                <a:ext uri="{FF2B5EF4-FFF2-40B4-BE49-F238E27FC236}">
                  <a16:creationId xmlns:a16="http://schemas.microsoft.com/office/drawing/2014/main" id="{4AB4C926-1F09-D4CD-6800-5F71C81B7AD2}"/>
                </a:ext>
              </a:extLst>
            </p:cNvPr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13535;p71">
              <a:extLst>
                <a:ext uri="{FF2B5EF4-FFF2-40B4-BE49-F238E27FC236}">
                  <a16:creationId xmlns:a16="http://schemas.microsoft.com/office/drawing/2014/main" id="{6573C918-006F-8CFD-DD2D-E104AD34E953}"/>
                </a:ext>
              </a:extLst>
            </p:cNvPr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13536;p71">
              <a:extLst>
                <a:ext uri="{FF2B5EF4-FFF2-40B4-BE49-F238E27FC236}">
                  <a16:creationId xmlns:a16="http://schemas.microsoft.com/office/drawing/2014/main" id="{78CE0741-7646-5FAE-EE87-A217B6ACBE30}"/>
                </a:ext>
              </a:extLst>
            </p:cNvPr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13537;p71">
              <a:extLst>
                <a:ext uri="{FF2B5EF4-FFF2-40B4-BE49-F238E27FC236}">
                  <a16:creationId xmlns:a16="http://schemas.microsoft.com/office/drawing/2014/main" id="{C408315B-C447-8226-FAFB-4154018AFE77}"/>
                </a:ext>
              </a:extLst>
            </p:cNvPr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13538;p71">
              <a:extLst>
                <a:ext uri="{FF2B5EF4-FFF2-40B4-BE49-F238E27FC236}">
                  <a16:creationId xmlns:a16="http://schemas.microsoft.com/office/drawing/2014/main" id="{B30CA253-041A-43F9-F6FE-5794C10A80DC}"/>
                </a:ext>
              </a:extLst>
            </p:cNvPr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2" name="Google Shape;13539;p71">
              <a:extLst>
                <a:ext uri="{FF2B5EF4-FFF2-40B4-BE49-F238E27FC236}">
                  <a16:creationId xmlns:a16="http://schemas.microsoft.com/office/drawing/2014/main" id="{26156E48-D729-3C3B-6B79-DC84F165287A}"/>
                </a:ext>
              </a:extLst>
            </p:cNvPr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3" name="Google Shape;13540;p71">
              <a:extLst>
                <a:ext uri="{FF2B5EF4-FFF2-40B4-BE49-F238E27FC236}">
                  <a16:creationId xmlns:a16="http://schemas.microsoft.com/office/drawing/2014/main" id="{EDD2F25F-592D-8278-5755-C01315E06F88}"/>
                </a:ext>
              </a:extLst>
            </p:cNvPr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4" name="Google Shape;13541;p71">
              <a:extLst>
                <a:ext uri="{FF2B5EF4-FFF2-40B4-BE49-F238E27FC236}">
                  <a16:creationId xmlns:a16="http://schemas.microsoft.com/office/drawing/2014/main" id="{B0797D6C-8F77-EB48-6A3B-856C51EE890B}"/>
                </a:ext>
              </a:extLst>
            </p:cNvPr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5" name="Google Shape;13542;p71">
              <a:extLst>
                <a:ext uri="{FF2B5EF4-FFF2-40B4-BE49-F238E27FC236}">
                  <a16:creationId xmlns:a16="http://schemas.microsoft.com/office/drawing/2014/main" id="{1A185C3C-4A22-AD3D-096C-8CB741216358}"/>
                </a:ext>
              </a:extLst>
            </p:cNvPr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6" name="Google Shape;13543;p71">
              <a:extLst>
                <a:ext uri="{FF2B5EF4-FFF2-40B4-BE49-F238E27FC236}">
                  <a16:creationId xmlns:a16="http://schemas.microsoft.com/office/drawing/2014/main" id="{5A435422-8BDF-D697-6E1E-C8ACB9CCA865}"/>
                </a:ext>
              </a:extLst>
            </p:cNvPr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7" name="Google Shape;13544;p71">
              <a:extLst>
                <a:ext uri="{FF2B5EF4-FFF2-40B4-BE49-F238E27FC236}">
                  <a16:creationId xmlns:a16="http://schemas.microsoft.com/office/drawing/2014/main" id="{35B65202-0FFA-FEE2-0E44-040730AB1B38}"/>
                </a:ext>
              </a:extLst>
            </p:cNvPr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8" name="Google Shape;13545;p71">
              <a:extLst>
                <a:ext uri="{FF2B5EF4-FFF2-40B4-BE49-F238E27FC236}">
                  <a16:creationId xmlns:a16="http://schemas.microsoft.com/office/drawing/2014/main" id="{8B4DAE18-F5CE-1AB1-2F07-12B83C8A7899}"/>
                </a:ext>
              </a:extLst>
            </p:cNvPr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9" name="Google Shape;13546;p71">
              <a:extLst>
                <a:ext uri="{FF2B5EF4-FFF2-40B4-BE49-F238E27FC236}">
                  <a16:creationId xmlns:a16="http://schemas.microsoft.com/office/drawing/2014/main" id="{96DEE3B8-23D3-2311-2206-FC52C9681377}"/>
                </a:ext>
              </a:extLst>
            </p:cNvPr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0" name="Google Shape;13547;p71">
              <a:extLst>
                <a:ext uri="{FF2B5EF4-FFF2-40B4-BE49-F238E27FC236}">
                  <a16:creationId xmlns:a16="http://schemas.microsoft.com/office/drawing/2014/main" id="{26169E2C-AD24-DB28-E5CF-C0263D001950}"/>
                </a:ext>
              </a:extLst>
            </p:cNvPr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1" name="Google Shape;13548;p71">
              <a:extLst>
                <a:ext uri="{FF2B5EF4-FFF2-40B4-BE49-F238E27FC236}">
                  <a16:creationId xmlns:a16="http://schemas.microsoft.com/office/drawing/2014/main" id="{74CCB23F-0384-674B-0956-BD5DFBC20523}"/>
                </a:ext>
              </a:extLst>
            </p:cNvPr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2" name="Google Shape;13549;p71">
              <a:extLst>
                <a:ext uri="{FF2B5EF4-FFF2-40B4-BE49-F238E27FC236}">
                  <a16:creationId xmlns:a16="http://schemas.microsoft.com/office/drawing/2014/main" id="{C6F4EE38-674C-0C6B-5388-4CC6388F3564}"/>
                </a:ext>
              </a:extLst>
            </p:cNvPr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55"/>
          <p:cNvSpPr txBox="1">
            <a:spLocks noGrp="1"/>
          </p:cNvSpPr>
          <p:nvPr>
            <p:ph type="title"/>
          </p:nvPr>
        </p:nvSpPr>
        <p:spPr>
          <a:xfrm>
            <a:off x="950976" y="518948"/>
            <a:ext cx="10290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/>
              <a:t>Applications </a:t>
            </a:r>
            <a:endParaRPr sz="3200" dirty="0"/>
          </a:p>
        </p:txBody>
      </p:sp>
      <p:grpSp>
        <p:nvGrpSpPr>
          <p:cNvPr id="1591" name="Google Shape;1591;p55"/>
          <p:cNvGrpSpPr/>
          <p:nvPr/>
        </p:nvGrpSpPr>
        <p:grpSpPr>
          <a:xfrm>
            <a:off x="962824" y="4480147"/>
            <a:ext cx="10289896" cy="11393011"/>
            <a:chOff x="5182500" y="417225"/>
            <a:chExt cx="4188788" cy="4637841"/>
          </a:xfrm>
        </p:grpSpPr>
        <p:sp>
          <p:nvSpPr>
            <p:cNvPr id="1592" name="Google Shape;1592;p55"/>
            <p:cNvSpPr/>
            <p:nvPr/>
          </p:nvSpPr>
          <p:spPr>
            <a:xfrm>
              <a:off x="5182500" y="2700935"/>
              <a:ext cx="4188788" cy="90191"/>
            </a:xfrm>
            <a:custGeom>
              <a:avLst/>
              <a:gdLst/>
              <a:ahLst/>
              <a:cxnLst/>
              <a:rect l="l" t="t" r="r" b="b"/>
              <a:pathLst>
                <a:path w="70548" h="1519" extrusionOk="0">
                  <a:moveTo>
                    <a:pt x="0" y="1"/>
                  </a:moveTo>
                  <a:lnTo>
                    <a:pt x="0" y="1519"/>
                  </a:lnTo>
                  <a:lnTo>
                    <a:pt x="70548" y="1519"/>
                  </a:lnTo>
                  <a:lnTo>
                    <a:pt x="70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7998580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6464841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7806736" y="417225"/>
              <a:ext cx="473872" cy="90428"/>
            </a:xfrm>
            <a:custGeom>
              <a:avLst/>
              <a:gdLst/>
              <a:ahLst/>
              <a:cxnLst/>
              <a:rect l="l" t="t" r="r" b="b"/>
              <a:pathLst>
                <a:path w="7981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80" y="1522"/>
                  </a:lnTo>
                  <a:lnTo>
                    <a:pt x="7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6273235" y="417225"/>
              <a:ext cx="473575" cy="90428"/>
            </a:xfrm>
            <a:custGeom>
              <a:avLst/>
              <a:gdLst/>
              <a:ahLst/>
              <a:cxnLst/>
              <a:rect l="l" t="t" r="r" b="b"/>
              <a:pathLst>
                <a:path w="7976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76" y="1522"/>
                  </a:lnTo>
                  <a:lnTo>
                    <a:pt x="7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6003372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9" y="0"/>
                  </a:moveTo>
                  <a:cubicBezTo>
                    <a:pt x="311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11" y="2526"/>
                    <a:pt x="689" y="2526"/>
                  </a:cubicBezTo>
                  <a:cubicBezTo>
                    <a:pt x="1066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6" y="0"/>
                    <a:pt x="689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5530858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8" y="0"/>
                  </a:moveTo>
                  <a:cubicBezTo>
                    <a:pt x="307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07" y="2526"/>
                    <a:pt x="688" y="2526"/>
                  </a:cubicBezTo>
                  <a:cubicBezTo>
                    <a:pt x="1065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5" y="0"/>
                    <a:pt x="688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6179956" y="1788330"/>
              <a:ext cx="112813" cy="335528"/>
            </a:xfrm>
            <a:custGeom>
              <a:avLst/>
              <a:gdLst/>
              <a:ahLst/>
              <a:cxnLst/>
              <a:rect l="l" t="t" r="r" b="b"/>
              <a:pathLst>
                <a:path w="1900" h="5651" extrusionOk="0">
                  <a:moveTo>
                    <a:pt x="950" y="1"/>
                  </a:moveTo>
                  <a:cubicBezTo>
                    <a:pt x="427" y="1"/>
                    <a:pt x="0" y="427"/>
                    <a:pt x="0" y="951"/>
                  </a:cubicBezTo>
                  <a:lnTo>
                    <a:pt x="0" y="4702"/>
                  </a:lnTo>
                  <a:cubicBezTo>
                    <a:pt x="0" y="5225"/>
                    <a:pt x="427" y="5651"/>
                    <a:pt x="950" y="5651"/>
                  </a:cubicBezTo>
                  <a:cubicBezTo>
                    <a:pt x="1478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6179956" y="1044174"/>
              <a:ext cx="112813" cy="335291"/>
            </a:xfrm>
            <a:custGeom>
              <a:avLst/>
              <a:gdLst/>
              <a:ahLst/>
              <a:cxnLst/>
              <a:rect l="l" t="t" r="r" b="b"/>
              <a:pathLst>
                <a:path w="1900" h="5647" extrusionOk="0">
                  <a:moveTo>
                    <a:pt x="950" y="1"/>
                  </a:moveTo>
                  <a:cubicBezTo>
                    <a:pt x="427" y="1"/>
                    <a:pt x="0" y="427"/>
                    <a:pt x="0" y="950"/>
                  </a:cubicBezTo>
                  <a:lnTo>
                    <a:pt x="0" y="4696"/>
                  </a:lnTo>
                  <a:cubicBezTo>
                    <a:pt x="0" y="5220"/>
                    <a:pt x="427" y="5646"/>
                    <a:pt x="950" y="5646"/>
                  </a:cubicBezTo>
                  <a:cubicBezTo>
                    <a:pt x="1478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55"/>
            <p:cNvSpPr/>
            <p:nvPr/>
          </p:nvSpPr>
          <p:spPr>
            <a:xfrm>
              <a:off x="5322924" y="1788330"/>
              <a:ext cx="112872" cy="335528"/>
            </a:xfrm>
            <a:custGeom>
              <a:avLst/>
              <a:gdLst/>
              <a:ahLst/>
              <a:cxnLst/>
              <a:rect l="l" t="t" r="r" b="b"/>
              <a:pathLst>
                <a:path w="1901" h="5651" extrusionOk="0">
                  <a:moveTo>
                    <a:pt x="950" y="1"/>
                  </a:moveTo>
                  <a:cubicBezTo>
                    <a:pt x="427" y="1"/>
                    <a:pt x="1" y="427"/>
                    <a:pt x="1" y="951"/>
                  </a:cubicBezTo>
                  <a:lnTo>
                    <a:pt x="1" y="4702"/>
                  </a:lnTo>
                  <a:cubicBezTo>
                    <a:pt x="1" y="5225"/>
                    <a:pt x="427" y="5651"/>
                    <a:pt x="950" y="5651"/>
                  </a:cubicBezTo>
                  <a:cubicBezTo>
                    <a:pt x="1474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55"/>
            <p:cNvSpPr/>
            <p:nvPr/>
          </p:nvSpPr>
          <p:spPr>
            <a:xfrm>
              <a:off x="5322924" y="1044174"/>
              <a:ext cx="112872" cy="335291"/>
            </a:xfrm>
            <a:custGeom>
              <a:avLst/>
              <a:gdLst/>
              <a:ahLst/>
              <a:cxnLst/>
              <a:rect l="l" t="t" r="r" b="b"/>
              <a:pathLst>
                <a:path w="1901" h="5647" extrusionOk="0">
                  <a:moveTo>
                    <a:pt x="950" y="1"/>
                  </a:moveTo>
                  <a:cubicBezTo>
                    <a:pt x="427" y="1"/>
                    <a:pt x="1" y="427"/>
                    <a:pt x="1" y="950"/>
                  </a:cubicBezTo>
                  <a:lnTo>
                    <a:pt x="1" y="4696"/>
                  </a:lnTo>
                  <a:cubicBezTo>
                    <a:pt x="1" y="5220"/>
                    <a:pt x="427" y="5646"/>
                    <a:pt x="950" y="5646"/>
                  </a:cubicBezTo>
                  <a:cubicBezTo>
                    <a:pt x="1474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55"/>
            <p:cNvSpPr/>
            <p:nvPr/>
          </p:nvSpPr>
          <p:spPr>
            <a:xfrm>
              <a:off x="5360628" y="638043"/>
              <a:ext cx="894722" cy="1789384"/>
            </a:xfrm>
            <a:custGeom>
              <a:avLst/>
              <a:gdLst/>
              <a:ahLst/>
              <a:cxnLst/>
              <a:rect l="l" t="t" r="r" b="b"/>
              <a:pathLst>
                <a:path w="15069" h="30137" extrusionOk="0">
                  <a:moveTo>
                    <a:pt x="4749" y="1"/>
                  </a:moveTo>
                  <a:cubicBezTo>
                    <a:pt x="2126" y="1"/>
                    <a:pt x="1" y="2127"/>
                    <a:pt x="1" y="4750"/>
                  </a:cubicBezTo>
                  <a:lnTo>
                    <a:pt x="1" y="25388"/>
                  </a:lnTo>
                  <a:cubicBezTo>
                    <a:pt x="1" y="28012"/>
                    <a:pt x="2126" y="30137"/>
                    <a:pt x="4749" y="30137"/>
                  </a:cubicBezTo>
                  <a:lnTo>
                    <a:pt x="10319" y="30137"/>
                  </a:lnTo>
                  <a:cubicBezTo>
                    <a:pt x="12943" y="30137"/>
                    <a:pt x="15068" y="28012"/>
                    <a:pt x="15068" y="25388"/>
                  </a:cubicBezTo>
                  <a:lnTo>
                    <a:pt x="15068" y="4750"/>
                  </a:lnTo>
                  <a:cubicBezTo>
                    <a:pt x="15068" y="2127"/>
                    <a:pt x="12943" y="1"/>
                    <a:pt x="10319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55"/>
            <p:cNvSpPr/>
            <p:nvPr/>
          </p:nvSpPr>
          <p:spPr>
            <a:xfrm>
              <a:off x="5485792" y="674441"/>
              <a:ext cx="644100" cy="446203"/>
            </a:xfrm>
            <a:custGeom>
              <a:avLst/>
              <a:gdLst/>
              <a:ahLst/>
              <a:cxnLst/>
              <a:rect l="l" t="t" r="r" b="b"/>
              <a:pathLst>
                <a:path w="10848" h="7515" extrusionOk="0">
                  <a:moveTo>
                    <a:pt x="3418" y="0"/>
                  </a:moveTo>
                  <a:cubicBezTo>
                    <a:pt x="1532" y="0"/>
                    <a:pt x="1" y="1531"/>
                    <a:pt x="1" y="3418"/>
                  </a:cubicBezTo>
                  <a:lnTo>
                    <a:pt x="1" y="7172"/>
                  </a:lnTo>
                  <a:lnTo>
                    <a:pt x="178" y="7514"/>
                  </a:lnTo>
                  <a:cubicBezTo>
                    <a:pt x="524" y="6973"/>
                    <a:pt x="1181" y="6582"/>
                    <a:pt x="1953" y="6511"/>
                  </a:cubicBezTo>
                  <a:lnTo>
                    <a:pt x="1953" y="4057"/>
                  </a:lnTo>
                  <a:cubicBezTo>
                    <a:pt x="1953" y="3010"/>
                    <a:pt x="2805" y="2157"/>
                    <a:pt x="3853" y="2157"/>
                  </a:cubicBezTo>
                  <a:lnTo>
                    <a:pt x="7000" y="2157"/>
                  </a:lnTo>
                  <a:cubicBezTo>
                    <a:pt x="8047" y="2157"/>
                    <a:pt x="8900" y="3010"/>
                    <a:pt x="8900" y="4057"/>
                  </a:cubicBezTo>
                  <a:lnTo>
                    <a:pt x="8900" y="6511"/>
                  </a:lnTo>
                  <a:cubicBezTo>
                    <a:pt x="9668" y="6582"/>
                    <a:pt x="10324" y="6973"/>
                    <a:pt x="10670" y="7514"/>
                  </a:cubicBezTo>
                  <a:lnTo>
                    <a:pt x="10848" y="7172"/>
                  </a:lnTo>
                  <a:lnTo>
                    <a:pt x="10848" y="3418"/>
                  </a:lnTo>
                  <a:cubicBezTo>
                    <a:pt x="10848" y="1531"/>
                    <a:pt x="9321" y="0"/>
                    <a:pt x="7431" y="0"/>
                  </a:cubicBez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55"/>
            <p:cNvSpPr/>
            <p:nvPr/>
          </p:nvSpPr>
          <p:spPr>
            <a:xfrm>
              <a:off x="5601753" y="802514"/>
              <a:ext cx="412478" cy="799900"/>
            </a:xfrm>
            <a:custGeom>
              <a:avLst/>
              <a:gdLst/>
              <a:ahLst/>
              <a:cxnLst/>
              <a:rect l="l" t="t" r="r" b="b"/>
              <a:pathLst>
                <a:path w="6947" h="13472" extrusionOk="0">
                  <a:moveTo>
                    <a:pt x="1900" y="0"/>
                  </a:moveTo>
                  <a:cubicBezTo>
                    <a:pt x="852" y="0"/>
                    <a:pt x="0" y="853"/>
                    <a:pt x="0" y="1900"/>
                  </a:cubicBezTo>
                  <a:lnTo>
                    <a:pt x="0" y="11571"/>
                  </a:lnTo>
                  <a:cubicBezTo>
                    <a:pt x="0" y="12623"/>
                    <a:pt x="852" y="13471"/>
                    <a:pt x="1900" y="13471"/>
                  </a:cubicBezTo>
                  <a:lnTo>
                    <a:pt x="5047" y="13471"/>
                  </a:lnTo>
                  <a:cubicBezTo>
                    <a:pt x="6094" y="13471"/>
                    <a:pt x="6947" y="12623"/>
                    <a:pt x="6947" y="11571"/>
                  </a:cubicBezTo>
                  <a:lnTo>
                    <a:pt x="6947" y="1900"/>
                  </a:lnTo>
                  <a:cubicBezTo>
                    <a:pt x="6947" y="853"/>
                    <a:pt x="6094" y="0"/>
                    <a:pt x="5047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55"/>
            <p:cNvSpPr/>
            <p:nvPr/>
          </p:nvSpPr>
          <p:spPr>
            <a:xfrm>
              <a:off x="5480804" y="1060264"/>
              <a:ext cx="654075" cy="1128184"/>
            </a:xfrm>
            <a:custGeom>
              <a:avLst/>
              <a:gdLst/>
              <a:ahLst/>
              <a:cxnLst/>
              <a:rect l="l" t="t" r="r" b="b"/>
              <a:pathLst>
                <a:path w="11016" h="19001" extrusionOk="0">
                  <a:moveTo>
                    <a:pt x="2304" y="0"/>
                  </a:moveTo>
                  <a:cubicBezTo>
                    <a:pt x="1034" y="0"/>
                    <a:pt x="1" y="852"/>
                    <a:pt x="1" y="1899"/>
                  </a:cubicBezTo>
                  <a:lnTo>
                    <a:pt x="1" y="17101"/>
                  </a:lnTo>
                  <a:cubicBezTo>
                    <a:pt x="1" y="18148"/>
                    <a:pt x="1034" y="19000"/>
                    <a:pt x="2304" y="19000"/>
                  </a:cubicBezTo>
                  <a:lnTo>
                    <a:pt x="8717" y="19000"/>
                  </a:lnTo>
                  <a:cubicBezTo>
                    <a:pt x="9987" y="19000"/>
                    <a:pt x="11016" y="18148"/>
                    <a:pt x="11016" y="17101"/>
                  </a:cubicBezTo>
                  <a:lnTo>
                    <a:pt x="11016" y="1899"/>
                  </a:lnTo>
                  <a:cubicBezTo>
                    <a:pt x="11016" y="852"/>
                    <a:pt x="9987" y="0"/>
                    <a:pt x="8717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55"/>
            <p:cNvSpPr/>
            <p:nvPr/>
          </p:nvSpPr>
          <p:spPr>
            <a:xfrm>
              <a:off x="5388000" y="1026302"/>
              <a:ext cx="271819" cy="439019"/>
            </a:xfrm>
            <a:custGeom>
              <a:avLst/>
              <a:gdLst/>
              <a:ahLst/>
              <a:cxnLst/>
              <a:rect l="l" t="t" r="r" b="b"/>
              <a:pathLst>
                <a:path w="4578" h="7394" extrusionOk="0">
                  <a:moveTo>
                    <a:pt x="650" y="1"/>
                  </a:moveTo>
                  <a:cubicBezTo>
                    <a:pt x="561" y="1"/>
                    <a:pt x="471" y="22"/>
                    <a:pt x="387" y="66"/>
                  </a:cubicBezTo>
                  <a:cubicBezTo>
                    <a:pt x="108" y="212"/>
                    <a:pt x="1" y="558"/>
                    <a:pt x="147" y="834"/>
                  </a:cubicBezTo>
                  <a:lnTo>
                    <a:pt x="3422" y="7087"/>
                  </a:lnTo>
                  <a:cubicBezTo>
                    <a:pt x="3525" y="7283"/>
                    <a:pt x="3725" y="7394"/>
                    <a:pt x="3928" y="7394"/>
                  </a:cubicBezTo>
                  <a:cubicBezTo>
                    <a:pt x="4018" y="7394"/>
                    <a:pt x="4106" y="7371"/>
                    <a:pt x="4190" y="7327"/>
                  </a:cubicBezTo>
                  <a:cubicBezTo>
                    <a:pt x="4471" y="7181"/>
                    <a:pt x="4577" y="6835"/>
                    <a:pt x="4430" y="6560"/>
                  </a:cubicBezTo>
                  <a:lnTo>
                    <a:pt x="1155" y="306"/>
                  </a:lnTo>
                  <a:cubicBezTo>
                    <a:pt x="1053" y="113"/>
                    <a:pt x="855" y="1"/>
                    <a:pt x="650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55"/>
            <p:cNvSpPr/>
            <p:nvPr/>
          </p:nvSpPr>
          <p:spPr>
            <a:xfrm>
              <a:off x="5443101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2382" y="0"/>
                  </a:moveTo>
                  <a:cubicBezTo>
                    <a:pt x="2207" y="0"/>
                    <a:pt x="2034" y="80"/>
                    <a:pt x="1922" y="231"/>
                  </a:cubicBezTo>
                  <a:lnTo>
                    <a:pt x="187" y="2578"/>
                  </a:lnTo>
                  <a:cubicBezTo>
                    <a:pt x="1" y="2832"/>
                    <a:pt x="54" y="3191"/>
                    <a:pt x="306" y="3377"/>
                  </a:cubicBezTo>
                  <a:cubicBezTo>
                    <a:pt x="409" y="3453"/>
                    <a:pt x="529" y="3489"/>
                    <a:pt x="644" y="3489"/>
                  </a:cubicBezTo>
                  <a:cubicBezTo>
                    <a:pt x="822" y="3489"/>
                    <a:pt x="990" y="3409"/>
                    <a:pt x="1105" y="3258"/>
                  </a:cubicBezTo>
                  <a:lnTo>
                    <a:pt x="2841" y="906"/>
                  </a:lnTo>
                  <a:cubicBezTo>
                    <a:pt x="3027" y="652"/>
                    <a:pt x="2974" y="298"/>
                    <a:pt x="2721" y="111"/>
                  </a:cubicBezTo>
                  <a:cubicBezTo>
                    <a:pt x="2619" y="36"/>
                    <a:pt x="2500" y="0"/>
                    <a:pt x="2382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55"/>
            <p:cNvSpPr/>
            <p:nvPr/>
          </p:nvSpPr>
          <p:spPr>
            <a:xfrm>
              <a:off x="5404091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3041" y="764"/>
                  </a:lnTo>
                  <a:cubicBezTo>
                    <a:pt x="3249" y="764"/>
                    <a:pt x="3418" y="590"/>
                    <a:pt x="3418" y="382"/>
                  </a:cubicBezTo>
                  <a:cubicBezTo>
                    <a:pt x="3418" y="173"/>
                    <a:pt x="3249" y="0"/>
                    <a:pt x="3041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55"/>
            <p:cNvSpPr/>
            <p:nvPr/>
          </p:nvSpPr>
          <p:spPr>
            <a:xfrm>
              <a:off x="5404091" y="1707698"/>
              <a:ext cx="219866" cy="45184"/>
            </a:xfrm>
            <a:custGeom>
              <a:avLst/>
              <a:gdLst/>
              <a:ahLst/>
              <a:cxnLst/>
              <a:rect l="l" t="t" r="r" b="b"/>
              <a:pathLst>
                <a:path w="3703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3325" y="760"/>
                  </a:lnTo>
                  <a:cubicBezTo>
                    <a:pt x="3534" y="760"/>
                    <a:pt x="3702" y="591"/>
                    <a:pt x="3702" y="378"/>
                  </a:cubicBezTo>
                  <a:cubicBezTo>
                    <a:pt x="3702" y="170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55"/>
            <p:cNvSpPr/>
            <p:nvPr/>
          </p:nvSpPr>
          <p:spPr>
            <a:xfrm>
              <a:off x="5404091" y="1931723"/>
              <a:ext cx="219866" cy="45125"/>
            </a:xfrm>
            <a:custGeom>
              <a:avLst/>
              <a:gdLst/>
              <a:ahLst/>
              <a:cxnLst/>
              <a:rect l="l" t="t" r="r" b="b"/>
              <a:pathLst>
                <a:path w="3703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3325" y="759"/>
                  </a:lnTo>
                  <a:cubicBezTo>
                    <a:pt x="3534" y="759"/>
                    <a:pt x="3702" y="591"/>
                    <a:pt x="3702" y="382"/>
                  </a:cubicBezTo>
                  <a:cubicBezTo>
                    <a:pt x="3702" y="173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55"/>
            <p:cNvSpPr/>
            <p:nvPr/>
          </p:nvSpPr>
          <p:spPr>
            <a:xfrm>
              <a:off x="5955930" y="1026302"/>
              <a:ext cx="271997" cy="439019"/>
            </a:xfrm>
            <a:custGeom>
              <a:avLst/>
              <a:gdLst/>
              <a:ahLst/>
              <a:cxnLst/>
              <a:rect l="l" t="t" r="r" b="b"/>
              <a:pathLst>
                <a:path w="4581" h="7394" extrusionOk="0">
                  <a:moveTo>
                    <a:pt x="3931" y="1"/>
                  </a:moveTo>
                  <a:cubicBezTo>
                    <a:pt x="3725" y="1"/>
                    <a:pt x="3525" y="113"/>
                    <a:pt x="3423" y="306"/>
                  </a:cubicBezTo>
                  <a:lnTo>
                    <a:pt x="147" y="6560"/>
                  </a:lnTo>
                  <a:cubicBezTo>
                    <a:pt x="0" y="6835"/>
                    <a:pt x="111" y="7181"/>
                    <a:pt x="387" y="7327"/>
                  </a:cubicBezTo>
                  <a:cubicBezTo>
                    <a:pt x="471" y="7371"/>
                    <a:pt x="564" y="7394"/>
                    <a:pt x="653" y="7394"/>
                  </a:cubicBezTo>
                  <a:cubicBezTo>
                    <a:pt x="857" y="7394"/>
                    <a:pt x="1057" y="7283"/>
                    <a:pt x="1159" y="7087"/>
                  </a:cubicBezTo>
                  <a:lnTo>
                    <a:pt x="4435" y="834"/>
                  </a:lnTo>
                  <a:cubicBezTo>
                    <a:pt x="4581" y="558"/>
                    <a:pt x="4474" y="212"/>
                    <a:pt x="4195" y="66"/>
                  </a:cubicBezTo>
                  <a:cubicBezTo>
                    <a:pt x="4111" y="22"/>
                    <a:pt x="4020" y="1"/>
                    <a:pt x="3931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55"/>
            <p:cNvSpPr/>
            <p:nvPr/>
          </p:nvSpPr>
          <p:spPr>
            <a:xfrm>
              <a:off x="5993100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644" y="0"/>
                  </a:moveTo>
                  <a:cubicBezTo>
                    <a:pt x="527" y="0"/>
                    <a:pt x="409" y="36"/>
                    <a:pt x="307" y="111"/>
                  </a:cubicBezTo>
                  <a:cubicBezTo>
                    <a:pt x="54" y="298"/>
                    <a:pt x="1" y="652"/>
                    <a:pt x="187" y="906"/>
                  </a:cubicBezTo>
                  <a:lnTo>
                    <a:pt x="1922" y="3258"/>
                  </a:lnTo>
                  <a:cubicBezTo>
                    <a:pt x="2033" y="3409"/>
                    <a:pt x="2206" y="3489"/>
                    <a:pt x="2379" y="3489"/>
                  </a:cubicBezTo>
                  <a:cubicBezTo>
                    <a:pt x="2499" y="3489"/>
                    <a:pt x="2619" y="3453"/>
                    <a:pt x="2721" y="3377"/>
                  </a:cubicBezTo>
                  <a:cubicBezTo>
                    <a:pt x="2974" y="3191"/>
                    <a:pt x="3027" y="2832"/>
                    <a:pt x="2841" y="2578"/>
                  </a:cubicBezTo>
                  <a:lnTo>
                    <a:pt x="1101" y="231"/>
                  </a:lnTo>
                  <a:cubicBezTo>
                    <a:pt x="990" y="80"/>
                    <a:pt x="818" y="0"/>
                    <a:pt x="644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55"/>
            <p:cNvSpPr/>
            <p:nvPr/>
          </p:nvSpPr>
          <p:spPr>
            <a:xfrm>
              <a:off x="6008953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7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0"/>
                    <a:pt x="168" y="764"/>
                    <a:pt x="377" y="764"/>
                  </a:cubicBezTo>
                  <a:lnTo>
                    <a:pt x="3036" y="764"/>
                  </a:lnTo>
                  <a:cubicBezTo>
                    <a:pt x="3244" y="764"/>
                    <a:pt x="3417" y="590"/>
                    <a:pt x="3417" y="382"/>
                  </a:cubicBezTo>
                  <a:cubicBezTo>
                    <a:pt x="3417" y="173"/>
                    <a:pt x="3244" y="0"/>
                    <a:pt x="3036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55"/>
            <p:cNvSpPr/>
            <p:nvPr/>
          </p:nvSpPr>
          <p:spPr>
            <a:xfrm>
              <a:off x="5991793" y="1707698"/>
              <a:ext cx="220103" cy="45184"/>
            </a:xfrm>
            <a:custGeom>
              <a:avLst/>
              <a:gdLst/>
              <a:ahLst/>
              <a:cxnLst/>
              <a:rect l="l" t="t" r="r" b="b"/>
              <a:pathLst>
                <a:path w="3707" h="761" extrusionOk="0">
                  <a:moveTo>
                    <a:pt x="382" y="1"/>
                  </a:moveTo>
                  <a:cubicBezTo>
                    <a:pt x="173" y="1"/>
                    <a:pt x="0" y="170"/>
                    <a:pt x="0" y="378"/>
                  </a:cubicBezTo>
                  <a:cubicBezTo>
                    <a:pt x="0" y="591"/>
                    <a:pt x="173" y="760"/>
                    <a:pt x="382" y="760"/>
                  </a:cubicBezTo>
                  <a:lnTo>
                    <a:pt x="3325" y="760"/>
                  </a:lnTo>
                  <a:cubicBezTo>
                    <a:pt x="3533" y="760"/>
                    <a:pt x="3706" y="591"/>
                    <a:pt x="3706" y="378"/>
                  </a:cubicBezTo>
                  <a:cubicBezTo>
                    <a:pt x="3706" y="170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55"/>
            <p:cNvSpPr/>
            <p:nvPr/>
          </p:nvSpPr>
          <p:spPr>
            <a:xfrm>
              <a:off x="5991793" y="1931723"/>
              <a:ext cx="220103" cy="45125"/>
            </a:xfrm>
            <a:custGeom>
              <a:avLst/>
              <a:gdLst/>
              <a:ahLst/>
              <a:cxnLst/>
              <a:rect l="l" t="t" r="r" b="b"/>
              <a:pathLst>
                <a:path w="3707" h="760" extrusionOk="0">
                  <a:moveTo>
                    <a:pt x="382" y="1"/>
                  </a:moveTo>
                  <a:cubicBezTo>
                    <a:pt x="173" y="1"/>
                    <a:pt x="0" y="173"/>
                    <a:pt x="0" y="382"/>
                  </a:cubicBezTo>
                  <a:cubicBezTo>
                    <a:pt x="0" y="591"/>
                    <a:pt x="173" y="759"/>
                    <a:pt x="382" y="759"/>
                  </a:cubicBezTo>
                  <a:lnTo>
                    <a:pt x="3325" y="759"/>
                  </a:lnTo>
                  <a:cubicBezTo>
                    <a:pt x="3533" y="759"/>
                    <a:pt x="3706" y="591"/>
                    <a:pt x="3706" y="382"/>
                  </a:cubicBezTo>
                  <a:cubicBezTo>
                    <a:pt x="3706" y="173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55"/>
            <p:cNvSpPr/>
            <p:nvPr/>
          </p:nvSpPr>
          <p:spPr>
            <a:xfrm>
              <a:off x="5548493" y="1299786"/>
              <a:ext cx="518997" cy="796931"/>
            </a:xfrm>
            <a:custGeom>
              <a:avLst/>
              <a:gdLst/>
              <a:ahLst/>
              <a:cxnLst/>
              <a:rect l="l" t="t" r="r" b="b"/>
              <a:pathLst>
                <a:path w="8741" h="13422" extrusionOk="0">
                  <a:moveTo>
                    <a:pt x="0" y="0"/>
                  </a:moveTo>
                  <a:lnTo>
                    <a:pt x="0" y="13422"/>
                  </a:lnTo>
                  <a:lnTo>
                    <a:pt x="8740" y="1342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55"/>
            <p:cNvSpPr/>
            <p:nvPr/>
          </p:nvSpPr>
          <p:spPr>
            <a:xfrm>
              <a:off x="5600387" y="1379409"/>
              <a:ext cx="415150" cy="637747"/>
            </a:xfrm>
            <a:custGeom>
              <a:avLst/>
              <a:gdLst/>
              <a:ahLst/>
              <a:cxnLst/>
              <a:rect l="l" t="t" r="r" b="b"/>
              <a:pathLst>
                <a:path w="6992" h="10741" extrusionOk="0">
                  <a:moveTo>
                    <a:pt x="1" y="0"/>
                  </a:moveTo>
                  <a:lnTo>
                    <a:pt x="1" y="10741"/>
                  </a:lnTo>
                  <a:lnTo>
                    <a:pt x="6992" y="10741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55"/>
            <p:cNvSpPr/>
            <p:nvPr/>
          </p:nvSpPr>
          <p:spPr>
            <a:xfrm>
              <a:off x="5565356" y="1089655"/>
              <a:ext cx="201163" cy="63709"/>
            </a:xfrm>
            <a:custGeom>
              <a:avLst/>
              <a:gdLst/>
              <a:ahLst/>
              <a:cxnLst/>
              <a:rect l="l" t="t" r="r" b="b"/>
              <a:pathLst>
                <a:path w="3388" h="1073" extrusionOk="0">
                  <a:moveTo>
                    <a:pt x="1846" y="0"/>
                  </a:moveTo>
                  <a:cubicBezTo>
                    <a:pt x="1749" y="0"/>
                    <a:pt x="1650" y="8"/>
                    <a:pt x="1550" y="15"/>
                  </a:cubicBezTo>
                  <a:cubicBezTo>
                    <a:pt x="1430" y="28"/>
                    <a:pt x="1310" y="38"/>
                    <a:pt x="1191" y="73"/>
                  </a:cubicBezTo>
                  <a:cubicBezTo>
                    <a:pt x="1070" y="95"/>
                    <a:pt x="955" y="135"/>
                    <a:pt x="844" y="179"/>
                  </a:cubicBezTo>
                  <a:cubicBezTo>
                    <a:pt x="738" y="224"/>
                    <a:pt x="636" y="277"/>
                    <a:pt x="542" y="339"/>
                  </a:cubicBezTo>
                  <a:cubicBezTo>
                    <a:pt x="454" y="401"/>
                    <a:pt x="369" y="464"/>
                    <a:pt x="302" y="534"/>
                  </a:cubicBezTo>
                  <a:cubicBezTo>
                    <a:pt x="271" y="570"/>
                    <a:pt x="240" y="601"/>
                    <a:pt x="214" y="632"/>
                  </a:cubicBezTo>
                  <a:cubicBezTo>
                    <a:pt x="187" y="673"/>
                    <a:pt x="165" y="704"/>
                    <a:pt x="143" y="739"/>
                  </a:cubicBezTo>
                  <a:cubicBezTo>
                    <a:pt x="99" y="800"/>
                    <a:pt x="72" y="859"/>
                    <a:pt x="54" y="912"/>
                  </a:cubicBezTo>
                  <a:cubicBezTo>
                    <a:pt x="15" y="1013"/>
                    <a:pt x="1" y="1072"/>
                    <a:pt x="1" y="1072"/>
                  </a:cubicBezTo>
                  <a:cubicBezTo>
                    <a:pt x="1" y="1072"/>
                    <a:pt x="58" y="1036"/>
                    <a:pt x="143" y="983"/>
                  </a:cubicBezTo>
                  <a:cubicBezTo>
                    <a:pt x="179" y="952"/>
                    <a:pt x="236" y="925"/>
                    <a:pt x="294" y="894"/>
                  </a:cubicBezTo>
                  <a:cubicBezTo>
                    <a:pt x="325" y="880"/>
                    <a:pt x="356" y="863"/>
                    <a:pt x="387" y="845"/>
                  </a:cubicBezTo>
                  <a:cubicBezTo>
                    <a:pt x="423" y="832"/>
                    <a:pt x="458" y="819"/>
                    <a:pt x="494" y="806"/>
                  </a:cubicBezTo>
                  <a:cubicBezTo>
                    <a:pt x="564" y="770"/>
                    <a:pt x="644" y="753"/>
                    <a:pt x="728" y="726"/>
                  </a:cubicBezTo>
                  <a:cubicBezTo>
                    <a:pt x="814" y="699"/>
                    <a:pt x="902" y="681"/>
                    <a:pt x="995" y="659"/>
                  </a:cubicBezTo>
                  <a:cubicBezTo>
                    <a:pt x="1044" y="655"/>
                    <a:pt x="1093" y="646"/>
                    <a:pt x="1137" y="636"/>
                  </a:cubicBezTo>
                  <a:cubicBezTo>
                    <a:pt x="1191" y="628"/>
                    <a:pt x="1240" y="624"/>
                    <a:pt x="1288" y="614"/>
                  </a:cubicBezTo>
                  <a:cubicBezTo>
                    <a:pt x="1390" y="597"/>
                    <a:pt x="1496" y="593"/>
                    <a:pt x="1599" y="579"/>
                  </a:cubicBezTo>
                  <a:cubicBezTo>
                    <a:pt x="2025" y="544"/>
                    <a:pt x="2473" y="517"/>
                    <a:pt x="2815" y="460"/>
                  </a:cubicBezTo>
                  <a:cubicBezTo>
                    <a:pt x="2988" y="428"/>
                    <a:pt x="3135" y="397"/>
                    <a:pt x="3232" y="366"/>
                  </a:cubicBezTo>
                  <a:cubicBezTo>
                    <a:pt x="3334" y="335"/>
                    <a:pt x="3387" y="308"/>
                    <a:pt x="3387" y="308"/>
                  </a:cubicBezTo>
                  <a:cubicBezTo>
                    <a:pt x="3387" y="308"/>
                    <a:pt x="3334" y="286"/>
                    <a:pt x="3232" y="251"/>
                  </a:cubicBezTo>
                  <a:cubicBezTo>
                    <a:pt x="3135" y="220"/>
                    <a:pt x="2997" y="175"/>
                    <a:pt x="2828" y="130"/>
                  </a:cubicBezTo>
                  <a:cubicBezTo>
                    <a:pt x="2660" y="87"/>
                    <a:pt x="2459" y="46"/>
                    <a:pt x="2242" y="24"/>
                  </a:cubicBezTo>
                  <a:cubicBezTo>
                    <a:pt x="2136" y="15"/>
                    <a:pt x="2020" y="2"/>
                    <a:pt x="1905" y="2"/>
                  </a:cubicBezTo>
                  <a:cubicBezTo>
                    <a:pt x="1886" y="1"/>
                    <a:pt x="1866" y="0"/>
                    <a:pt x="1846" y="0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55"/>
            <p:cNvSpPr/>
            <p:nvPr/>
          </p:nvSpPr>
          <p:spPr>
            <a:xfrm>
              <a:off x="5334265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900" y="0"/>
                  </a:moveTo>
                  <a:lnTo>
                    <a:pt x="1" y="1385"/>
                  </a:lnTo>
                  <a:lnTo>
                    <a:pt x="1" y="1899"/>
                  </a:lnTo>
                  <a:lnTo>
                    <a:pt x="1900" y="173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6168912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0" y="0"/>
                  </a:moveTo>
                  <a:lnTo>
                    <a:pt x="0" y="1735"/>
                  </a:lnTo>
                  <a:lnTo>
                    <a:pt x="1899" y="1899"/>
                  </a:lnTo>
                  <a:lnTo>
                    <a:pt x="1899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5402785" y="1369315"/>
              <a:ext cx="31944" cy="749312"/>
            </a:xfrm>
            <a:custGeom>
              <a:avLst/>
              <a:gdLst/>
              <a:ahLst/>
              <a:cxnLst/>
              <a:rect l="l" t="t" r="r" b="b"/>
              <a:pathLst>
                <a:path w="538" h="12620" extrusionOk="0">
                  <a:moveTo>
                    <a:pt x="271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2349"/>
                  </a:lnTo>
                  <a:cubicBezTo>
                    <a:pt x="0" y="12500"/>
                    <a:pt x="121" y="12619"/>
                    <a:pt x="271" y="12619"/>
                  </a:cubicBezTo>
                  <a:cubicBezTo>
                    <a:pt x="418" y="12619"/>
                    <a:pt x="537" y="12500"/>
                    <a:pt x="537" y="12349"/>
                  </a:cubicBezTo>
                  <a:lnTo>
                    <a:pt x="537" y="10231"/>
                  </a:lnTo>
                  <a:lnTo>
                    <a:pt x="400" y="10231"/>
                  </a:lnTo>
                  <a:cubicBezTo>
                    <a:pt x="191" y="10231"/>
                    <a:pt x="23" y="10063"/>
                    <a:pt x="23" y="9854"/>
                  </a:cubicBezTo>
                  <a:cubicBezTo>
                    <a:pt x="23" y="9645"/>
                    <a:pt x="191" y="9473"/>
                    <a:pt x="400" y="9473"/>
                  </a:cubicBezTo>
                  <a:lnTo>
                    <a:pt x="537" y="9473"/>
                  </a:lnTo>
                  <a:lnTo>
                    <a:pt x="537" y="6459"/>
                  </a:lnTo>
                  <a:lnTo>
                    <a:pt x="400" y="6459"/>
                  </a:lnTo>
                  <a:cubicBezTo>
                    <a:pt x="191" y="6459"/>
                    <a:pt x="23" y="6290"/>
                    <a:pt x="23" y="6077"/>
                  </a:cubicBezTo>
                  <a:cubicBezTo>
                    <a:pt x="23" y="5869"/>
                    <a:pt x="191" y="5700"/>
                    <a:pt x="400" y="5700"/>
                  </a:cubicBezTo>
                  <a:lnTo>
                    <a:pt x="537" y="5700"/>
                  </a:lnTo>
                  <a:lnTo>
                    <a:pt x="537" y="2567"/>
                  </a:lnTo>
                  <a:lnTo>
                    <a:pt x="400" y="2567"/>
                  </a:lnTo>
                  <a:cubicBezTo>
                    <a:pt x="191" y="2567"/>
                    <a:pt x="23" y="2393"/>
                    <a:pt x="23" y="2185"/>
                  </a:cubicBezTo>
                  <a:cubicBezTo>
                    <a:pt x="23" y="1976"/>
                    <a:pt x="191" y="1803"/>
                    <a:pt x="400" y="1803"/>
                  </a:cubicBezTo>
                  <a:lnTo>
                    <a:pt x="537" y="1803"/>
                  </a:lnTo>
                  <a:lnTo>
                    <a:pt x="537" y="267"/>
                  </a:lnTo>
                  <a:cubicBezTo>
                    <a:pt x="537" y="121"/>
                    <a:pt x="418" y="1"/>
                    <a:pt x="271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5404091" y="1476370"/>
              <a:ext cx="30638" cy="45363"/>
            </a:xfrm>
            <a:custGeom>
              <a:avLst/>
              <a:gdLst/>
              <a:ahLst/>
              <a:cxnLst/>
              <a:rect l="l" t="t" r="r" b="b"/>
              <a:pathLst>
                <a:path w="516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515" y="76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5404091" y="1707698"/>
              <a:ext cx="30638" cy="45184"/>
            </a:xfrm>
            <a:custGeom>
              <a:avLst/>
              <a:gdLst/>
              <a:ahLst/>
              <a:cxnLst/>
              <a:rect l="l" t="t" r="r" b="b"/>
              <a:pathLst>
                <a:path w="516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515" y="76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5404091" y="1931723"/>
              <a:ext cx="30638" cy="45125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515" y="7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55"/>
            <p:cNvSpPr/>
            <p:nvPr/>
          </p:nvSpPr>
          <p:spPr>
            <a:xfrm>
              <a:off x="6180965" y="1369315"/>
              <a:ext cx="32003" cy="749312"/>
            </a:xfrm>
            <a:custGeom>
              <a:avLst/>
              <a:gdLst/>
              <a:ahLst/>
              <a:cxnLst/>
              <a:rect l="l" t="t" r="r" b="b"/>
              <a:pathLst>
                <a:path w="539" h="12620" extrusionOk="0">
                  <a:moveTo>
                    <a:pt x="272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803"/>
                  </a:lnTo>
                  <a:lnTo>
                    <a:pt x="139" y="1803"/>
                  </a:lnTo>
                  <a:cubicBezTo>
                    <a:pt x="347" y="1803"/>
                    <a:pt x="520" y="1976"/>
                    <a:pt x="520" y="2185"/>
                  </a:cubicBezTo>
                  <a:cubicBezTo>
                    <a:pt x="520" y="2393"/>
                    <a:pt x="347" y="2567"/>
                    <a:pt x="139" y="2567"/>
                  </a:cubicBezTo>
                  <a:lnTo>
                    <a:pt x="0" y="2567"/>
                  </a:lnTo>
                  <a:lnTo>
                    <a:pt x="0" y="5700"/>
                  </a:lnTo>
                  <a:lnTo>
                    <a:pt x="139" y="5700"/>
                  </a:lnTo>
                  <a:cubicBezTo>
                    <a:pt x="347" y="5700"/>
                    <a:pt x="520" y="5869"/>
                    <a:pt x="520" y="6077"/>
                  </a:cubicBezTo>
                  <a:cubicBezTo>
                    <a:pt x="520" y="6290"/>
                    <a:pt x="347" y="6459"/>
                    <a:pt x="139" y="6459"/>
                  </a:cubicBezTo>
                  <a:lnTo>
                    <a:pt x="0" y="6459"/>
                  </a:lnTo>
                  <a:lnTo>
                    <a:pt x="0" y="9473"/>
                  </a:lnTo>
                  <a:lnTo>
                    <a:pt x="139" y="9473"/>
                  </a:lnTo>
                  <a:cubicBezTo>
                    <a:pt x="347" y="9473"/>
                    <a:pt x="520" y="9645"/>
                    <a:pt x="520" y="9854"/>
                  </a:cubicBezTo>
                  <a:cubicBezTo>
                    <a:pt x="520" y="10063"/>
                    <a:pt x="347" y="10231"/>
                    <a:pt x="139" y="10231"/>
                  </a:cubicBezTo>
                  <a:lnTo>
                    <a:pt x="0" y="10231"/>
                  </a:lnTo>
                  <a:lnTo>
                    <a:pt x="0" y="12349"/>
                  </a:lnTo>
                  <a:cubicBezTo>
                    <a:pt x="0" y="12500"/>
                    <a:pt x="121" y="12619"/>
                    <a:pt x="272" y="12619"/>
                  </a:cubicBezTo>
                  <a:cubicBezTo>
                    <a:pt x="418" y="12619"/>
                    <a:pt x="538" y="12500"/>
                    <a:pt x="538" y="12349"/>
                  </a:cubicBezTo>
                  <a:lnTo>
                    <a:pt x="538" y="267"/>
                  </a:lnTo>
                  <a:cubicBezTo>
                    <a:pt x="538" y="121"/>
                    <a:pt x="418" y="1"/>
                    <a:pt x="272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55"/>
            <p:cNvSpPr/>
            <p:nvPr/>
          </p:nvSpPr>
          <p:spPr>
            <a:xfrm>
              <a:off x="6180965" y="1476370"/>
              <a:ext cx="30934" cy="45363"/>
            </a:xfrm>
            <a:custGeom>
              <a:avLst/>
              <a:gdLst/>
              <a:ahLst/>
              <a:cxnLst/>
              <a:rect l="l" t="t" r="r" b="b"/>
              <a:pathLst>
                <a:path w="521" h="764" extrusionOk="0">
                  <a:moveTo>
                    <a:pt x="0" y="0"/>
                  </a:moveTo>
                  <a:lnTo>
                    <a:pt x="0" y="764"/>
                  </a:lnTo>
                  <a:lnTo>
                    <a:pt x="139" y="764"/>
                  </a:lnTo>
                  <a:cubicBezTo>
                    <a:pt x="347" y="764"/>
                    <a:pt x="520" y="590"/>
                    <a:pt x="520" y="382"/>
                  </a:cubicBezTo>
                  <a:cubicBezTo>
                    <a:pt x="520" y="173"/>
                    <a:pt x="347" y="0"/>
                    <a:pt x="139" y="0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6180965" y="1707698"/>
              <a:ext cx="30934" cy="45184"/>
            </a:xfrm>
            <a:custGeom>
              <a:avLst/>
              <a:gdLst/>
              <a:ahLst/>
              <a:cxnLst/>
              <a:rect l="l" t="t" r="r" b="b"/>
              <a:pathLst>
                <a:path w="521" h="761" extrusionOk="0">
                  <a:moveTo>
                    <a:pt x="0" y="1"/>
                  </a:moveTo>
                  <a:lnTo>
                    <a:pt x="0" y="760"/>
                  </a:lnTo>
                  <a:lnTo>
                    <a:pt x="139" y="760"/>
                  </a:lnTo>
                  <a:cubicBezTo>
                    <a:pt x="347" y="760"/>
                    <a:pt x="520" y="591"/>
                    <a:pt x="520" y="378"/>
                  </a:cubicBezTo>
                  <a:cubicBezTo>
                    <a:pt x="520" y="170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6180965" y="1931723"/>
              <a:ext cx="30934" cy="45125"/>
            </a:xfrm>
            <a:custGeom>
              <a:avLst/>
              <a:gdLst/>
              <a:ahLst/>
              <a:cxnLst/>
              <a:rect l="l" t="t" r="r" b="b"/>
              <a:pathLst>
                <a:path w="521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39" y="759"/>
                  </a:lnTo>
                  <a:cubicBezTo>
                    <a:pt x="347" y="759"/>
                    <a:pt x="520" y="591"/>
                    <a:pt x="520" y="382"/>
                  </a:cubicBezTo>
                  <a:cubicBezTo>
                    <a:pt x="520" y="173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5408603" y="639350"/>
              <a:ext cx="169456" cy="133000"/>
            </a:xfrm>
            <a:custGeom>
              <a:avLst/>
              <a:gdLst/>
              <a:ahLst/>
              <a:cxnLst/>
              <a:rect l="l" t="t" r="r" b="b"/>
              <a:pathLst>
                <a:path w="2854" h="2240" extrusionOk="0">
                  <a:moveTo>
                    <a:pt x="2177" y="0"/>
                  </a:moveTo>
                  <a:cubicBezTo>
                    <a:pt x="1816" y="0"/>
                    <a:pt x="1354" y="349"/>
                    <a:pt x="1061" y="534"/>
                  </a:cubicBezTo>
                  <a:cubicBezTo>
                    <a:pt x="506" y="875"/>
                    <a:pt x="0" y="1376"/>
                    <a:pt x="498" y="1967"/>
                  </a:cubicBezTo>
                  <a:cubicBezTo>
                    <a:pt x="660" y="2161"/>
                    <a:pt x="835" y="2240"/>
                    <a:pt x="1011" y="2240"/>
                  </a:cubicBezTo>
                  <a:cubicBezTo>
                    <a:pt x="1486" y="2240"/>
                    <a:pt x="1975" y="1674"/>
                    <a:pt x="2272" y="1292"/>
                  </a:cubicBezTo>
                  <a:cubicBezTo>
                    <a:pt x="2561" y="919"/>
                    <a:pt x="2854" y="569"/>
                    <a:pt x="2508" y="151"/>
                  </a:cubicBezTo>
                  <a:cubicBezTo>
                    <a:pt x="2418" y="43"/>
                    <a:pt x="2304" y="0"/>
                    <a:pt x="2177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5437282" y="669334"/>
              <a:ext cx="93338" cy="73091"/>
            </a:xfrm>
            <a:custGeom>
              <a:avLst/>
              <a:gdLst/>
              <a:ahLst/>
              <a:cxnLst/>
              <a:rect l="l" t="t" r="r" b="b"/>
              <a:pathLst>
                <a:path w="1572" h="1231" extrusionOk="0">
                  <a:moveTo>
                    <a:pt x="1200" y="0"/>
                  </a:moveTo>
                  <a:cubicBezTo>
                    <a:pt x="1001" y="0"/>
                    <a:pt x="747" y="191"/>
                    <a:pt x="582" y="290"/>
                  </a:cubicBezTo>
                  <a:cubicBezTo>
                    <a:pt x="281" y="482"/>
                    <a:pt x="1" y="756"/>
                    <a:pt x="276" y="1080"/>
                  </a:cubicBezTo>
                  <a:cubicBezTo>
                    <a:pt x="365" y="1187"/>
                    <a:pt x="461" y="1230"/>
                    <a:pt x="558" y="1230"/>
                  </a:cubicBezTo>
                  <a:cubicBezTo>
                    <a:pt x="819" y="1230"/>
                    <a:pt x="1088" y="919"/>
                    <a:pt x="1252" y="712"/>
                  </a:cubicBezTo>
                  <a:cubicBezTo>
                    <a:pt x="1412" y="503"/>
                    <a:pt x="1572" y="312"/>
                    <a:pt x="1381" y="82"/>
                  </a:cubicBezTo>
                  <a:cubicBezTo>
                    <a:pt x="1332" y="23"/>
                    <a:pt x="1269" y="0"/>
                    <a:pt x="1200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6037632" y="639350"/>
              <a:ext cx="169516" cy="133000"/>
            </a:xfrm>
            <a:custGeom>
              <a:avLst/>
              <a:gdLst/>
              <a:ahLst/>
              <a:cxnLst/>
              <a:rect l="l" t="t" r="r" b="b"/>
              <a:pathLst>
                <a:path w="2855" h="2240" extrusionOk="0">
                  <a:moveTo>
                    <a:pt x="681" y="0"/>
                  </a:moveTo>
                  <a:cubicBezTo>
                    <a:pt x="555" y="0"/>
                    <a:pt x="441" y="43"/>
                    <a:pt x="351" y="151"/>
                  </a:cubicBezTo>
                  <a:cubicBezTo>
                    <a:pt x="1" y="569"/>
                    <a:pt x="294" y="919"/>
                    <a:pt x="587" y="1292"/>
                  </a:cubicBezTo>
                  <a:cubicBezTo>
                    <a:pt x="881" y="1674"/>
                    <a:pt x="1371" y="2240"/>
                    <a:pt x="1847" y="2240"/>
                  </a:cubicBezTo>
                  <a:cubicBezTo>
                    <a:pt x="2024" y="2240"/>
                    <a:pt x="2199" y="2161"/>
                    <a:pt x="2361" y="1967"/>
                  </a:cubicBezTo>
                  <a:cubicBezTo>
                    <a:pt x="2854" y="1376"/>
                    <a:pt x="2353" y="875"/>
                    <a:pt x="1798" y="534"/>
                  </a:cubicBezTo>
                  <a:cubicBezTo>
                    <a:pt x="1502" y="349"/>
                    <a:pt x="1041" y="0"/>
                    <a:pt x="681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6085310" y="669334"/>
              <a:ext cx="93100" cy="73091"/>
            </a:xfrm>
            <a:custGeom>
              <a:avLst/>
              <a:gdLst/>
              <a:ahLst/>
              <a:cxnLst/>
              <a:rect l="l" t="t" r="r" b="b"/>
              <a:pathLst>
                <a:path w="1568" h="1231" extrusionOk="0">
                  <a:moveTo>
                    <a:pt x="373" y="0"/>
                  </a:moveTo>
                  <a:cubicBezTo>
                    <a:pt x="303" y="0"/>
                    <a:pt x="241" y="23"/>
                    <a:pt x="192" y="82"/>
                  </a:cubicBezTo>
                  <a:cubicBezTo>
                    <a:pt x="1" y="312"/>
                    <a:pt x="161" y="503"/>
                    <a:pt x="320" y="712"/>
                  </a:cubicBezTo>
                  <a:cubicBezTo>
                    <a:pt x="482" y="919"/>
                    <a:pt x="752" y="1230"/>
                    <a:pt x="1015" y="1230"/>
                  </a:cubicBezTo>
                  <a:cubicBezTo>
                    <a:pt x="1112" y="1230"/>
                    <a:pt x="1208" y="1187"/>
                    <a:pt x="1297" y="1080"/>
                  </a:cubicBezTo>
                  <a:cubicBezTo>
                    <a:pt x="1568" y="756"/>
                    <a:pt x="1292" y="482"/>
                    <a:pt x="986" y="290"/>
                  </a:cubicBezTo>
                  <a:cubicBezTo>
                    <a:pt x="825" y="191"/>
                    <a:pt x="571" y="0"/>
                    <a:pt x="373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8966763" y="2387610"/>
              <a:ext cx="65491" cy="119463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55"/>
            <p:cNvSpPr/>
            <p:nvPr/>
          </p:nvSpPr>
          <p:spPr>
            <a:xfrm>
              <a:off x="8515625" y="2387610"/>
              <a:ext cx="65669" cy="119463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55"/>
            <p:cNvSpPr/>
            <p:nvPr/>
          </p:nvSpPr>
          <p:spPr>
            <a:xfrm>
              <a:off x="9081714" y="1820571"/>
              <a:ext cx="106222" cy="363672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9081714" y="997267"/>
              <a:ext cx="117563" cy="363731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8359822" y="1820571"/>
              <a:ext cx="106341" cy="363672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8348541" y="997267"/>
              <a:ext cx="117622" cy="363731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8381732" y="593512"/>
              <a:ext cx="784581" cy="1878744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8491399" y="687325"/>
              <a:ext cx="565072" cy="169111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8593110" y="909806"/>
              <a:ext cx="68519" cy="1394066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8886130" y="909806"/>
              <a:ext cx="68638" cy="1394066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55"/>
            <p:cNvSpPr/>
            <p:nvPr/>
          </p:nvSpPr>
          <p:spPr>
            <a:xfrm>
              <a:off x="8471093" y="1266061"/>
              <a:ext cx="605625" cy="781909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55"/>
            <p:cNvSpPr/>
            <p:nvPr/>
          </p:nvSpPr>
          <p:spPr>
            <a:xfrm>
              <a:off x="8436061" y="1267783"/>
              <a:ext cx="201638" cy="423166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8427570" y="1834465"/>
              <a:ext cx="199322" cy="247297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8416289" y="1716189"/>
              <a:ext cx="194513" cy="45066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8910118" y="1267783"/>
              <a:ext cx="201697" cy="423166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55"/>
            <p:cNvSpPr/>
            <p:nvPr/>
          </p:nvSpPr>
          <p:spPr>
            <a:xfrm>
              <a:off x="8921162" y="1834465"/>
              <a:ext cx="199025" cy="247297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55"/>
            <p:cNvSpPr/>
            <p:nvPr/>
          </p:nvSpPr>
          <p:spPr>
            <a:xfrm>
              <a:off x="8936956" y="1716189"/>
              <a:ext cx="194572" cy="45066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8546441" y="1525355"/>
              <a:ext cx="454931" cy="398525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8592041" y="1565137"/>
              <a:ext cx="363731" cy="318963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8562650" y="1296877"/>
              <a:ext cx="183053" cy="48034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55"/>
            <p:cNvSpPr/>
            <p:nvPr/>
          </p:nvSpPr>
          <p:spPr>
            <a:xfrm>
              <a:off x="8328531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55"/>
            <p:cNvSpPr/>
            <p:nvPr/>
          </p:nvSpPr>
          <p:spPr>
            <a:xfrm>
              <a:off x="9106474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8415754" y="1563058"/>
              <a:ext cx="39603" cy="716062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8427570" y="2011524"/>
              <a:ext cx="23809" cy="66797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8419198" y="1716189"/>
              <a:ext cx="25591" cy="45066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9092521" y="1563058"/>
              <a:ext cx="39544" cy="716062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9096440" y="2011524"/>
              <a:ext cx="23750" cy="66797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5"/>
            <p:cNvSpPr/>
            <p:nvPr/>
          </p:nvSpPr>
          <p:spPr>
            <a:xfrm>
              <a:off x="9103030" y="1716189"/>
              <a:ext cx="25650" cy="45066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55"/>
            <p:cNvSpPr/>
            <p:nvPr/>
          </p:nvSpPr>
          <p:spPr>
            <a:xfrm>
              <a:off x="8363326" y="585912"/>
              <a:ext cx="139175" cy="126053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8384879" y="614115"/>
              <a:ext cx="76772" cy="69469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5"/>
            <p:cNvSpPr/>
            <p:nvPr/>
          </p:nvSpPr>
          <p:spPr>
            <a:xfrm>
              <a:off x="9045317" y="585912"/>
              <a:ext cx="139234" cy="126053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5"/>
            <p:cNvSpPr/>
            <p:nvPr/>
          </p:nvSpPr>
          <p:spPr>
            <a:xfrm>
              <a:off x="9086168" y="614115"/>
              <a:ext cx="76713" cy="69469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5"/>
            <p:cNvSpPr/>
            <p:nvPr/>
          </p:nvSpPr>
          <p:spPr>
            <a:xfrm>
              <a:off x="7519475" y="2438495"/>
              <a:ext cx="62463" cy="111566"/>
            </a:xfrm>
            <a:custGeom>
              <a:avLst/>
              <a:gdLst/>
              <a:ahLst/>
              <a:cxnLst/>
              <a:rect l="l" t="t" r="r" b="b"/>
              <a:pathLst>
                <a:path w="1052" h="1879" extrusionOk="0">
                  <a:moveTo>
                    <a:pt x="525" y="0"/>
                  </a:moveTo>
                  <a:cubicBezTo>
                    <a:pt x="236" y="0"/>
                    <a:pt x="0" y="236"/>
                    <a:pt x="0" y="524"/>
                  </a:cubicBezTo>
                  <a:lnTo>
                    <a:pt x="0" y="1354"/>
                  </a:lnTo>
                  <a:cubicBezTo>
                    <a:pt x="0" y="1643"/>
                    <a:pt x="236" y="1878"/>
                    <a:pt x="525" y="1878"/>
                  </a:cubicBezTo>
                  <a:cubicBezTo>
                    <a:pt x="818" y="1878"/>
                    <a:pt x="1052" y="1643"/>
                    <a:pt x="1052" y="1354"/>
                  </a:cubicBezTo>
                  <a:lnTo>
                    <a:pt x="1052" y="524"/>
                  </a:lnTo>
                  <a:cubicBezTo>
                    <a:pt x="1052" y="236"/>
                    <a:pt x="818" y="0"/>
                    <a:pt x="525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5"/>
            <p:cNvSpPr/>
            <p:nvPr/>
          </p:nvSpPr>
          <p:spPr>
            <a:xfrm>
              <a:off x="6971852" y="2438495"/>
              <a:ext cx="62284" cy="111566"/>
            </a:xfrm>
            <a:custGeom>
              <a:avLst/>
              <a:gdLst/>
              <a:ahLst/>
              <a:cxnLst/>
              <a:rect l="l" t="t" r="r" b="b"/>
              <a:pathLst>
                <a:path w="1049" h="1879" extrusionOk="0">
                  <a:moveTo>
                    <a:pt x="524" y="0"/>
                  </a:moveTo>
                  <a:cubicBezTo>
                    <a:pt x="235" y="0"/>
                    <a:pt x="1" y="236"/>
                    <a:pt x="1" y="524"/>
                  </a:cubicBezTo>
                  <a:lnTo>
                    <a:pt x="1" y="1354"/>
                  </a:lnTo>
                  <a:cubicBezTo>
                    <a:pt x="1" y="1643"/>
                    <a:pt x="235" y="1878"/>
                    <a:pt x="524" y="1878"/>
                  </a:cubicBezTo>
                  <a:cubicBezTo>
                    <a:pt x="813" y="1878"/>
                    <a:pt x="1048" y="1643"/>
                    <a:pt x="1048" y="1354"/>
                  </a:cubicBezTo>
                  <a:lnTo>
                    <a:pt x="1048" y="524"/>
                  </a:lnTo>
                  <a:cubicBezTo>
                    <a:pt x="1048" y="236"/>
                    <a:pt x="813" y="0"/>
                    <a:pt x="524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5"/>
            <p:cNvSpPr/>
            <p:nvPr/>
          </p:nvSpPr>
          <p:spPr>
            <a:xfrm>
              <a:off x="7638346" y="1951198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396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7"/>
                    <a:pt x="897" y="6157"/>
                  </a:cubicBezTo>
                  <a:cubicBezTo>
                    <a:pt x="1393" y="6157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396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5"/>
            <p:cNvSpPr/>
            <p:nvPr/>
          </p:nvSpPr>
          <p:spPr>
            <a:xfrm>
              <a:off x="7638346" y="1015139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400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6"/>
                    <a:pt x="897" y="6156"/>
                  </a:cubicBezTo>
                  <a:cubicBezTo>
                    <a:pt x="1393" y="6156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400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5"/>
            <p:cNvSpPr/>
            <p:nvPr/>
          </p:nvSpPr>
          <p:spPr>
            <a:xfrm>
              <a:off x="6808687" y="1951198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396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7"/>
                    <a:pt x="898" y="6157"/>
                  </a:cubicBezTo>
                  <a:cubicBezTo>
                    <a:pt x="1395" y="6157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396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55"/>
            <p:cNvSpPr/>
            <p:nvPr/>
          </p:nvSpPr>
          <p:spPr>
            <a:xfrm>
              <a:off x="6808687" y="1015139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400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6"/>
                    <a:pt x="898" y="6156"/>
                  </a:cubicBezTo>
                  <a:cubicBezTo>
                    <a:pt x="1395" y="6156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400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55"/>
            <p:cNvSpPr/>
            <p:nvPr/>
          </p:nvSpPr>
          <p:spPr>
            <a:xfrm>
              <a:off x="6841878" y="522914"/>
              <a:ext cx="870022" cy="2019938"/>
            </a:xfrm>
            <a:custGeom>
              <a:avLst/>
              <a:gdLst/>
              <a:ahLst/>
              <a:cxnLst/>
              <a:rect l="l" t="t" r="r" b="b"/>
              <a:pathLst>
                <a:path w="14653" h="34020" extrusionOk="0">
                  <a:moveTo>
                    <a:pt x="7324" y="0"/>
                  </a:moveTo>
                  <a:cubicBezTo>
                    <a:pt x="3282" y="0"/>
                    <a:pt x="1" y="2139"/>
                    <a:pt x="1" y="6183"/>
                  </a:cubicBezTo>
                  <a:lnTo>
                    <a:pt x="1" y="29400"/>
                  </a:lnTo>
                  <a:cubicBezTo>
                    <a:pt x="1" y="33443"/>
                    <a:pt x="3282" y="34020"/>
                    <a:pt x="7324" y="34020"/>
                  </a:cubicBezTo>
                  <a:cubicBezTo>
                    <a:pt x="11372" y="34020"/>
                    <a:pt x="14653" y="33443"/>
                    <a:pt x="14653" y="29400"/>
                  </a:cubicBezTo>
                  <a:lnTo>
                    <a:pt x="14653" y="6183"/>
                  </a:lnTo>
                  <a:cubicBezTo>
                    <a:pt x="14653" y="2139"/>
                    <a:pt x="11372" y="0"/>
                    <a:pt x="73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55"/>
            <p:cNvSpPr/>
            <p:nvPr/>
          </p:nvSpPr>
          <p:spPr>
            <a:xfrm>
              <a:off x="6963658" y="580093"/>
              <a:ext cx="626169" cy="271463"/>
            </a:xfrm>
            <a:custGeom>
              <a:avLst/>
              <a:gdLst/>
              <a:ahLst/>
              <a:cxnLst/>
              <a:rect l="l" t="t" r="r" b="b"/>
              <a:pathLst>
                <a:path w="10546" h="4572" extrusionOk="0">
                  <a:moveTo>
                    <a:pt x="5273" y="0"/>
                  </a:moveTo>
                  <a:cubicBezTo>
                    <a:pt x="2411" y="0"/>
                    <a:pt x="80" y="1491"/>
                    <a:pt x="0" y="4310"/>
                  </a:cubicBezTo>
                  <a:lnTo>
                    <a:pt x="112" y="4572"/>
                  </a:lnTo>
                  <a:cubicBezTo>
                    <a:pt x="476" y="4372"/>
                    <a:pt x="906" y="4252"/>
                    <a:pt x="1377" y="4252"/>
                  </a:cubicBezTo>
                  <a:lnTo>
                    <a:pt x="9175" y="4252"/>
                  </a:lnTo>
                  <a:cubicBezTo>
                    <a:pt x="9641" y="4252"/>
                    <a:pt x="10076" y="4372"/>
                    <a:pt x="10435" y="4572"/>
                  </a:cubicBezTo>
                  <a:lnTo>
                    <a:pt x="10546" y="4306"/>
                  </a:lnTo>
                  <a:cubicBezTo>
                    <a:pt x="10471" y="1491"/>
                    <a:pt x="8136" y="0"/>
                    <a:pt x="5273" y="0"/>
                  </a:cubicBez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55"/>
            <p:cNvSpPr/>
            <p:nvPr/>
          </p:nvSpPr>
          <p:spPr>
            <a:xfrm>
              <a:off x="6910220" y="832558"/>
              <a:ext cx="733163" cy="446678"/>
            </a:xfrm>
            <a:custGeom>
              <a:avLst/>
              <a:gdLst/>
              <a:ahLst/>
              <a:cxnLst/>
              <a:rect l="l" t="t" r="r" b="b"/>
              <a:pathLst>
                <a:path w="12348" h="7523" extrusionOk="0">
                  <a:moveTo>
                    <a:pt x="2277" y="0"/>
                  </a:moveTo>
                  <a:cubicBezTo>
                    <a:pt x="1021" y="0"/>
                    <a:pt x="0" y="853"/>
                    <a:pt x="0" y="1900"/>
                  </a:cubicBezTo>
                  <a:lnTo>
                    <a:pt x="0" y="7523"/>
                  </a:lnTo>
                  <a:lnTo>
                    <a:pt x="12347" y="7523"/>
                  </a:lnTo>
                  <a:lnTo>
                    <a:pt x="12347" y="1900"/>
                  </a:lnTo>
                  <a:cubicBezTo>
                    <a:pt x="12347" y="853"/>
                    <a:pt x="11331" y="0"/>
                    <a:pt x="1007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55"/>
            <p:cNvSpPr/>
            <p:nvPr/>
          </p:nvSpPr>
          <p:spPr>
            <a:xfrm>
              <a:off x="6887241" y="798892"/>
              <a:ext cx="218025" cy="406897"/>
            </a:xfrm>
            <a:custGeom>
              <a:avLst/>
              <a:gdLst/>
              <a:ahLst/>
              <a:cxnLst/>
              <a:rect l="l" t="t" r="r" b="b"/>
              <a:pathLst>
                <a:path w="3672" h="6853" extrusionOk="0">
                  <a:moveTo>
                    <a:pt x="650" y="0"/>
                  </a:moveTo>
                  <a:cubicBezTo>
                    <a:pt x="577" y="0"/>
                    <a:pt x="503" y="14"/>
                    <a:pt x="431" y="43"/>
                  </a:cubicBezTo>
                  <a:cubicBezTo>
                    <a:pt x="142" y="164"/>
                    <a:pt x="1" y="496"/>
                    <a:pt x="125" y="789"/>
                  </a:cubicBezTo>
                  <a:lnTo>
                    <a:pt x="2500" y="6502"/>
                  </a:lnTo>
                  <a:cubicBezTo>
                    <a:pt x="2588" y="6723"/>
                    <a:pt x="2801" y="6852"/>
                    <a:pt x="3024" y="6852"/>
                  </a:cubicBezTo>
                  <a:cubicBezTo>
                    <a:pt x="3098" y="6852"/>
                    <a:pt x="3170" y="6838"/>
                    <a:pt x="3241" y="6812"/>
                  </a:cubicBezTo>
                  <a:cubicBezTo>
                    <a:pt x="3534" y="6688"/>
                    <a:pt x="3671" y="6355"/>
                    <a:pt x="3551" y="6066"/>
                  </a:cubicBezTo>
                  <a:lnTo>
                    <a:pt x="1177" y="350"/>
                  </a:lnTo>
                  <a:cubicBezTo>
                    <a:pt x="1087" y="132"/>
                    <a:pt x="874" y="0"/>
                    <a:pt x="650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55"/>
            <p:cNvSpPr/>
            <p:nvPr/>
          </p:nvSpPr>
          <p:spPr>
            <a:xfrm>
              <a:off x="6866697" y="1164350"/>
              <a:ext cx="208525" cy="45363"/>
            </a:xfrm>
            <a:custGeom>
              <a:avLst/>
              <a:gdLst/>
              <a:ahLst/>
              <a:cxnLst/>
              <a:rect l="l" t="t" r="r" b="b"/>
              <a:pathLst>
                <a:path w="3512" h="764" extrusionOk="0">
                  <a:moveTo>
                    <a:pt x="378" y="0"/>
                  </a:moveTo>
                  <a:cubicBezTo>
                    <a:pt x="169" y="0"/>
                    <a:pt x="0" y="173"/>
                    <a:pt x="0" y="382"/>
                  </a:cubicBezTo>
                  <a:cubicBezTo>
                    <a:pt x="0" y="591"/>
                    <a:pt x="169" y="763"/>
                    <a:pt x="378" y="763"/>
                  </a:cubicBezTo>
                  <a:lnTo>
                    <a:pt x="3134" y="763"/>
                  </a:lnTo>
                  <a:cubicBezTo>
                    <a:pt x="3343" y="763"/>
                    <a:pt x="3511" y="591"/>
                    <a:pt x="3511" y="382"/>
                  </a:cubicBezTo>
                  <a:cubicBezTo>
                    <a:pt x="3511" y="173"/>
                    <a:pt x="3343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55"/>
            <p:cNvSpPr/>
            <p:nvPr/>
          </p:nvSpPr>
          <p:spPr>
            <a:xfrm>
              <a:off x="7448343" y="798892"/>
              <a:ext cx="217966" cy="406897"/>
            </a:xfrm>
            <a:custGeom>
              <a:avLst/>
              <a:gdLst/>
              <a:ahLst/>
              <a:cxnLst/>
              <a:rect l="l" t="t" r="r" b="b"/>
              <a:pathLst>
                <a:path w="3671" h="6853" extrusionOk="0">
                  <a:moveTo>
                    <a:pt x="3024" y="0"/>
                  </a:moveTo>
                  <a:cubicBezTo>
                    <a:pt x="2801" y="0"/>
                    <a:pt x="2589" y="132"/>
                    <a:pt x="2499" y="350"/>
                  </a:cubicBezTo>
                  <a:lnTo>
                    <a:pt x="125" y="6066"/>
                  </a:lnTo>
                  <a:cubicBezTo>
                    <a:pt x="0" y="6355"/>
                    <a:pt x="142" y="6688"/>
                    <a:pt x="430" y="6812"/>
                  </a:cubicBezTo>
                  <a:cubicBezTo>
                    <a:pt x="502" y="6838"/>
                    <a:pt x="577" y="6852"/>
                    <a:pt x="648" y="6852"/>
                  </a:cubicBezTo>
                  <a:cubicBezTo>
                    <a:pt x="875" y="6852"/>
                    <a:pt x="1083" y="6723"/>
                    <a:pt x="1176" y="6502"/>
                  </a:cubicBezTo>
                  <a:lnTo>
                    <a:pt x="3550" y="789"/>
                  </a:lnTo>
                  <a:cubicBezTo>
                    <a:pt x="3671" y="496"/>
                    <a:pt x="3533" y="164"/>
                    <a:pt x="3240" y="43"/>
                  </a:cubicBezTo>
                  <a:cubicBezTo>
                    <a:pt x="3170" y="14"/>
                    <a:pt x="3097" y="0"/>
                    <a:pt x="30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55"/>
            <p:cNvSpPr/>
            <p:nvPr/>
          </p:nvSpPr>
          <p:spPr>
            <a:xfrm>
              <a:off x="7478387" y="1164350"/>
              <a:ext cx="208763" cy="45363"/>
            </a:xfrm>
            <a:custGeom>
              <a:avLst/>
              <a:gdLst/>
              <a:ahLst/>
              <a:cxnLst/>
              <a:rect l="l" t="t" r="r" b="b"/>
              <a:pathLst>
                <a:path w="3516" h="764" extrusionOk="0">
                  <a:moveTo>
                    <a:pt x="381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1"/>
                    <a:pt x="168" y="763"/>
                    <a:pt x="381" y="763"/>
                  </a:cubicBezTo>
                  <a:lnTo>
                    <a:pt x="3134" y="763"/>
                  </a:lnTo>
                  <a:cubicBezTo>
                    <a:pt x="3342" y="763"/>
                    <a:pt x="3515" y="591"/>
                    <a:pt x="3515" y="382"/>
                  </a:cubicBezTo>
                  <a:cubicBezTo>
                    <a:pt x="3515" y="173"/>
                    <a:pt x="3342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55"/>
            <p:cNvSpPr/>
            <p:nvPr/>
          </p:nvSpPr>
          <p:spPr>
            <a:xfrm>
              <a:off x="7006112" y="1032774"/>
              <a:ext cx="541381" cy="1349119"/>
            </a:xfrm>
            <a:custGeom>
              <a:avLst/>
              <a:gdLst/>
              <a:ahLst/>
              <a:cxnLst/>
              <a:rect l="l" t="t" r="r" b="b"/>
              <a:pathLst>
                <a:path w="9118" h="22722" extrusionOk="0">
                  <a:moveTo>
                    <a:pt x="0" y="1"/>
                  </a:moveTo>
                  <a:lnTo>
                    <a:pt x="0" y="22722"/>
                  </a:lnTo>
                  <a:lnTo>
                    <a:pt x="9117" y="2272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55"/>
            <p:cNvSpPr/>
            <p:nvPr/>
          </p:nvSpPr>
          <p:spPr>
            <a:xfrm>
              <a:off x="7060441" y="1088705"/>
              <a:ext cx="432963" cy="1265519"/>
            </a:xfrm>
            <a:custGeom>
              <a:avLst/>
              <a:gdLst/>
              <a:ahLst/>
              <a:cxnLst/>
              <a:rect l="l" t="t" r="r" b="b"/>
              <a:pathLst>
                <a:path w="7292" h="21314" extrusionOk="0">
                  <a:moveTo>
                    <a:pt x="0" y="0"/>
                  </a:moveTo>
                  <a:lnTo>
                    <a:pt x="0" y="21313"/>
                  </a:lnTo>
                  <a:lnTo>
                    <a:pt x="7292" y="21313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55"/>
            <p:cNvSpPr/>
            <p:nvPr/>
          </p:nvSpPr>
          <p:spPr>
            <a:xfrm>
              <a:off x="7036156" y="859099"/>
              <a:ext cx="212503" cy="38594"/>
            </a:xfrm>
            <a:custGeom>
              <a:avLst/>
              <a:gdLst/>
              <a:ahLst/>
              <a:cxnLst/>
              <a:rect l="l" t="t" r="r" b="b"/>
              <a:pathLst>
                <a:path w="3579" h="650" extrusionOk="0">
                  <a:moveTo>
                    <a:pt x="1641" y="1"/>
                  </a:moveTo>
                  <a:cubicBezTo>
                    <a:pt x="1445" y="1"/>
                    <a:pt x="1251" y="13"/>
                    <a:pt x="1061" y="46"/>
                  </a:cubicBezTo>
                  <a:cubicBezTo>
                    <a:pt x="950" y="64"/>
                    <a:pt x="844" y="90"/>
                    <a:pt x="742" y="121"/>
                  </a:cubicBezTo>
                  <a:cubicBezTo>
                    <a:pt x="639" y="144"/>
                    <a:pt x="547" y="193"/>
                    <a:pt x="457" y="223"/>
                  </a:cubicBezTo>
                  <a:cubicBezTo>
                    <a:pt x="373" y="268"/>
                    <a:pt x="297" y="316"/>
                    <a:pt x="236" y="361"/>
                  </a:cubicBezTo>
                  <a:cubicBezTo>
                    <a:pt x="174" y="410"/>
                    <a:pt x="125" y="459"/>
                    <a:pt x="90" y="498"/>
                  </a:cubicBezTo>
                  <a:cubicBezTo>
                    <a:pt x="27" y="596"/>
                    <a:pt x="0" y="649"/>
                    <a:pt x="0" y="649"/>
                  </a:cubicBezTo>
                  <a:cubicBezTo>
                    <a:pt x="0" y="649"/>
                    <a:pt x="67" y="627"/>
                    <a:pt x="156" y="592"/>
                  </a:cubicBezTo>
                  <a:cubicBezTo>
                    <a:pt x="200" y="582"/>
                    <a:pt x="262" y="574"/>
                    <a:pt x="324" y="561"/>
                  </a:cubicBezTo>
                  <a:cubicBezTo>
                    <a:pt x="391" y="556"/>
                    <a:pt x="462" y="552"/>
                    <a:pt x="547" y="543"/>
                  </a:cubicBezTo>
                  <a:cubicBezTo>
                    <a:pt x="564" y="544"/>
                    <a:pt x="581" y="544"/>
                    <a:pt x="598" y="544"/>
                  </a:cubicBezTo>
                  <a:cubicBezTo>
                    <a:pt x="645" y="544"/>
                    <a:pt x="695" y="542"/>
                    <a:pt x="748" y="542"/>
                  </a:cubicBezTo>
                  <a:cubicBezTo>
                    <a:pt x="768" y="542"/>
                    <a:pt x="788" y="542"/>
                    <a:pt x="809" y="543"/>
                  </a:cubicBezTo>
                  <a:cubicBezTo>
                    <a:pt x="897" y="543"/>
                    <a:pt x="995" y="547"/>
                    <a:pt x="1102" y="552"/>
                  </a:cubicBezTo>
                  <a:cubicBezTo>
                    <a:pt x="1305" y="556"/>
                    <a:pt x="1528" y="561"/>
                    <a:pt x="1745" y="570"/>
                  </a:cubicBezTo>
                  <a:cubicBezTo>
                    <a:pt x="1857" y="572"/>
                    <a:pt x="1970" y="573"/>
                    <a:pt x="2082" y="573"/>
                  </a:cubicBezTo>
                  <a:cubicBezTo>
                    <a:pt x="2413" y="573"/>
                    <a:pt x="2735" y="561"/>
                    <a:pt x="2997" y="525"/>
                  </a:cubicBezTo>
                  <a:cubicBezTo>
                    <a:pt x="3169" y="503"/>
                    <a:pt x="3316" y="472"/>
                    <a:pt x="3423" y="445"/>
                  </a:cubicBezTo>
                  <a:cubicBezTo>
                    <a:pt x="3520" y="418"/>
                    <a:pt x="3578" y="396"/>
                    <a:pt x="3578" y="396"/>
                  </a:cubicBezTo>
                  <a:cubicBezTo>
                    <a:pt x="3578" y="396"/>
                    <a:pt x="3525" y="369"/>
                    <a:pt x="3423" y="334"/>
                  </a:cubicBezTo>
                  <a:cubicBezTo>
                    <a:pt x="3325" y="295"/>
                    <a:pt x="3192" y="250"/>
                    <a:pt x="3023" y="197"/>
                  </a:cubicBezTo>
                  <a:cubicBezTo>
                    <a:pt x="2854" y="148"/>
                    <a:pt x="2655" y="103"/>
                    <a:pt x="2442" y="68"/>
                  </a:cubicBezTo>
                  <a:cubicBezTo>
                    <a:pt x="2229" y="28"/>
                    <a:pt x="1993" y="6"/>
                    <a:pt x="1758" y="2"/>
                  </a:cubicBezTo>
                  <a:cubicBezTo>
                    <a:pt x="1719" y="1"/>
                    <a:pt x="1680" y="1"/>
                    <a:pt x="1641" y="1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55"/>
            <p:cNvSpPr/>
            <p:nvPr/>
          </p:nvSpPr>
          <p:spPr>
            <a:xfrm>
              <a:off x="6910220" y="1358034"/>
              <a:ext cx="95950" cy="996194"/>
            </a:xfrm>
            <a:custGeom>
              <a:avLst/>
              <a:gdLst/>
              <a:ahLst/>
              <a:cxnLst/>
              <a:rect l="l" t="t" r="r" b="b"/>
              <a:pathLst>
                <a:path w="1616" h="16778" extrusionOk="0">
                  <a:moveTo>
                    <a:pt x="0" y="0"/>
                  </a:moveTo>
                  <a:lnTo>
                    <a:pt x="0" y="16777"/>
                  </a:lnTo>
                  <a:lnTo>
                    <a:pt x="1615" y="16777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55"/>
            <p:cNvSpPr/>
            <p:nvPr/>
          </p:nvSpPr>
          <p:spPr>
            <a:xfrm>
              <a:off x="7547442" y="1350612"/>
              <a:ext cx="95950" cy="1003616"/>
            </a:xfrm>
            <a:custGeom>
              <a:avLst/>
              <a:gdLst/>
              <a:ahLst/>
              <a:cxnLst/>
              <a:rect l="l" t="t" r="r" b="b"/>
              <a:pathLst>
                <a:path w="1616" h="16903" extrusionOk="0">
                  <a:moveTo>
                    <a:pt x="0" y="1"/>
                  </a:moveTo>
                  <a:lnTo>
                    <a:pt x="0" y="16902"/>
                  </a:lnTo>
                  <a:lnTo>
                    <a:pt x="1615" y="16902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55"/>
            <p:cNvSpPr/>
            <p:nvPr/>
          </p:nvSpPr>
          <p:spPr>
            <a:xfrm>
              <a:off x="7049634" y="2406075"/>
              <a:ext cx="454338" cy="70419"/>
            </a:xfrm>
            <a:custGeom>
              <a:avLst/>
              <a:gdLst/>
              <a:ahLst/>
              <a:cxnLst/>
              <a:rect l="l" t="t" r="r" b="b"/>
              <a:pathLst>
                <a:path w="7652" h="1186" extrusionOk="0">
                  <a:moveTo>
                    <a:pt x="594" y="1"/>
                  </a:moveTo>
                  <a:cubicBezTo>
                    <a:pt x="266" y="1"/>
                    <a:pt x="0" y="267"/>
                    <a:pt x="0" y="595"/>
                  </a:cubicBezTo>
                  <a:cubicBezTo>
                    <a:pt x="0" y="919"/>
                    <a:pt x="266" y="1185"/>
                    <a:pt x="594" y="1185"/>
                  </a:cubicBezTo>
                  <a:lnTo>
                    <a:pt x="7061" y="1185"/>
                  </a:lnTo>
                  <a:cubicBezTo>
                    <a:pt x="7385" y="1185"/>
                    <a:pt x="7651" y="919"/>
                    <a:pt x="7651" y="595"/>
                  </a:cubicBezTo>
                  <a:cubicBezTo>
                    <a:pt x="7651" y="267"/>
                    <a:pt x="7385" y="1"/>
                    <a:pt x="7061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55"/>
            <p:cNvSpPr/>
            <p:nvPr/>
          </p:nvSpPr>
          <p:spPr>
            <a:xfrm>
              <a:off x="7259884" y="2369203"/>
              <a:ext cx="33784" cy="160016"/>
            </a:xfrm>
            <a:custGeom>
              <a:avLst/>
              <a:gdLst/>
              <a:ahLst/>
              <a:cxnLst/>
              <a:rect l="l" t="t" r="r" b="b"/>
              <a:pathLst>
                <a:path w="569" h="2695" extrusionOk="0">
                  <a:moveTo>
                    <a:pt x="1" y="1"/>
                  </a:moveTo>
                  <a:lnTo>
                    <a:pt x="1" y="2695"/>
                  </a:lnTo>
                  <a:lnTo>
                    <a:pt x="569" y="2695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55"/>
            <p:cNvSpPr/>
            <p:nvPr/>
          </p:nvSpPr>
          <p:spPr>
            <a:xfrm>
              <a:off x="6769142" y="945847"/>
              <a:ext cx="112931" cy="112872"/>
            </a:xfrm>
            <a:custGeom>
              <a:avLst/>
              <a:gdLst/>
              <a:ahLst/>
              <a:cxnLst/>
              <a:rect l="l" t="t" r="r" b="b"/>
              <a:pathLst>
                <a:path w="1902" h="1901" extrusionOk="0">
                  <a:moveTo>
                    <a:pt x="1901" y="0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1" y="1741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55"/>
            <p:cNvSpPr/>
            <p:nvPr/>
          </p:nvSpPr>
          <p:spPr>
            <a:xfrm>
              <a:off x="7671537" y="945847"/>
              <a:ext cx="112813" cy="112872"/>
            </a:xfrm>
            <a:custGeom>
              <a:avLst/>
              <a:gdLst/>
              <a:ahLst/>
              <a:cxnLst/>
              <a:rect l="l" t="t" r="r" b="b"/>
              <a:pathLst>
                <a:path w="1900" h="1901" extrusionOk="0">
                  <a:moveTo>
                    <a:pt x="0" y="0"/>
                  </a:moveTo>
                  <a:lnTo>
                    <a:pt x="0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55"/>
            <p:cNvSpPr/>
            <p:nvPr/>
          </p:nvSpPr>
          <p:spPr>
            <a:xfrm>
              <a:off x="6944183" y="1393897"/>
              <a:ext cx="24819" cy="924766"/>
            </a:xfrm>
            <a:custGeom>
              <a:avLst/>
              <a:gdLst/>
              <a:ahLst/>
              <a:cxnLst/>
              <a:rect l="l" t="t" r="r" b="b"/>
              <a:pathLst>
                <a:path w="418" h="15575" extrusionOk="0">
                  <a:moveTo>
                    <a:pt x="209" y="0"/>
                  </a:moveTo>
                  <a:cubicBezTo>
                    <a:pt x="94" y="0"/>
                    <a:pt x="0" y="93"/>
                    <a:pt x="0" y="209"/>
                  </a:cubicBezTo>
                  <a:lnTo>
                    <a:pt x="0" y="15366"/>
                  </a:lnTo>
                  <a:cubicBezTo>
                    <a:pt x="0" y="15481"/>
                    <a:pt x="94" y="15575"/>
                    <a:pt x="209" y="15575"/>
                  </a:cubicBezTo>
                  <a:cubicBezTo>
                    <a:pt x="324" y="15575"/>
                    <a:pt x="418" y="15481"/>
                    <a:pt x="418" y="15366"/>
                  </a:cubicBezTo>
                  <a:lnTo>
                    <a:pt x="418" y="209"/>
                  </a:lnTo>
                  <a:cubicBezTo>
                    <a:pt x="418" y="93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55"/>
            <p:cNvSpPr/>
            <p:nvPr/>
          </p:nvSpPr>
          <p:spPr>
            <a:xfrm>
              <a:off x="7584551" y="1393897"/>
              <a:ext cx="25116" cy="924766"/>
            </a:xfrm>
            <a:custGeom>
              <a:avLst/>
              <a:gdLst/>
              <a:ahLst/>
              <a:cxnLst/>
              <a:rect l="l" t="t" r="r" b="b"/>
              <a:pathLst>
                <a:path w="423" h="15575" extrusionOk="0">
                  <a:moveTo>
                    <a:pt x="214" y="0"/>
                  </a:moveTo>
                  <a:cubicBezTo>
                    <a:pt x="99" y="0"/>
                    <a:pt x="1" y="93"/>
                    <a:pt x="1" y="209"/>
                  </a:cubicBezTo>
                  <a:lnTo>
                    <a:pt x="1" y="15366"/>
                  </a:lnTo>
                  <a:cubicBezTo>
                    <a:pt x="1" y="15481"/>
                    <a:pt x="99" y="15575"/>
                    <a:pt x="214" y="15575"/>
                  </a:cubicBezTo>
                  <a:cubicBezTo>
                    <a:pt x="329" y="15575"/>
                    <a:pt x="422" y="15481"/>
                    <a:pt x="422" y="15366"/>
                  </a:cubicBezTo>
                  <a:lnTo>
                    <a:pt x="422" y="209"/>
                  </a:lnTo>
                  <a:cubicBezTo>
                    <a:pt x="422" y="93"/>
                    <a:pt x="329" y="0"/>
                    <a:pt x="214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55"/>
            <p:cNvSpPr/>
            <p:nvPr/>
          </p:nvSpPr>
          <p:spPr>
            <a:xfrm>
              <a:off x="6875425" y="587455"/>
              <a:ext cx="162628" cy="140659"/>
            </a:xfrm>
            <a:custGeom>
              <a:avLst/>
              <a:gdLst/>
              <a:ahLst/>
              <a:cxnLst/>
              <a:rect l="l" t="t" r="r" b="b"/>
              <a:pathLst>
                <a:path w="2739" h="2369" extrusionOk="0">
                  <a:moveTo>
                    <a:pt x="2058" y="1"/>
                  </a:moveTo>
                  <a:cubicBezTo>
                    <a:pt x="1688" y="1"/>
                    <a:pt x="1238" y="433"/>
                    <a:pt x="950" y="662"/>
                  </a:cubicBezTo>
                  <a:cubicBezTo>
                    <a:pt x="439" y="1066"/>
                    <a:pt x="0" y="1625"/>
                    <a:pt x="560" y="2154"/>
                  </a:cubicBezTo>
                  <a:cubicBezTo>
                    <a:pt x="720" y="2305"/>
                    <a:pt x="879" y="2368"/>
                    <a:pt x="1033" y="2368"/>
                  </a:cubicBezTo>
                  <a:cubicBezTo>
                    <a:pt x="1533" y="2368"/>
                    <a:pt x="1980" y="1709"/>
                    <a:pt x="2242" y="1279"/>
                  </a:cubicBezTo>
                  <a:cubicBezTo>
                    <a:pt x="2490" y="870"/>
                    <a:pt x="2738" y="489"/>
                    <a:pt x="2344" y="116"/>
                  </a:cubicBezTo>
                  <a:cubicBezTo>
                    <a:pt x="2259" y="34"/>
                    <a:pt x="2162" y="1"/>
                    <a:pt x="2058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55"/>
            <p:cNvSpPr/>
            <p:nvPr/>
          </p:nvSpPr>
          <p:spPr>
            <a:xfrm>
              <a:off x="6902560" y="619043"/>
              <a:ext cx="89597" cy="77484"/>
            </a:xfrm>
            <a:custGeom>
              <a:avLst/>
              <a:gdLst/>
              <a:ahLst/>
              <a:cxnLst/>
              <a:rect l="l" t="t" r="r" b="b"/>
              <a:pathLst>
                <a:path w="1509" h="1305" extrusionOk="0">
                  <a:moveTo>
                    <a:pt x="1134" y="0"/>
                  </a:moveTo>
                  <a:cubicBezTo>
                    <a:pt x="930" y="0"/>
                    <a:pt x="684" y="239"/>
                    <a:pt x="523" y="365"/>
                  </a:cubicBezTo>
                  <a:cubicBezTo>
                    <a:pt x="244" y="587"/>
                    <a:pt x="0" y="893"/>
                    <a:pt x="310" y="1186"/>
                  </a:cubicBezTo>
                  <a:cubicBezTo>
                    <a:pt x="398" y="1270"/>
                    <a:pt x="486" y="1304"/>
                    <a:pt x="571" y="1304"/>
                  </a:cubicBezTo>
                  <a:cubicBezTo>
                    <a:pt x="845" y="1304"/>
                    <a:pt x="1093" y="940"/>
                    <a:pt x="1238" y="702"/>
                  </a:cubicBezTo>
                  <a:cubicBezTo>
                    <a:pt x="1371" y="481"/>
                    <a:pt x="1509" y="272"/>
                    <a:pt x="1291" y="63"/>
                  </a:cubicBezTo>
                  <a:cubicBezTo>
                    <a:pt x="1244" y="19"/>
                    <a:pt x="1191" y="0"/>
                    <a:pt x="1134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55"/>
            <p:cNvSpPr/>
            <p:nvPr/>
          </p:nvSpPr>
          <p:spPr>
            <a:xfrm>
              <a:off x="7515497" y="587455"/>
              <a:ext cx="162688" cy="140659"/>
            </a:xfrm>
            <a:custGeom>
              <a:avLst/>
              <a:gdLst/>
              <a:ahLst/>
              <a:cxnLst/>
              <a:rect l="l" t="t" r="r" b="b"/>
              <a:pathLst>
                <a:path w="2740" h="2369" extrusionOk="0">
                  <a:moveTo>
                    <a:pt x="683" y="1"/>
                  </a:moveTo>
                  <a:cubicBezTo>
                    <a:pt x="579" y="1"/>
                    <a:pt x="482" y="34"/>
                    <a:pt x="396" y="116"/>
                  </a:cubicBezTo>
                  <a:cubicBezTo>
                    <a:pt x="0" y="489"/>
                    <a:pt x="254" y="870"/>
                    <a:pt x="498" y="1279"/>
                  </a:cubicBezTo>
                  <a:cubicBezTo>
                    <a:pt x="759" y="1709"/>
                    <a:pt x="1207" y="2368"/>
                    <a:pt x="1706" y="2368"/>
                  </a:cubicBezTo>
                  <a:cubicBezTo>
                    <a:pt x="1860" y="2368"/>
                    <a:pt x="2020" y="2305"/>
                    <a:pt x="2180" y="2154"/>
                  </a:cubicBezTo>
                  <a:cubicBezTo>
                    <a:pt x="2739" y="1625"/>
                    <a:pt x="2300" y="1066"/>
                    <a:pt x="1790" y="662"/>
                  </a:cubicBezTo>
                  <a:cubicBezTo>
                    <a:pt x="1502" y="433"/>
                    <a:pt x="1054" y="1"/>
                    <a:pt x="683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55"/>
            <p:cNvSpPr/>
            <p:nvPr/>
          </p:nvSpPr>
          <p:spPr>
            <a:xfrm>
              <a:off x="7561335" y="619043"/>
              <a:ext cx="89716" cy="77484"/>
            </a:xfrm>
            <a:custGeom>
              <a:avLst/>
              <a:gdLst/>
              <a:ahLst/>
              <a:cxnLst/>
              <a:rect l="l" t="t" r="r" b="b"/>
              <a:pathLst>
                <a:path w="1511" h="1305" extrusionOk="0">
                  <a:moveTo>
                    <a:pt x="376" y="0"/>
                  </a:moveTo>
                  <a:cubicBezTo>
                    <a:pt x="320" y="0"/>
                    <a:pt x="266" y="19"/>
                    <a:pt x="219" y="63"/>
                  </a:cubicBezTo>
                  <a:cubicBezTo>
                    <a:pt x="1" y="272"/>
                    <a:pt x="139" y="481"/>
                    <a:pt x="277" y="702"/>
                  </a:cubicBezTo>
                  <a:cubicBezTo>
                    <a:pt x="419" y="940"/>
                    <a:pt x="665" y="1304"/>
                    <a:pt x="939" y="1304"/>
                  </a:cubicBezTo>
                  <a:cubicBezTo>
                    <a:pt x="1024" y="1304"/>
                    <a:pt x="1111" y="1270"/>
                    <a:pt x="1199" y="1186"/>
                  </a:cubicBezTo>
                  <a:cubicBezTo>
                    <a:pt x="1510" y="893"/>
                    <a:pt x="1266" y="587"/>
                    <a:pt x="986" y="365"/>
                  </a:cubicBezTo>
                  <a:cubicBezTo>
                    <a:pt x="827" y="239"/>
                    <a:pt x="580" y="0"/>
                    <a:pt x="376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94" name="Google Shape;1694;p55"/>
          <p:cNvSpPr txBox="1">
            <a:spLocks noGrp="1"/>
          </p:cNvSpPr>
          <p:nvPr>
            <p:ph type="subTitle" idx="1"/>
          </p:nvPr>
        </p:nvSpPr>
        <p:spPr>
          <a:xfrm>
            <a:off x="4748156" y="2024717"/>
            <a:ext cx="27844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000" dirty="0">
                <a:solidFill>
                  <a:schemeClr val="bg2"/>
                </a:solidFill>
              </a:rPr>
              <a:t>Toll Enforcement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1695" name="Google Shape;1695;p55"/>
          <p:cNvSpPr txBox="1">
            <a:spLocks noGrp="1"/>
          </p:cNvSpPr>
          <p:nvPr>
            <p:ph type="subTitle" idx="2"/>
          </p:nvPr>
        </p:nvSpPr>
        <p:spPr>
          <a:xfrm>
            <a:off x="1110387" y="2929964"/>
            <a:ext cx="2779600" cy="81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To extract the information of cars being parked.</a:t>
            </a:r>
            <a:endParaRPr dirty="0"/>
          </a:p>
        </p:txBody>
      </p:sp>
      <p:sp>
        <p:nvSpPr>
          <p:cNvPr id="1696" name="Google Shape;1696;p55"/>
          <p:cNvSpPr txBox="1">
            <a:spLocks noGrp="1"/>
          </p:cNvSpPr>
          <p:nvPr>
            <p:ph type="subTitle" idx="3"/>
          </p:nvPr>
        </p:nvSpPr>
        <p:spPr>
          <a:xfrm>
            <a:off x="1106649" y="2024717"/>
            <a:ext cx="27844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000" dirty="0">
                <a:solidFill>
                  <a:schemeClr val="bg2"/>
                </a:solidFill>
              </a:rPr>
              <a:t>Vehical Parking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1697" name="Google Shape;1697;p55"/>
          <p:cNvSpPr txBox="1">
            <a:spLocks noGrp="1"/>
          </p:cNvSpPr>
          <p:nvPr>
            <p:ph type="subTitle" idx="4"/>
          </p:nvPr>
        </p:nvSpPr>
        <p:spPr>
          <a:xfrm>
            <a:off x="4706613" y="2929964"/>
            <a:ext cx="2779600" cy="81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To scan number plates and extract the toll amount or car details.</a:t>
            </a:r>
            <a:endParaRPr dirty="0"/>
          </a:p>
        </p:txBody>
      </p:sp>
      <p:sp>
        <p:nvSpPr>
          <p:cNvPr id="1698" name="Google Shape;1698;p55"/>
          <p:cNvSpPr txBox="1">
            <a:spLocks noGrp="1"/>
          </p:cNvSpPr>
          <p:nvPr>
            <p:ph type="subTitle" idx="5"/>
          </p:nvPr>
        </p:nvSpPr>
        <p:spPr>
          <a:xfrm>
            <a:off x="8411313" y="2024717"/>
            <a:ext cx="27844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000" dirty="0">
                <a:solidFill>
                  <a:schemeClr val="bg2"/>
                </a:solidFill>
              </a:rPr>
              <a:t>Traffic Control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1699" name="Google Shape;1699;p55"/>
          <p:cNvSpPr txBox="1">
            <a:spLocks noGrp="1"/>
          </p:cNvSpPr>
          <p:nvPr>
            <p:ph type="subTitle" idx="6"/>
          </p:nvPr>
        </p:nvSpPr>
        <p:spPr>
          <a:xfrm>
            <a:off x="8414383" y="2929964"/>
            <a:ext cx="2779600" cy="81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To identify the car that are breaking the traffic rules.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6"/>
          <p:cNvSpPr txBox="1">
            <a:spLocks noGrp="1"/>
          </p:cNvSpPr>
          <p:nvPr>
            <p:ph type="title"/>
          </p:nvPr>
        </p:nvSpPr>
        <p:spPr>
          <a:xfrm>
            <a:off x="950976" y="537617"/>
            <a:ext cx="1029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/>
              <a:t>Excepted</a:t>
            </a:r>
            <a:r>
              <a:rPr lang="en" dirty="0"/>
              <a:t> </a:t>
            </a:r>
            <a:r>
              <a:rPr lang="en" sz="3200" dirty="0"/>
              <a:t>Output</a:t>
            </a:r>
            <a:endParaRPr sz="3200" dirty="0"/>
          </a:p>
        </p:txBody>
      </p:sp>
      <p:grpSp>
        <p:nvGrpSpPr>
          <p:cNvPr id="1244" name="Google Shape;1244;p36"/>
          <p:cNvGrpSpPr/>
          <p:nvPr/>
        </p:nvGrpSpPr>
        <p:grpSpPr>
          <a:xfrm>
            <a:off x="0" y="2529467"/>
            <a:ext cx="4086400" cy="724800"/>
            <a:chOff x="0" y="1897100"/>
            <a:chExt cx="3064800" cy="543600"/>
          </a:xfrm>
        </p:grpSpPr>
        <p:sp>
          <p:nvSpPr>
            <p:cNvPr id="1245" name="Google Shape;1245;p36"/>
            <p:cNvSpPr/>
            <p:nvPr/>
          </p:nvSpPr>
          <p:spPr>
            <a:xfrm>
              <a:off x="0" y="1897100"/>
              <a:ext cx="3064800" cy="543600"/>
            </a:xfrm>
            <a:prstGeom prst="rightArrow">
              <a:avLst>
                <a:gd name="adj1" fmla="val 100000"/>
                <a:gd name="adj2" fmla="val 559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733" tIns="22867" rIns="45733" bIns="22867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246" name="Google Shape;1246;p36"/>
            <p:cNvCxnSpPr>
              <a:stCxn id="1245" idx="1"/>
            </p:cNvCxnSpPr>
            <p:nvPr/>
          </p:nvCxnSpPr>
          <p:spPr>
            <a:xfrm>
              <a:off x="0" y="2168900"/>
              <a:ext cx="26442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7" name="Google Shape;1247;p36"/>
          <p:cNvGrpSpPr/>
          <p:nvPr/>
        </p:nvGrpSpPr>
        <p:grpSpPr>
          <a:xfrm>
            <a:off x="0" y="3851500"/>
            <a:ext cx="5099600" cy="724800"/>
            <a:chOff x="0" y="2888625"/>
            <a:chExt cx="3824700" cy="543600"/>
          </a:xfrm>
        </p:grpSpPr>
        <p:sp>
          <p:nvSpPr>
            <p:cNvPr id="1248" name="Google Shape;1248;p36"/>
            <p:cNvSpPr/>
            <p:nvPr/>
          </p:nvSpPr>
          <p:spPr>
            <a:xfrm>
              <a:off x="0" y="2888625"/>
              <a:ext cx="3824700" cy="543600"/>
            </a:xfrm>
            <a:prstGeom prst="rightArrow">
              <a:avLst>
                <a:gd name="adj1" fmla="val 100000"/>
                <a:gd name="adj2" fmla="val 559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733" tIns="22867" rIns="45733" bIns="22867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249" name="Google Shape;1249;p36"/>
            <p:cNvCxnSpPr>
              <a:stCxn id="1248" idx="1"/>
            </p:cNvCxnSpPr>
            <p:nvPr/>
          </p:nvCxnSpPr>
          <p:spPr>
            <a:xfrm>
              <a:off x="0" y="3160425"/>
              <a:ext cx="34809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0" name="Google Shape;1250;p36"/>
          <p:cNvGrpSpPr/>
          <p:nvPr/>
        </p:nvGrpSpPr>
        <p:grpSpPr>
          <a:xfrm>
            <a:off x="0" y="5173533"/>
            <a:ext cx="6112800" cy="724800"/>
            <a:chOff x="0" y="3880150"/>
            <a:chExt cx="4584600" cy="543600"/>
          </a:xfrm>
        </p:grpSpPr>
        <p:sp>
          <p:nvSpPr>
            <p:cNvPr id="1251" name="Google Shape;1251;p36"/>
            <p:cNvSpPr/>
            <p:nvPr/>
          </p:nvSpPr>
          <p:spPr>
            <a:xfrm>
              <a:off x="0" y="3880150"/>
              <a:ext cx="4584600" cy="543600"/>
            </a:xfrm>
            <a:prstGeom prst="rightArrow">
              <a:avLst>
                <a:gd name="adj1" fmla="val 100000"/>
                <a:gd name="adj2" fmla="val 559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733" tIns="22867" rIns="45733" bIns="22867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252" name="Google Shape;1252;p36"/>
            <p:cNvCxnSpPr>
              <a:stCxn id="1251" idx="1"/>
            </p:cNvCxnSpPr>
            <p:nvPr/>
          </p:nvCxnSpPr>
          <p:spPr>
            <a:xfrm>
              <a:off x="0" y="4151950"/>
              <a:ext cx="41727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54" name="Google Shape;1254;p36"/>
          <p:cNvSpPr/>
          <p:nvPr/>
        </p:nvSpPr>
        <p:spPr>
          <a:xfrm>
            <a:off x="4391188" y="2414451"/>
            <a:ext cx="954800" cy="95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5" name="Google Shape;1255;p36"/>
          <p:cNvSpPr/>
          <p:nvPr/>
        </p:nvSpPr>
        <p:spPr>
          <a:xfrm>
            <a:off x="5404439" y="3736484"/>
            <a:ext cx="954800" cy="95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6" name="Google Shape;1256;p36"/>
          <p:cNvSpPr/>
          <p:nvPr/>
        </p:nvSpPr>
        <p:spPr>
          <a:xfrm>
            <a:off x="6417688" y="5058517"/>
            <a:ext cx="954800" cy="95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257" name="Google Shape;1257;p36"/>
          <p:cNvGrpSpPr/>
          <p:nvPr/>
        </p:nvGrpSpPr>
        <p:grpSpPr>
          <a:xfrm>
            <a:off x="7821967" y="3254267"/>
            <a:ext cx="3967578" cy="864417"/>
            <a:chOff x="5866475" y="2685513"/>
            <a:chExt cx="2556975" cy="403501"/>
          </a:xfrm>
        </p:grpSpPr>
        <p:sp>
          <p:nvSpPr>
            <p:cNvPr id="1258" name="Google Shape;1258;p36"/>
            <p:cNvSpPr txBox="1"/>
            <p:nvPr/>
          </p:nvSpPr>
          <p:spPr>
            <a:xfrm>
              <a:off x="6362450" y="2685513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-US" sz="2000" kern="0" dirty="0">
                  <a:solidFill>
                    <a:schemeClr val="bg2"/>
                  </a:solidFill>
                  <a:latin typeface="Krona One"/>
                  <a:ea typeface="Krona One"/>
                  <a:cs typeface="Krona One"/>
                  <a:sym typeface="Krona One"/>
                </a:rPr>
                <a:t>Website with interactive UI  </a:t>
              </a:r>
              <a:endParaRPr sz="2000" kern="0" dirty="0">
                <a:solidFill>
                  <a:schemeClr val="bg2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260" name="Google Shape;1260;p36"/>
            <p:cNvSpPr txBox="1"/>
            <p:nvPr/>
          </p:nvSpPr>
          <p:spPr>
            <a:xfrm>
              <a:off x="5866475" y="2685514"/>
              <a:ext cx="495900" cy="40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>
                  <a:solidFill>
                    <a:srgbClr val="FFFFFF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600" kern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261" name="Google Shape;1261;p36"/>
          <p:cNvGrpSpPr/>
          <p:nvPr/>
        </p:nvGrpSpPr>
        <p:grpSpPr>
          <a:xfrm>
            <a:off x="7821966" y="4576300"/>
            <a:ext cx="3967578" cy="840803"/>
            <a:chOff x="5866475" y="3659313"/>
            <a:chExt cx="2556975" cy="403511"/>
          </a:xfrm>
        </p:grpSpPr>
        <p:sp>
          <p:nvSpPr>
            <p:cNvPr id="1262" name="Google Shape;1262;p36"/>
            <p:cNvSpPr txBox="1"/>
            <p:nvPr/>
          </p:nvSpPr>
          <p:spPr>
            <a:xfrm>
              <a:off x="6362450" y="3659313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-US" sz="2000" kern="0" dirty="0">
                  <a:solidFill>
                    <a:schemeClr val="bg2"/>
                  </a:solidFill>
                  <a:latin typeface="Krona One"/>
                  <a:ea typeface="Krona One"/>
                  <a:cs typeface="Krona One"/>
                  <a:sym typeface="Krona One"/>
                </a:rPr>
                <a:t>Website to display required details</a:t>
              </a:r>
              <a:endParaRPr sz="2000" kern="0" dirty="0">
                <a:solidFill>
                  <a:schemeClr val="bg2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264" name="Google Shape;1264;p36"/>
            <p:cNvSpPr txBox="1"/>
            <p:nvPr/>
          </p:nvSpPr>
          <p:spPr>
            <a:xfrm>
              <a:off x="5866475" y="3659324"/>
              <a:ext cx="495900" cy="40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>
                  <a:solidFill>
                    <a:srgbClr val="FFFFFF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600" kern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265" name="Google Shape;1265;p36"/>
          <p:cNvGrpSpPr/>
          <p:nvPr/>
        </p:nvGrpSpPr>
        <p:grpSpPr>
          <a:xfrm>
            <a:off x="7821966" y="1854679"/>
            <a:ext cx="3967579" cy="954799"/>
            <a:chOff x="5866475" y="1703600"/>
            <a:chExt cx="2556975" cy="403510"/>
          </a:xfrm>
        </p:grpSpPr>
        <p:sp>
          <p:nvSpPr>
            <p:cNvPr id="1266" name="Google Shape;1266;p36"/>
            <p:cNvSpPr txBox="1"/>
            <p:nvPr/>
          </p:nvSpPr>
          <p:spPr>
            <a:xfrm>
              <a:off x="6362450" y="170361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" sz="2000" kern="0" dirty="0">
                  <a:solidFill>
                    <a:schemeClr val="bg2"/>
                  </a:solidFill>
                  <a:latin typeface="Krona One"/>
                  <a:ea typeface="Krona One"/>
                  <a:cs typeface="Krona One"/>
                  <a:sym typeface="Krona One"/>
                </a:rPr>
                <a:t>Website with user friendly interface</a:t>
              </a:r>
              <a:endParaRPr sz="2000" kern="0" dirty="0">
                <a:solidFill>
                  <a:schemeClr val="bg2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268" name="Google Shape;1268;p36"/>
            <p:cNvSpPr txBox="1"/>
            <p:nvPr/>
          </p:nvSpPr>
          <p:spPr>
            <a:xfrm>
              <a:off x="5866475" y="1703600"/>
              <a:ext cx="495900" cy="40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>
                  <a:solidFill>
                    <a:srgbClr val="FFFFFF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600" kern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269" name="Google Shape;1269;p36"/>
          <p:cNvGrpSpPr/>
          <p:nvPr/>
        </p:nvGrpSpPr>
        <p:grpSpPr>
          <a:xfrm>
            <a:off x="4622617" y="2653161"/>
            <a:ext cx="491983" cy="477408"/>
            <a:chOff x="-59481900" y="2290800"/>
            <a:chExt cx="319000" cy="309550"/>
          </a:xfrm>
        </p:grpSpPr>
        <p:sp>
          <p:nvSpPr>
            <p:cNvPr id="1270" name="Google Shape;1270;p36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36"/>
          <p:cNvGrpSpPr/>
          <p:nvPr/>
        </p:nvGrpSpPr>
        <p:grpSpPr>
          <a:xfrm>
            <a:off x="5675500" y="3981846"/>
            <a:ext cx="412689" cy="464095"/>
            <a:chOff x="2523000" y="1954875"/>
            <a:chExt cx="262325" cy="295000"/>
          </a:xfrm>
        </p:grpSpPr>
        <p:sp>
          <p:nvSpPr>
            <p:cNvPr id="1277" name="Google Shape;1277;p36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79" name="Google Shape;1279;p36"/>
          <p:cNvGrpSpPr/>
          <p:nvPr/>
        </p:nvGrpSpPr>
        <p:grpSpPr>
          <a:xfrm>
            <a:off x="6663394" y="5304217"/>
            <a:ext cx="463425" cy="463425"/>
            <a:chOff x="4685050" y="1945825"/>
            <a:chExt cx="294575" cy="294575"/>
          </a:xfrm>
        </p:grpSpPr>
        <p:sp>
          <p:nvSpPr>
            <p:cNvPr id="1280" name="Google Shape;1280;p36"/>
            <p:cNvSpPr/>
            <p:nvPr/>
          </p:nvSpPr>
          <p:spPr>
            <a:xfrm>
              <a:off x="4720475" y="2086025"/>
              <a:ext cx="104775" cy="121300"/>
            </a:xfrm>
            <a:custGeom>
              <a:avLst/>
              <a:gdLst/>
              <a:ahLst/>
              <a:cxnLst/>
              <a:rect l="l" t="t" r="r" b="b"/>
              <a:pathLst>
                <a:path w="4191" h="4852" extrusionOk="0">
                  <a:moveTo>
                    <a:pt x="2017" y="693"/>
                  </a:moveTo>
                  <a:cubicBezTo>
                    <a:pt x="2427" y="693"/>
                    <a:pt x="2742" y="1008"/>
                    <a:pt x="2742" y="1386"/>
                  </a:cubicBezTo>
                  <a:cubicBezTo>
                    <a:pt x="2742" y="1796"/>
                    <a:pt x="2427" y="2111"/>
                    <a:pt x="2017" y="2111"/>
                  </a:cubicBezTo>
                  <a:cubicBezTo>
                    <a:pt x="1639" y="2111"/>
                    <a:pt x="1324" y="1796"/>
                    <a:pt x="1324" y="1386"/>
                  </a:cubicBezTo>
                  <a:cubicBezTo>
                    <a:pt x="1324" y="1008"/>
                    <a:pt x="1639" y="693"/>
                    <a:pt x="2017" y="693"/>
                  </a:cubicBezTo>
                  <a:close/>
                  <a:moveTo>
                    <a:pt x="2017" y="2772"/>
                  </a:moveTo>
                  <a:cubicBezTo>
                    <a:pt x="2773" y="2772"/>
                    <a:pt x="3403" y="3403"/>
                    <a:pt x="3403" y="4127"/>
                  </a:cubicBezTo>
                  <a:lnTo>
                    <a:pt x="631" y="4127"/>
                  </a:lnTo>
                  <a:cubicBezTo>
                    <a:pt x="631" y="3403"/>
                    <a:pt x="1261" y="2772"/>
                    <a:pt x="2017" y="2772"/>
                  </a:cubicBezTo>
                  <a:close/>
                  <a:moveTo>
                    <a:pt x="2049" y="0"/>
                  </a:moveTo>
                  <a:cubicBezTo>
                    <a:pt x="1324" y="0"/>
                    <a:pt x="694" y="630"/>
                    <a:pt x="694" y="1386"/>
                  </a:cubicBezTo>
                  <a:cubicBezTo>
                    <a:pt x="694" y="1733"/>
                    <a:pt x="851" y="2111"/>
                    <a:pt x="1072" y="2331"/>
                  </a:cubicBezTo>
                  <a:cubicBezTo>
                    <a:pt x="442" y="2678"/>
                    <a:pt x="1" y="3340"/>
                    <a:pt x="1" y="4127"/>
                  </a:cubicBezTo>
                  <a:lnTo>
                    <a:pt x="1" y="4505"/>
                  </a:lnTo>
                  <a:cubicBezTo>
                    <a:pt x="1" y="4694"/>
                    <a:pt x="158" y="4852"/>
                    <a:pt x="379" y="4852"/>
                  </a:cubicBezTo>
                  <a:lnTo>
                    <a:pt x="3844" y="4852"/>
                  </a:lnTo>
                  <a:cubicBezTo>
                    <a:pt x="4033" y="4852"/>
                    <a:pt x="4191" y="4694"/>
                    <a:pt x="4191" y="4505"/>
                  </a:cubicBezTo>
                  <a:lnTo>
                    <a:pt x="4191" y="4127"/>
                  </a:lnTo>
                  <a:cubicBezTo>
                    <a:pt x="4096" y="3340"/>
                    <a:pt x="3687" y="2678"/>
                    <a:pt x="3057" y="2331"/>
                  </a:cubicBezTo>
                  <a:cubicBezTo>
                    <a:pt x="3277" y="2111"/>
                    <a:pt x="3435" y="1733"/>
                    <a:pt x="3435" y="1386"/>
                  </a:cubicBezTo>
                  <a:cubicBezTo>
                    <a:pt x="3435" y="630"/>
                    <a:pt x="2805" y="0"/>
                    <a:pt x="2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4685050" y="1945825"/>
              <a:ext cx="294575" cy="294575"/>
            </a:xfrm>
            <a:custGeom>
              <a:avLst/>
              <a:gdLst/>
              <a:ahLst/>
              <a:cxnLst/>
              <a:rect l="l" t="t" r="r" b="b"/>
              <a:pathLst>
                <a:path w="11783" h="11783" extrusionOk="0">
                  <a:moveTo>
                    <a:pt x="6900" y="693"/>
                  </a:moveTo>
                  <a:lnTo>
                    <a:pt x="6900" y="1418"/>
                  </a:lnTo>
                  <a:lnTo>
                    <a:pt x="4820" y="1418"/>
                  </a:lnTo>
                  <a:lnTo>
                    <a:pt x="4820" y="693"/>
                  </a:lnTo>
                  <a:close/>
                  <a:moveTo>
                    <a:pt x="7215" y="2111"/>
                  </a:moveTo>
                  <a:cubicBezTo>
                    <a:pt x="7404" y="2111"/>
                    <a:pt x="7561" y="2269"/>
                    <a:pt x="7561" y="2458"/>
                  </a:cubicBezTo>
                  <a:cubicBezTo>
                    <a:pt x="7561" y="2678"/>
                    <a:pt x="7404" y="2836"/>
                    <a:pt x="7215" y="2836"/>
                  </a:cubicBezTo>
                  <a:lnTo>
                    <a:pt x="4474" y="2836"/>
                  </a:lnTo>
                  <a:cubicBezTo>
                    <a:pt x="4253" y="2836"/>
                    <a:pt x="4096" y="2678"/>
                    <a:pt x="4096" y="2458"/>
                  </a:cubicBezTo>
                  <a:cubicBezTo>
                    <a:pt x="4096" y="2269"/>
                    <a:pt x="4316" y="2111"/>
                    <a:pt x="4474" y="2111"/>
                  </a:cubicBezTo>
                  <a:close/>
                  <a:moveTo>
                    <a:pt x="6900" y="3497"/>
                  </a:moveTo>
                  <a:lnTo>
                    <a:pt x="6900" y="4568"/>
                  </a:lnTo>
                  <a:cubicBezTo>
                    <a:pt x="6900" y="4757"/>
                    <a:pt x="6742" y="4915"/>
                    <a:pt x="6553" y="4915"/>
                  </a:cubicBezTo>
                  <a:lnTo>
                    <a:pt x="5167" y="4915"/>
                  </a:lnTo>
                  <a:cubicBezTo>
                    <a:pt x="4978" y="4915"/>
                    <a:pt x="4820" y="4757"/>
                    <a:pt x="4820" y="4568"/>
                  </a:cubicBezTo>
                  <a:lnTo>
                    <a:pt x="4820" y="3497"/>
                  </a:lnTo>
                  <a:close/>
                  <a:moveTo>
                    <a:pt x="10775" y="4883"/>
                  </a:moveTo>
                  <a:cubicBezTo>
                    <a:pt x="10964" y="4883"/>
                    <a:pt x="11121" y="5041"/>
                    <a:pt x="11121" y="5230"/>
                  </a:cubicBezTo>
                  <a:lnTo>
                    <a:pt x="11121" y="10775"/>
                  </a:lnTo>
                  <a:cubicBezTo>
                    <a:pt x="11121" y="10964"/>
                    <a:pt x="10964" y="11121"/>
                    <a:pt x="10775" y="11121"/>
                  </a:cubicBezTo>
                  <a:lnTo>
                    <a:pt x="1008" y="11121"/>
                  </a:lnTo>
                  <a:cubicBezTo>
                    <a:pt x="788" y="11121"/>
                    <a:pt x="630" y="10964"/>
                    <a:pt x="630" y="10775"/>
                  </a:cubicBezTo>
                  <a:lnTo>
                    <a:pt x="630" y="5230"/>
                  </a:lnTo>
                  <a:cubicBezTo>
                    <a:pt x="630" y="5041"/>
                    <a:pt x="788" y="4883"/>
                    <a:pt x="1008" y="4883"/>
                  </a:cubicBezTo>
                  <a:lnTo>
                    <a:pt x="4190" y="4883"/>
                  </a:lnTo>
                  <a:cubicBezTo>
                    <a:pt x="4348" y="5261"/>
                    <a:pt x="4694" y="5577"/>
                    <a:pt x="5167" y="5577"/>
                  </a:cubicBezTo>
                  <a:lnTo>
                    <a:pt x="6553" y="5577"/>
                  </a:lnTo>
                  <a:cubicBezTo>
                    <a:pt x="6994" y="5577"/>
                    <a:pt x="7372" y="5293"/>
                    <a:pt x="7530" y="4883"/>
                  </a:cubicBezTo>
                  <a:close/>
                  <a:moveTo>
                    <a:pt x="4505" y="0"/>
                  </a:moveTo>
                  <a:cubicBezTo>
                    <a:pt x="4316" y="0"/>
                    <a:pt x="4159" y="158"/>
                    <a:pt x="4159" y="347"/>
                  </a:cubicBezTo>
                  <a:lnTo>
                    <a:pt x="4159" y="1449"/>
                  </a:lnTo>
                  <a:cubicBezTo>
                    <a:pt x="3749" y="1607"/>
                    <a:pt x="3434" y="1953"/>
                    <a:pt x="3434" y="2426"/>
                  </a:cubicBezTo>
                  <a:cubicBezTo>
                    <a:pt x="3434" y="2867"/>
                    <a:pt x="3718" y="3245"/>
                    <a:pt x="4159" y="3403"/>
                  </a:cubicBezTo>
                  <a:lnTo>
                    <a:pt x="4159" y="4190"/>
                  </a:lnTo>
                  <a:lnTo>
                    <a:pt x="1040" y="4190"/>
                  </a:lnTo>
                  <a:cubicBezTo>
                    <a:pt x="441" y="4190"/>
                    <a:pt x="0" y="4663"/>
                    <a:pt x="0" y="5230"/>
                  </a:cubicBezTo>
                  <a:lnTo>
                    <a:pt x="0" y="10775"/>
                  </a:lnTo>
                  <a:cubicBezTo>
                    <a:pt x="0" y="11373"/>
                    <a:pt x="473" y="11783"/>
                    <a:pt x="1040" y="11783"/>
                  </a:cubicBezTo>
                  <a:lnTo>
                    <a:pt x="10775" y="11783"/>
                  </a:lnTo>
                  <a:cubicBezTo>
                    <a:pt x="11342" y="11783"/>
                    <a:pt x="11783" y="11310"/>
                    <a:pt x="11783" y="10775"/>
                  </a:cubicBezTo>
                  <a:lnTo>
                    <a:pt x="11783" y="5230"/>
                  </a:lnTo>
                  <a:cubicBezTo>
                    <a:pt x="11783" y="4663"/>
                    <a:pt x="11342" y="4190"/>
                    <a:pt x="10775" y="4190"/>
                  </a:cubicBezTo>
                  <a:lnTo>
                    <a:pt x="7624" y="4190"/>
                  </a:lnTo>
                  <a:lnTo>
                    <a:pt x="7624" y="3403"/>
                  </a:lnTo>
                  <a:cubicBezTo>
                    <a:pt x="8002" y="3245"/>
                    <a:pt x="8317" y="2899"/>
                    <a:pt x="8317" y="2426"/>
                  </a:cubicBezTo>
                  <a:cubicBezTo>
                    <a:pt x="8317" y="1985"/>
                    <a:pt x="8034" y="1607"/>
                    <a:pt x="7624" y="1449"/>
                  </a:cubicBezTo>
                  <a:lnTo>
                    <a:pt x="7624" y="347"/>
                  </a:lnTo>
                  <a:cubicBezTo>
                    <a:pt x="7624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4840200" y="2103350"/>
              <a:ext cx="104775" cy="17350"/>
            </a:xfrm>
            <a:custGeom>
              <a:avLst/>
              <a:gdLst/>
              <a:ahLst/>
              <a:cxnLst/>
              <a:rect l="l" t="t" r="r" b="b"/>
              <a:pathLst>
                <a:path w="4191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844" y="693"/>
                  </a:lnTo>
                  <a:cubicBezTo>
                    <a:pt x="4033" y="693"/>
                    <a:pt x="4191" y="536"/>
                    <a:pt x="4191" y="347"/>
                  </a:cubicBezTo>
                  <a:cubicBezTo>
                    <a:pt x="4191" y="158"/>
                    <a:pt x="4033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4840200" y="2137200"/>
              <a:ext cx="104775" cy="18150"/>
            </a:xfrm>
            <a:custGeom>
              <a:avLst/>
              <a:gdLst/>
              <a:ahLst/>
              <a:cxnLst/>
              <a:rect l="l" t="t" r="r" b="b"/>
              <a:pathLst>
                <a:path w="419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3844" y="725"/>
                  </a:lnTo>
                  <a:cubicBezTo>
                    <a:pt x="4033" y="725"/>
                    <a:pt x="4191" y="568"/>
                    <a:pt x="4191" y="379"/>
                  </a:cubicBezTo>
                  <a:cubicBezTo>
                    <a:pt x="4191" y="158"/>
                    <a:pt x="4033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4840200" y="2171875"/>
              <a:ext cx="104775" cy="18125"/>
            </a:xfrm>
            <a:custGeom>
              <a:avLst/>
              <a:gdLst/>
              <a:ahLst/>
              <a:cxnLst/>
              <a:rect l="l" t="t" r="r" b="b"/>
              <a:pathLst>
                <a:path w="4191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844" y="725"/>
                  </a:lnTo>
                  <a:cubicBezTo>
                    <a:pt x="4033" y="725"/>
                    <a:pt x="4191" y="567"/>
                    <a:pt x="4191" y="347"/>
                  </a:cubicBezTo>
                  <a:cubicBezTo>
                    <a:pt x="4191" y="158"/>
                    <a:pt x="4033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2"/>
          <p:cNvSpPr txBox="1">
            <a:spLocks noGrp="1"/>
          </p:cNvSpPr>
          <p:nvPr>
            <p:ph type="title"/>
          </p:nvPr>
        </p:nvSpPr>
        <p:spPr>
          <a:xfrm>
            <a:off x="951000" y="729688"/>
            <a:ext cx="10290000" cy="5392400"/>
          </a:xfrm>
          <a:prstGeom prst="rect">
            <a:avLst/>
          </a:prstGeom>
        </p:spPr>
        <p:txBody>
          <a:bodyPr spcFirstLastPara="1" wrap="square" lIns="121900" tIns="243833" rIns="121900" bIns="121900" anchor="ctr" anchorCtr="0">
            <a:noAutofit/>
          </a:bodyPr>
          <a:lstStyle/>
          <a:p>
            <a:r>
              <a:rPr lang="en" dirty="0"/>
              <a:t>THANK YOU</a:t>
            </a:r>
            <a:endParaRPr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riving Center Infographics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143</Words>
  <Application>Microsoft Office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Krona One</vt:lpstr>
      <vt:lpstr>Lato</vt:lpstr>
      <vt:lpstr>Lato Light</vt:lpstr>
      <vt:lpstr>Muli</vt:lpstr>
      <vt:lpstr>Open Sans</vt:lpstr>
      <vt:lpstr>Ubuntu</vt:lpstr>
      <vt:lpstr>Driving Center Company Profile by Slidesgo</vt:lpstr>
      <vt:lpstr>Driving Center Infographics by Slidesgo</vt:lpstr>
      <vt:lpstr>Design Project SCE Component Phase 1</vt:lpstr>
      <vt:lpstr>Group Members</vt:lpstr>
      <vt:lpstr>Number Plate Detection To recogize vehicle number plate.</vt:lpstr>
      <vt:lpstr>Introduction</vt:lpstr>
      <vt:lpstr>Languages Used</vt:lpstr>
      <vt:lpstr>Applications </vt:lpstr>
      <vt:lpstr>Excepted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Yedekar</dc:creator>
  <cp:lastModifiedBy>Arya Yedekar</cp:lastModifiedBy>
  <cp:revision>10</cp:revision>
  <dcterms:created xsi:type="dcterms:W3CDTF">2022-11-12T14:01:14Z</dcterms:created>
  <dcterms:modified xsi:type="dcterms:W3CDTF">2022-11-12T17:23:51Z</dcterms:modified>
</cp:coreProperties>
</file>