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91F0-4B79-43BB-B455-84963FFA0E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AB90-8C2A-4AFF-98CB-84104838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6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91F0-4B79-43BB-B455-84963FFA0E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AB90-8C2A-4AFF-98CB-84104838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2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91F0-4B79-43BB-B455-84963FFA0E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AB90-8C2A-4AFF-98CB-84104838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9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91F0-4B79-43BB-B455-84963FFA0E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AB90-8C2A-4AFF-98CB-84104838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5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91F0-4B79-43BB-B455-84963FFA0E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AB90-8C2A-4AFF-98CB-84104838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8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91F0-4B79-43BB-B455-84963FFA0E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AB90-8C2A-4AFF-98CB-84104838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0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91F0-4B79-43BB-B455-84963FFA0E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AB90-8C2A-4AFF-98CB-84104838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2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91F0-4B79-43BB-B455-84963FFA0E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AB90-8C2A-4AFF-98CB-84104838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4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91F0-4B79-43BB-B455-84963FFA0E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AB90-8C2A-4AFF-98CB-84104838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8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91F0-4B79-43BB-B455-84963FFA0E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AB90-8C2A-4AFF-98CB-84104838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7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91F0-4B79-43BB-B455-84963FFA0E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AB90-8C2A-4AFF-98CB-84104838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4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A91F0-4B79-43BB-B455-84963FFA0E3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BAB90-8C2A-4AFF-98CB-84104838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7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57999"/>
          </a:xfrm>
          <a:ln w="19050"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713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83341" y="67235"/>
            <a:ext cx="883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webpages will be having the following  wireframe iPhone 8,Samsung S9, Samsung A8, Audi A8, Toyota Corolla, Ferrari Spider, PlayStation 4, Xbox One.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-2" y="713566"/>
            <a:ext cx="12192000" cy="614443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56745" y="780801"/>
            <a:ext cx="46879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Logo of the website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5" y="1175231"/>
            <a:ext cx="105156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Navigation Bar: </a:t>
            </a:r>
            <a:r>
              <a:rPr lang="en-US" sz="1200" dirty="0"/>
              <a:t>The navigation bar will contain a link which will send the user to the homepage if he wants so, by only a click of a button, and the other links to the category or the webpages of our review site</a:t>
            </a:r>
            <a:r>
              <a:rPr lang="en-US" sz="1200" dirty="0" smtClean="0"/>
              <a:t>.      </a:t>
            </a:r>
            <a:endParaRPr lang="en-US" sz="1200" dirty="0"/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672829" y="1447765"/>
            <a:ext cx="13045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Search Bar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56745" y="1931849"/>
            <a:ext cx="46879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Title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56744" y="2406697"/>
            <a:ext cx="529482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Animation for the images for the category</a:t>
            </a:r>
          </a:p>
          <a:p>
            <a:r>
              <a:rPr lang="en-US" dirty="0" smtClean="0"/>
              <a:t>The slideshow will show an images of the categories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59110" y="3234169"/>
            <a:ext cx="6220495" cy="1554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Here will be the text.</a:t>
            </a:r>
          </a:p>
          <a:p>
            <a:r>
              <a:rPr lang="en-US" dirty="0" smtClean="0"/>
              <a:t>Here will be the video, and pictures will be floated right and the text will be at the left.</a:t>
            </a:r>
          </a:p>
          <a:p>
            <a:r>
              <a:rPr lang="en-US" dirty="0" smtClean="0"/>
              <a:t>Then the content of the review will be continued.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601532" y="4893972"/>
            <a:ext cx="6761409" cy="18674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793909" y="5088971"/>
            <a:ext cx="6220495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It  will include the copyrights.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social icons.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Subscribe for newsletter.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02287" y="1931849"/>
            <a:ext cx="7815772" cy="48295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409144" y="2006068"/>
            <a:ext cx="46879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Category Title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56742" y="2417072"/>
            <a:ext cx="529482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Animation for the images for the category</a:t>
            </a:r>
          </a:p>
          <a:p>
            <a:r>
              <a:rPr lang="en-US" dirty="0" smtClean="0"/>
              <a:t>The slideshow will show an images of the categories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6309" y="3105426"/>
            <a:ext cx="6220495" cy="1554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Here will be the text.</a:t>
            </a:r>
          </a:p>
          <a:p>
            <a:r>
              <a:rPr lang="en-US" dirty="0" smtClean="0"/>
              <a:t>Here will be the video, and pictures will be floated right and the text will be at the left.</a:t>
            </a:r>
          </a:p>
          <a:p>
            <a:r>
              <a:rPr lang="en-US" dirty="0" smtClean="0"/>
              <a:t>Then the content of the review will be continued.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729468" y="4765229"/>
            <a:ext cx="6761409" cy="18674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46309" y="4979493"/>
            <a:ext cx="6220495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It  will include the copyrights.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social icons.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Subscribe for newsletter.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80226" y="1931849"/>
            <a:ext cx="1582852" cy="2856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0224" y="2844224"/>
            <a:ext cx="158285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site map for the webpages</a:t>
            </a:r>
            <a:endParaRPr lang="en-US" sz="1600" dirty="0"/>
          </a:p>
        </p:txBody>
      </p:sp>
      <p:sp>
        <p:nvSpPr>
          <p:cNvPr id="38" name="Rounded Rectangle 37"/>
          <p:cNvSpPr/>
          <p:nvPr/>
        </p:nvSpPr>
        <p:spPr>
          <a:xfrm>
            <a:off x="10286947" y="1965465"/>
            <a:ext cx="1582852" cy="2856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472459" y="2967334"/>
            <a:ext cx="120011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ads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3696789" y="1541417"/>
            <a:ext cx="992777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46800" y="1539246"/>
            <a:ext cx="992777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20290" y="1535571"/>
            <a:ext cx="992777" cy="17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275165" y="1531380"/>
            <a:ext cx="992777" cy="17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Tarek177619</dc:creator>
  <cp:lastModifiedBy>Islam Mohamed</cp:lastModifiedBy>
  <cp:revision>7</cp:revision>
  <dcterms:created xsi:type="dcterms:W3CDTF">2018-04-19T13:13:54Z</dcterms:created>
  <dcterms:modified xsi:type="dcterms:W3CDTF">2018-04-19T13:55:40Z</dcterms:modified>
</cp:coreProperties>
</file>