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62" r:id="rId3"/>
    <p:sldId id="259" r:id="rId4"/>
    <p:sldId id="257" r:id="rId5"/>
    <p:sldId id="258" r:id="rId6"/>
    <p:sldId id="263" r:id="rId7"/>
    <p:sldId id="260" r:id="rId8"/>
    <p:sldId id="267"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434" autoAdjust="0"/>
  </p:normalViewPr>
  <p:slideViewPr>
    <p:cSldViewPr snapToGrid="0">
      <p:cViewPr varScale="1">
        <p:scale>
          <a:sx n="70" d="100"/>
          <a:sy n="70" d="100"/>
        </p:scale>
        <p:origin x="9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CE46-CAE3-49BE-B04D-FD585C0EDCC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D49D45E-8F8A-45F0-8BD4-76EAAA301B8F}" type="asst">
      <dgm:prSet phldrT="[Text]" custT="1"/>
      <dgm:spPr/>
      <dgm:t>
        <a:bodyPr/>
        <a:lstStyle/>
        <a:p>
          <a:r>
            <a:rPr lang="en-US" sz="1200">
              <a:latin typeface="Times New Roman" panose="02020603050405020304" pitchFamily="18" charset="0"/>
              <a:cs typeface="Times New Roman" panose="02020603050405020304" pitchFamily="18" charset="0"/>
            </a:rPr>
            <a:t>Home</a:t>
          </a:r>
        </a:p>
      </dgm:t>
    </dgm:pt>
    <dgm:pt modelId="{7228DEFC-291C-4F1E-B05F-A3A5DD3069D5}" type="parTrans" cxnId="{4D64566D-9A8A-4B6C-A7BE-53FCFC4A67B9}">
      <dgm:prSet/>
      <dgm:spPr/>
      <dgm:t>
        <a:bodyPr/>
        <a:lstStyle/>
        <a:p>
          <a:endParaRPr lang="en-US"/>
        </a:p>
      </dgm:t>
    </dgm:pt>
    <dgm:pt modelId="{EA67C3C5-6CBE-42A8-99E3-A8DCDDAFA597}" type="sibTrans" cxnId="{4D64566D-9A8A-4B6C-A7BE-53FCFC4A67B9}">
      <dgm:prSet/>
      <dgm:spPr/>
      <dgm:t>
        <a:bodyPr/>
        <a:lstStyle/>
        <a:p>
          <a:endParaRPr lang="en-US"/>
        </a:p>
      </dgm:t>
    </dgm:pt>
    <dgm:pt modelId="{461EE916-59A2-4F8B-9FBC-433042A4CCA2}">
      <dgm:prSet phldrT="[Text]" custT="1"/>
      <dgm:spPr/>
      <dgm:t>
        <a:bodyPr/>
        <a:lstStyle/>
        <a:p>
          <a:r>
            <a:rPr lang="en-US" sz="1200">
              <a:latin typeface="Times New Roman" panose="02020603050405020304" pitchFamily="18" charset="0"/>
              <a:cs typeface="Times New Roman" panose="02020603050405020304" pitchFamily="18" charset="0"/>
            </a:rPr>
            <a:t>Mobile</a:t>
          </a:r>
        </a:p>
      </dgm:t>
    </dgm:pt>
    <dgm:pt modelId="{B72142FA-570B-4789-A838-B2712F383305}" type="parTrans" cxnId="{3FA97D23-BF7E-405C-B374-0732D643D0D6}">
      <dgm:prSet/>
      <dgm:spPr/>
      <dgm:t>
        <a:bodyPr/>
        <a:lstStyle/>
        <a:p>
          <a:endParaRPr lang="en-US" sz="1200">
            <a:latin typeface="Times New Roman" panose="02020603050405020304" pitchFamily="18" charset="0"/>
            <a:cs typeface="Times New Roman" panose="02020603050405020304" pitchFamily="18" charset="0"/>
          </a:endParaRPr>
        </a:p>
      </dgm:t>
    </dgm:pt>
    <dgm:pt modelId="{A9A925F1-6D9B-4319-B603-B4D16CC14E35}" type="sibTrans" cxnId="{3FA97D23-BF7E-405C-B374-0732D643D0D6}">
      <dgm:prSet/>
      <dgm:spPr/>
      <dgm:t>
        <a:bodyPr/>
        <a:lstStyle/>
        <a:p>
          <a:endParaRPr lang="en-US"/>
        </a:p>
      </dgm:t>
    </dgm:pt>
    <dgm:pt modelId="{4AD39E15-9269-48FE-8456-8CD4F6A48E17}">
      <dgm:prSet phldrT="[Text]" custT="1"/>
      <dgm:spPr/>
      <dgm:t>
        <a:bodyPr/>
        <a:lstStyle/>
        <a:p>
          <a:r>
            <a:rPr lang="en-US" sz="1200" dirty="0" smtClean="0">
              <a:latin typeface="Times New Roman" panose="02020603050405020304" pitchFamily="18" charset="0"/>
              <a:cs typeface="Times New Roman" panose="02020603050405020304" pitchFamily="18" charset="0"/>
            </a:rPr>
            <a:t>Cars</a:t>
          </a:r>
          <a:endParaRPr lang="en-US" sz="1200" dirty="0">
            <a:latin typeface="Times New Roman" panose="02020603050405020304" pitchFamily="18" charset="0"/>
            <a:cs typeface="Times New Roman" panose="02020603050405020304" pitchFamily="18" charset="0"/>
          </a:endParaRPr>
        </a:p>
      </dgm:t>
    </dgm:pt>
    <dgm:pt modelId="{725B9AE5-0B05-452B-8007-709E103F9405}" type="parTrans" cxnId="{3C8CAF2F-48AF-42BA-A647-34593907B307}">
      <dgm:prSet/>
      <dgm:spPr/>
      <dgm:t>
        <a:bodyPr/>
        <a:lstStyle/>
        <a:p>
          <a:endParaRPr lang="en-US" sz="1200">
            <a:latin typeface="Times New Roman" panose="02020603050405020304" pitchFamily="18" charset="0"/>
            <a:cs typeface="Times New Roman" panose="02020603050405020304" pitchFamily="18" charset="0"/>
          </a:endParaRPr>
        </a:p>
      </dgm:t>
    </dgm:pt>
    <dgm:pt modelId="{64738D5C-37DC-4F73-8DC0-6D0B707484BC}" type="sibTrans" cxnId="{3C8CAF2F-48AF-42BA-A647-34593907B307}">
      <dgm:prSet/>
      <dgm:spPr/>
      <dgm:t>
        <a:bodyPr/>
        <a:lstStyle/>
        <a:p>
          <a:endParaRPr lang="en-US"/>
        </a:p>
      </dgm:t>
    </dgm:pt>
    <dgm:pt modelId="{39ED3ED0-932B-478E-B483-BAC89BBFA2CD}">
      <dgm:prSet custT="1"/>
      <dgm:spPr/>
      <dgm:t>
        <a:bodyPr/>
        <a:lstStyle/>
        <a:p>
          <a:r>
            <a:rPr lang="en-US" sz="1200">
              <a:latin typeface="Times New Roman" panose="02020603050405020304" pitchFamily="18" charset="0"/>
              <a:cs typeface="Times New Roman" panose="02020603050405020304" pitchFamily="18" charset="0"/>
            </a:rPr>
            <a:t>Consoles</a:t>
          </a:r>
        </a:p>
      </dgm:t>
    </dgm:pt>
    <dgm:pt modelId="{2B9ABC58-4C99-461F-9423-A8DB86EAB980}" type="parTrans" cxnId="{FE06903E-9A52-400B-9FC0-9C6C39A78BB6}">
      <dgm:prSet/>
      <dgm:spPr/>
      <dgm:t>
        <a:bodyPr/>
        <a:lstStyle/>
        <a:p>
          <a:endParaRPr lang="en-US" sz="1200">
            <a:latin typeface="Times New Roman" panose="02020603050405020304" pitchFamily="18" charset="0"/>
            <a:cs typeface="Times New Roman" panose="02020603050405020304" pitchFamily="18" charset="0"/>
          </a:endParaRPr>
        </a:p>
      </dgm:t>
    </dgm:pt>
    <dgm:pt modelId="{74B339FB-0278-47F1-BB43-04A24F45F088}" type="sibTrans" cxnId="{FE06903E-9A52-400B-9FC0-9C6C39A78BB6}">
      <dgm:prSet/>
      <dgm:spPr/>
      <dgm:t>
        <a:bodyPr/>
        <a:lstStyle/>
        <a:p>
          <a:endParaRPr lang="en-US"/>
        </a:p>
      </dgm:t>
    </dgm:pt>
    <dgm:pt modelId="{51C9D7D8-DFAA-4252-BB6D-3A938905D41A}">
      <dgm:prSet custT="1"/>
      <dgm:spPr/>
      <dgm:t>
        <a:bodyPr/>
        <a:lstStyle/>
        <a:p>
          <a:r>
            <a:rPr lang="en-US" sz="1200">
              <a:latin typeface="Times New Roman" panose="02020603050405020304" pitchFamily="18" charset="0"/>
              <a:cs typeface="Times New Roman" panose="02020603050405020304" pitchFamily="18" charset="0"/>
            </a:rPr>
            <a:t>Movies</a:t>
          </a:r>
        </a:p>
      </dgm:t>
    </dgm:pt>
    <dgm:pt modelId="{B2B46AE3-CB35-418B-86EC-AD1F1D9790F4}" type="parTrans" cxnId="{39621E60-AFF9-4536-8E05-DF3064867682}">
      <dgm:prSet/>
      <dgm:spPr/>
      <dgm:t>
        <a:bodyPr/>
        <a:lstStyle/>
        <a:p>
          <a:endParaRPr lang="en-US" sz="1200">
            <a:latin typeface="Times New Roman" panose="02020603050405020304" pitchFamily="18" charset="0"/>
            <a:cs typeface="Times New Roman" panose="02020603050405020304" pitchFamily="18" charset="0"/>
          </a:endParaRPr>
        </a:p>
      </dgm:t>
    </dgm:pt>
    <dgm:pt modelId="{87AB918B-F0A7-438E-8070-AD40A815D5DB}" type="sibTrans" cxnId="{39621E60-AFF9-4536-8E05-DF3064867682}">
      <dgm:prSet/>
      <dgm:spPr/>
      <dgm:t>
        <a:bodyPr/>
        <a:lstStyle/>
        <a:p>
          <a:endParaRPr lang="en-US"/>
        </a:p>
      </dgm:t>
    </dgm:pt>
    <dgm:pt modelId="{1A44007D-6DCD-49F9-B20E-6DF76E1B7B65}">
      <dgm:prSet custT="1"/>
      <dgm:spPr/>
      <dgm:t>
        <a:bodyPr/>
        <a:lstStyle/>
        <a:p>
          <a:r>
            <a:rPr lang="en-US" sz="1200">
              <a:latin typeface="Times New Roman" panose="02020603050405020304" pitchFamily="18" charset="0"/>
              <a:cs typeface="Times New Roman" panose="02020603050405020304" pitchFamily="18" charset="0"/>
            </a:rPr>
            <a:t>Samsung A8</a:t>
          </a:r>
        </a:p>
      </dgm:t>
    </dgm:pt>
    <dgm:pt modelId="{C73B55EF-03F5-4654-86CD-69284444A883}" type="parTrans" cxnId="{A8270C8C-99F4-42A4-BDC7-FA9FAC2678A1}">
      <dgm:prSet/>
      <dgm:spPr/>
      <dgm:t>
        <a:bodyPr/>
        <a:lstStyle/>
        <a:p>
          <a:endParaRPr lang="en-US" sz="1200">
            <a:latin typeface="Times New Roman" panose="02020603050405020304" pitchFamily="18" charset="0"/>
            <a:cs typeface="Times New Roman" panose="02020603050405020304" pitchFamily="18" charset="0"/>
          </a:endParaRPr>
        </a:p>
      </dgm:t>
    </dgm:pt>
    <dgm:pt modelId="{4E1BF729-3607-461C-BD2B-8C600939E536}" type="sibTrans" cxnId="{A8270C8C-99F4-42A4-BDC7-FA9FAC2678A1}">
      <dgm:prSet/>
      <dgm:spPr/>
      <dgm:t>
        <a:bodyPr/>
        <a:lstStyle/>
        <a:p>
          <a:endParaRPr lang="en-US"/>
        </a:p>
      </dgm:t>
    </dgm:pt>
    <dgm:pt modelId="{F5B4032E-CE93-406B-A135-0B4BFCB9446B}">
      <dgm:prSet custT="1"/>
      <dgm:spPr/>
      <dgm:t>
        <a:bodyPr/>
        <a:lstStyle/>
        <a:p>
          <a:r>
            <a:rPr lang="en-US" sz="1200">
              <a:latin typeface="Times New Roman" panose="02020603050405020304" pitchFamily="18" charset="0"/>
              <a:cs typeface="Times New Roman" panose="02020603050405020304" pitchFamily="18" charset="0"/>
            </a:rPr>
            <a:t>Samsung S9</a:t>
          </a:r>
        </a:p>
      </dgm:t>
    </dgm:pt>
    <dgm:pt modelId="{77F965D9-3476-452C-9346-B7F81998853C}" type="parTrans" cxnId="{748A5366-D8AE-4382-8D81-67470FAF6288}">
      <dgm:prSet/>
      <dgm:spPr/>
      <dgm:t>
        <a:bodyPr/>
        <a:lstStyle/>
        <a:p>
          <a:endParaRPr lang="en-US" sz="1200">
            <a:latin typeface="Times New Roman" panose="02020603050405020304" pitchFamily="18" charset="0"/>
            <a:cs typeface="Times New Roman" panose="02020603050405020304" pitchFamily="18" charset="0"/>
          </a:endParaRPr>
        </a:p>
      </dgm:t>
    </dgm:pt>
    <dgm:pt modelId="{9AB709EC-DAEA-4F1D-9434-9BF503CF00D1}" type="sibTrans" cxnId="{748A5366-D8AE-4382-8D81-67470FAF6288}">
      <dgm:prSet/>
      <dgm:spPr/>
      <dgm:t>
        <a:bodyPr/>
        <a:lstStyle/>
        <a:p>
          <a:endParaRPr lang="en-US"/>
        </a:p>
      </dgm:t>
    </dgm:pt>
    <dgm:pt modelId="{B8167C6B-8377-4333-8B8B-E3555832D654}">
      <dgm:prSet custT="1"/>
      <dgm:spPr/>
      <dgm:t>
        <a:bodyPr/>
        <a:lstStyle/>
        <a:p>
          <a:r>
            <a:rPr lang="en-US" sz="1200">
              <a:latin typeface="Times New Roman" panose="02020603050405020304" pitchFamily="18" charset="0"/>
              <a:cs typeface="Times New Roman" panose="02020603050405020304" pitchFamily="18" charset="0"/>
            </a:rPr>
            <a:t>Ferrari Spider</a:t>
          </a:r>
        </a:p>
      </dgm:t>
    </dgm:pt>
    <dgm:pt modelId="{260FF185-D42E-4136-BCBD-FEF9CF15647C}" type="parTrans" cxnId="{814E3EE2-2B20-418B-9FED-F3F9ADD458CD}">
      <dgm:prSet/>
      <dgm:spPr/>
      <dgm:t>
        <a:bodyPr/>
        <a:lstStyle/>
        <a:p>
          <a:endParaRPr lang="en-US" sz="1200">
            <a:latin typeface="Times New Roman" panose="02020603050405020304" pitchFamily="18" charset="0"/>
            <a:cs typeface="Times New Roman" panose="02020603050405020304" pitchFamily="18" charset="0"/>
          </a:endParaRPr>
        </a:p>
      </dgm:t>
    </dgm:pt>
    <dgm:pt modelId="{A010D6DA-4276-47FD-9BDD-1A26F226D67B}" type="sibTrans" cxnId="{814E3EE2-2B20-418B-9FED-F3F9ADD458CD}">
      <dgm:prSet/>
      <dgm:spPr/>
      <dgm:t>
        <a:bodyPr/>
        <a:lstStyle/>
        <a:p>
          <a:endParaRPr lang="en-US"/>
        </a:p>
      </dgm:t>
    </dgm:pt>
    <dgm:pt modelId="{C9B66C07-FB53-4736-9A83-06ABF49EB3EA}">
      <dgm:prSet custT="1"/>
      <dgm:spPr/>
      <dgm:t>
        <a:bodyPr/>
        <a:lstStyle/>
        <a:p>
          <a:r>
            <a:rPr lang="en-US" sz="1200">
              <a:latin typeface="Times New Roman" panose="02020603050405020304" pitchFamily="18" charset="0"/>
              <a:cs typeface="Times New Roman" panose="02020603050405020304" pitchFamily="18" charset="0"/>
            </a:rPr>
            <a:t>Audi A8</a:t>
          </a:r>
        </a:p>
      </dgm:t>
    </dgm:pt>
    <dgm:pt modelId="{017E3CCA-95BA-4E7D-BC41-C8D3643E2B06}" type="parTrans" cxnId="{67D08011-97E9-4ED0-AA48-B511C3C8474C}">
      <dgm:prSet/>
      <dgm:spPr/>
      <dgm:t>
        <a:bodyPr/>
        <a:lstStyle/>
        <a:p>
          <a:endParaRPr lang="en-US" sz="1200">
            <a:latin typeface="Times New Roman" panose="02020603050405020304" pitchFamily="18" charset="0"/>
            <a:cs typeface="Times New Roman" panose="02020603050405020304" pitchFamily="18" charset="0"/>
          </a:endParaRPr>
        </a:p>
      </dgm:t>
    </dgm:pt>
    <dgm:pt modelId="{781B66DE-F35D-47F3-A6C1-3EF26C3EEAEB}" type="sibTrans" cxnId="{67D08011-97E9-4ED0-AA48-B511C3C8474C}">
      <dgm:prSet/>
      <dgm:spPr/>
      <dgm:t>
        <a:bodyPr/>
        <a:lstStyle/>
        <a:p>
          <a:endParaRPr lang="en-US"/>
        </a:p>
      </dgm:t>
    </dgm:pt>
    <dgm:pt modelId="{B1208575-15A1-471E-BAE2-77655A1AB674}">
      <dgm:prSet phldrT="[Text]" custT="1"/>
      <dgm:spPr/>
      <dgm:t>
        <a:bodyPr/>
        <a:lstStyle/>
        <a:p>
          <a:r>
            <a:rPr lang="en-US" sz="1200">
              <a:latin typeface="Times New Roman" panose="02020603050405020304" pitchFamily="18" charset="0"/>
              <a:cs typeface="Times New Roman" panose="02020603050405020304" pitchFamily="18" charset="0"/>
            </a:rPr>
            <a:t>Books</a:t>
          </a:r>
        </a:p>
      </dgm:t>
    </dgm:pt>
    <dgm:pt modelId="{28553F71-B3A6-4B8B-B787-8C5B80A7DA41}" type="sibTrans" cxnId="{E34C1336-03FF-4498-87F9-C1AEBD03A7ED}">
      <dgm:prSet/>
      <dgm:spPr/>
      <dgm:t>
        <a:bodyPr/>
        <a:lstStyle/>
        <a:p>
          <a:endParaRPr lang="en-US"/>
        </a:p>
      </dgm:t>
    </dgm:pt>
    <dgm:pt modelId="{D23973BA-3ADE-45B0-90F0-1BD4155F5ABE}" type="parTrans" cxnId="{E34C1336-03FF-4498-87F9-C1AEBD03A7ED}">
      <dgm:prSet/>
      <dgm:spPr/>
      <dgm:t>
        <a:bodyPr/>
        <a:lstStyle/>
        <a:p>
          <a:endParaRPr lang="en-US" sz="1200">
            <a:latin typeface="Times New Roman" panose="02020603050405020304" pitchFamily="18" charset="0"/>
            <a:cs typeface="Times New Roman" panose="02020603050405020304" pitchFamily="18" charset="0"/>
          </a:endParaRPr>
        </a:p>
      </dgm:t>
    </dgm:pt>
    <dgm:pt modelId="{E88B854F-AAC5-40D5-AB86-23416E650439}">
      <dgm:prSet custT="1"/>
      <dgm:spPr/>
      <dgm:t>
        <a:bodyPr/>
        <a:lstStyle/>
        <a:p>
          <a:r>
            <a:rPr lang="en-US" sz="1200">
              <a:latin typeface="Times New Roman" panose="02020603050405020304" pitchFamily="18" charset="0"/>
              <a:cs typeface="Times New Roman" panose="02020603050405020304" pitchFamily="18" charset="0"/>
            </a:rPr>
            <a:t>Drama</a:t>
          </a:r>
        </a:p>
      </dgm:t>
    </dgm:pt>
    <dgm:pt modelId="{30FA26F5-B1C3-455C-8BD8-9B5D663662CD}" type="parTrans" cxnId="{049BFD29-9450-4539-9F7D-6CEDC715BB6A}">
      <dgm:prSet/>
      <dgm:spPr/>
      <dgm:t>
        <a:bodyPr/>
        <a:lstStyle/>
        <a:p>
          <a:endParaRPr lang="en-US" sz="1200">
            <a:latin typeface="Times New Roman" panose="02020603050405020304" pitchFamily="18" charset="0"/>
            <a:cs typeface="Times New Roman" panose="02020603050405020304" pitchFamily="18" charset="0"/>
          </a:endParaRPr>
        </a:p>
      </dgm:t>
    </dgm:pt>
    <dgm:pt modelId="{7DAEC79A-C9F2-4FE9-807B-B27A0135DAD9}" type="sibTrans" cxnId="{049BFD29-9450-4539-9F7D-6CEDC715BB6A}">
      <dgm:prSet/>
      <dgm:spPr/>
      <dgm:t>
        <a:bodyPr/>
        <a:lstStyle/>
        <a:p>
          <a:endParaRPr lang="en-US"/>
        </a:p>
      </dgm:t>
    </dgm:pt>
    <dgm:pt modelId="{535D324B-9E9A-4147-8F80-2CDD2F25E1EC}">
      <dgm:prSet custT="1"/>
      <dgm:spPr/>
      <dgm:t>
        <a:bodyPr/>
        <a:lstStyle/>
        <a:p>
          <a:r>
            <a:rPr lang="en-US" sz="1200">
              <a:latin typeface="Times New Roman" panose="02020603050405020304" pitchFamily="18" charset="0"/>
              <a:cs typeface="Times New Roman" panose="02020603050405020304" pitchFamily="18" charset="0"/>
            </a:rPr>
            <a:t>Action</a:t>
          </a:r>
        </a:p>
      </dgm:t>
    </dgm:pt>
    <dgm:pt modelId="{99AAE178-A10A-4FE0-9B31-AD8B7221509A}" type="parTrans" cxnId="{6F15078C-7188-4B3C-BF5B-671BEB698873}">
      <dgm:prSet/>
      <dgm:spPr/>
      <dgm:t>
        <a:bodyPr/>
        <a:lstStyle/>
        <a:p>
          <a:endParaRPr lang="en-US" sz="1200">
            <a:latin typeface="Times New Roman" panose="02020603050405020304" pitchFamily="18" charset="0"/>
            <a:cs typeface="Times New Roman" panose="02020603050405020304" pitchFamily="18" charset="0"/>
          </a:endParaRPr>
        </a:p>
      </dgm:t>
    </dgm:pt>
    <dgm:pt modelId="{20FC7EB4-3B9E-4039-AA93-8708E9F26333}" type="sibTrans" cxnId="{6F15078C-7188-4B3C-BF5B-671BEB698873}">
      <dgm:prSet/>
      <dgm:spPr/>
      <dgm:t>
        <a:bodyPr/>
        <a:lstStyle/>
        <a:p>
          <a:endParaRPr lang="en-US"/>
        </a:p>
      </dgm:t>
    </dgm:pt>
    <dgm:pt modelId="{5345BE70-5713-47EA-BFB8-2CFDFEDBE735}">
      <dgm:prSet custT="1"/>
      <dgm:spPr/>
      <dgm:t>
        <a:bodyPr/>
        <a:lstStyle/>
        <a:p>
          <a:r>
            <a:rPr lang="en-US" sz="1200">
              <a:latin typeface="Times New Roman" panose="02020603050405020304" pitchFamily="18" charset="0"/>
              <a:cs typeface="Times New Roman" panose="02020603050405020304" pitchFamily="18" charset="0"/>
            </a:rPr>
            <a:t>Romance</a:t>
          </a:r>
        </a:p>
      </dgm:t>
    </dgm:pt>
    <dgm:pt modelId="{9FA0E398-A00B-478E-BBF0-FC91249E06FC}" type="parTrans" cxnId="{67BCF397-51A7-4396-B5C6-FE49F57F9468}">
      <dgm:prSet/>
      <dgm:spPr/>
      <dgm:t>
        <a:bodyPr/>
        <a:lstStyle/>
        <a:p>
          <a:endParaRPr lang="en-US" sz="1200">
            <a:latin typeface="Times New Roman" panose="02020603050405020304" pitchFamily="18" charset="0"/>
            <a:cs typeface="Times New Roman" panose="02020603050405020304" pitchFamily="18" charset="0"/>
          </a:endParaRPr>
        </a:p>
      </dgm:t>
    </dgm:pt>
    <dgm:pt modelId="{573089E0-727F-4CF7-A654-24EC207E3155}" type="sibTrans" cxnId="{67BCF397-51A7-4396-B5C6-FE49F57F9468}">
      <dgm:prSet/>
      <dgm:spPr/>
      <dgm:t>
        <a:bodyPr/>
        <a:lstStyle/>
        <a:p>
          <a:endParaRPr lang="en-US"/>
        </a:p>
      </dgm:t>
    </dgm:pt>
    <dgm:pt modelId="{BAB59940-BB92-43CA-B6B1-429ABCA0D98F}">
      <dgm:prSet custT="1"/>
      <dgm:spPr/>
      <dgm:t>
        <a:bodyPr/>
        <a:lstStyle/>
        <a:p>
          <a:r>
            <a:rPr lang="en-US" sz="1200">
              <a:latin typeface="Times New Roman" panose="02020603050405020304" pitchFamily="18" charset="0"/>
              <a:cs typeface="Times New Roman" panose="02020603050405020304" pitchFamily="18" charset="0"/>
            </a:rPr>
            <a:t>PlayStation 4</a:t>
          </a:r>
        </a:p>
      </dgm:t>
    </dgm:pt>
    <dgm:pt modelId="{6FDD7323-05F1-49EB-9189-E4B47DD18281}" type="parTrans" cxnId="{95F898A3-163D-421B-83A1-8F9C360C6A1C}">
      <dgm:prSet/>
      <dgm:spPr/>
      <dgm:t>
        <a:bodyPr/>
        <a:lstStyle/>
        <a:p>
          <a:endParaRPr lang="en-US" sz="1200">
            <a:latin typeface="Times New Roman" panose="02020603050405020304" pitchFamily="18" charset="0"/>
            <a:cs typeface="Times New Roman" panose="02020603050405020304" pitchFamily="18" charset="0"/>
          </a:endParaRPr>
        </a:p>
      </dgm:t>
    </dgm:pt>
    <dgm:pt modelId="{8CC0723C-8632-4DC1-B188-907D4C938AA4}" type="sibTrans" cxnId="{95F898A3-163D-421B-83A1-8F9C360C6A1C}">
      <dgm:prSet/>
      <dgm:spPr/>
      <dgm:t>
        <a:bodyPr/>
        <a:lstStyle/>
        <a:p>
          <a:endParaRPr lang="en-US"/>
        </a:p>
      </dgm:t>
    </dgm:pt>
    <dgm:pt modelId="{3F1DAD54-E10B-4371-8D33-73C0FD745457}">
      <dgm:prSet custT="1"/>
      <dgm:spPr/>
      <dgm:t>
        <a:bodyPr/>
        <a:lstStyle/>
        <a:p>
          <a:r>
            <a:rPr lang="en-US" sz="1200">
              <a:latin typeface="Times New Roman" panose="02020603050405020304" pitchFamily="18" charset="0"/>
              <a:cs typeface="Times New Roman" panose="02020603050405020304" pitchFamily="18" charset="0"/>
            </a:rPr>
            <a:t>Xbox One</a:t>
          </a:r>
        </a:p>
      </dgm:t>
    </dgm:pt>
    <dgm:pt modelId="{BE57B1F0-B63D-4EFC-B2CD-0A808BBE8BCB}" type="parTrans" cxnId="{D1679F01-520C-41E5-B3DC-47902412B068}">
      <dgm:prSet/>
      <dgm:spPr/>
      <dgm:t>
        <a:bodyPr/>
        <a:lstStyle/>
        <a:p>
          <a:endParaRPr lang="en-US" sz="1200">
            <a:latin typeface="Times New Roman" panose="02020603050405020304" pitchFamily="18" charset="0"/>
            <a:cs typeface="Times New Roman" panose="02020603050405020304" pitchFamily="18" charset="0"/>
          </a:endParaRPr>
        </a:p>
      </dgm:t>
    </dgm:pt>
    <dgm:pt modelId="{0ED9266F-4F95-4434-A190-EA6989B7CE63}" type="sibTrans" cxnId="{D1679F01-520C-41E5-B3DC-47902412B068}">
      <dgm:prSet/>
      <dgm:spPr/>
      <dgm:t>
        <a:bodyPr/>
        <a:lstStyle/>
        <a:p>
          <a:endParaRPr lang="en-US"/>
        </a:p>
      </dgm:t>
    </dgm:pt>
    <dgm:pt modelId="{A1018960-B801-4428-87CC-0632DE5FDAAC}">
      <dgm:prSet custT="1"/>
      <dgm:spPr/>
      <dgm:t>
        <a:bodyPr/>
        <a:lstStyle/>
        <a:p>
          <a:r>
            <a:rPr lang="en-US" sz="1200">
              <a:latin typeface="Times New Roman" panose="02020603050405020304" pitchFamily="18" charset="0"/>
              <a:cs typeface="Times New Roman" panose="02020603050405020304" pitchFamily="18" charset="0"/>
            </a:rPr>
            <a:t>Action </a:t>
          </a:r>
        </a:p>
      </dgm:t>
    </dgm:pt>
    <dgm:pt modelId="{0B53BB95-4057-460A-A458-E44803C2560D}" type="parTrans" cxnId="{83167453-778E-44C2-A036-633234753501}">
      <dgm:prSet/>
      <dgm:spPr/>
      <dgm:t>
        <a:bodyPr/>
        <a:lstStyle/>
        <a:p>
          <a:endParaRPr lang="en-US" sz="1200">
            <a:latin typeface="Times New Roman" panose="02020603050405020304" pitchFamily="18" charset="0"/>
            <a:cs typeface="Times New Roman" panose="02020603050405020304" pitchFamily="18" charset="0"/>
          </a:endParaRPr>
        </a:p>
      </dgm:t>
    </dgm:pt>
    <dgm:pt modelId="{48E34EE7-2C99-4AB7-AAD8-1D6FF116C140}" type="sibTrans" cxnId="{83167453-778E-44C2-A036-633234753501}">
      <dgm:prSet/>
      <dgm:spPr/>
      <dgm:t>
        <a:bodyPr/>
        <a:lstStyle/>
        <a:p>
          <a:endParaRPr lang="en-US"/>
        </a:p>
      </dgm:t>
    </dgm:pt>
    <dgm:pt modelId="{10B107B0-6C59-4364-B020-9C17EEA4D3EF}">
      <dgm:prSet custT="1"/>
      <dgm:spPr/>
      <dgm:t>
        <a:bodyPr/>
        <a:lstStyle/>
        <a:p>
          <a:r>
            <a:rPr lang="en-US" sz="1200">
              <a:latin typeface="Times New Roman" panose="02020603050405020304" pitchFamily="18" charset="0"/>
              <a:cs typeface="Times New Roman" panose="02020603050405020304" pitchFamily="18" charset="0"/>
            </a:rPr>
            <a:t>Comedy</a:t>
          </a:r>
        </a:p>
      </dgm:t>
    </dgm:pt>
    <dgm:pt modelId="{96DB5CC2-87E7-4FC4-89AC-A47B192399CE}" type="parTrans" cxnId="{2FA2BAB5-6A1A-4F1C-A428-E794B31CCEE6}">
      <dgm:prSet/>
      <dgm:spPr>
        <a:ln>
          <a:solidFill>
            <a:schemeClr val="accent1"/>
          </a:solidFill>
        </a:ln>
      </dgm:spPr>
      <dgm:t>
        <a:bodyPr/>
        <a:lstStyle/>
        <a:p>
          <a:endParaRPr lang="en-US" sz="1200">
            <a:latin typeface="Times New Roman" panose="02020603050405020304" pitchFamily="18" charset="0"/>
            <a:cs typeface="Times New Roman" panose="02020603050405020304" pitchFamily="18" charset="0"/>
          </a:endParaRPr>
        </a:p>
      </dgm:t>
    </dgm:pt>
    <dgm:pt modelId="{CDEEE41C-43CE-48D0-81D9-226969CFD9DD}" type="sibTrans" cxnId="{2FA2BAB5-6A1A-4F1C-A428-E794B31CCEE6}">
      <dgm:prSet/>
      <dgm:spPr/>
      <dgm:t>
        <a:bodyPr/>
        <a:lstStyle/>
        <a:p>
          <a:endParaRPr lang="en-US"/>
        </a:p>
      </dgm:t>
    </dgm:pt>
    <dgm:pt modelId="{39D08D63-D12E-4E59-AACA-F7EE34160FE2}">
      <dgm:prSet custT="1"/>
      <dgm:spPr/>
      <dgm:t>
        <a:bodyPr/>
        <a:lstStyle/>
        <a:p>
          <a:r>
            <a:rPr lang="en-US" sz="1200">
              <a:latin typeface="Times New Roman" panose="02020603050405020304" pitchFamily="18" charset="0"/>
              <a:cs typeface="Times New Roman" panose="02020603050405020304" pitchFamily="18" charset="0"/>
            </a:rPr>
            <a:t>iPhone 8</a:t>
          </a:r>
        </a:p>
      </dgm:t>
    </dgm:pt>
    <dgm:pt modelId="{AA27F364-CF11-49AB-B9FE-D2568880EC7F}" type="sibTrans" cxnId="{59E5FCE3-E373-40F2-BA99-34CC42EE9546}">
      <dgm:prSet/>
      <dgm:spPr/>
      <dgm:t>
        <a:bodyPr/>
        <a:lstStyle/>
        <a:p>
          <a:endParaRPr lang="en-US"/>
        </a:p>
      </dgm:t>
    </dgm:pt>
    <dgm:pt modelId="{8BFD30C6-7830-4EDB-9087-2F12AA952B17}" type="parTrans" cxnId="{59E5FCE3-E373-40F2-BA99-34CC42EE9546}">
      <dgm:prSet/>
      <dgm:spPr/>
      <dgm:t>
        <a:bodyPr/>
        <a:lstStyle/>
        <a:p>
          <a:endParaRPr lang="en-US" sz="1200">
            <a:latin typeface="Times New Roman" panose="02020603050405020304" pitchFamily="18" charset="0"/>
            <a:cs typeface="Times New Roman" panose="02020603050405020304" pitchFamily="18" charset="0"/>
          </a:endParaRPr>
        </a:p>
      </dgm:t>
    </dgm:pt>
    <dgm:pt modelId="{6966557F-F098-4C3F-9810-AFDB8C6D5ACC}">
      <dgm:prSet custT="1"/>
      <dgm:spPr/>
      <dgm:t>
        <a:bodyPr/>
        <a:lstStyle/>
        <a:p>
          <a:r>
            <a:rPr lang="en-US" sz="1200">
              <a:latin typeface="Times New Roman" panose="02020603050405020304" pitchFamily="18" charset="0"/>
              <a:cs typeface="Times New Roman" panose="02020603050405020304" pitchFamily="18" charset="0"/>
            </a:rPr>
            <a:t>Toyota 4Runner</a:t>
          </a:r>
        </a:p>
      </dgm:t>
    </dgm:pt>
    <dgm:pt modelId="{502F335B-8CD1-4A6E-A9F1-D8676F15CE51}" type="sibTrans" cxnId="{7C3041B6-7361-4C93-9002-0921633606AA}">
      <dgm:prSet/>
      <dgm:spPr/>
      <dgm:t>
        <a:bodyPr/>
        <a:lstStyle/>
        <a:p>
          <a:endParaRPr lang="en-US"/>
        </a:p>
      </dgm:t>
    </dgm:pt>
    <dgm:pt modelId="{FC599D43-FACB-415A-A169-0FBEFFE62DE0}" type="parTrans" cxnId="{7C3041B6-7361-4C93-9002-0921633606AA}">
      <dgm:prSet/>
      <dgm:spPr/>
      <dgm:t>
        <a:bodyPr/>
        <a:lstStyle/>
        <a:p>
          <a:endParaRPr lang="en-US" sz="1200">
            <a:latin typeface="Times New Roman" panose="02020603050405020304" pitchFamily="18" charset="0"/>
            <a:cs typeface="Times New Roman" panose="02020603050405020304" pitchFamily="18" charset="0"/>
          </a:endParaRPr>
        </a:p>
      </dgm:t>
    </dgm:pt>
    <dgm:pt modelId="{46D3D434-8686-4CAD-A962-B5FDDA4037C0}">
      <dgm:prSet custT="1"/>
      <dgm:spPr/>
      <dgm:t>
        <a:bodyPr/>
        <a:lstStyle/>
        <a:p>
          <a:r>
            <a:rPr lang="en-US" sz="1200">
              <a:latin typeface="Times New Roman" panose="02020603050405020304" pitchFamily="18" charset="0"/>
              <a:cs typeface="Times New Roman" panose="02020603050405020304" pitchFamily="18" charset="0"/>
            </a:rPr>
            <a:t>Thriller</a:t>
          </a:r>
        </a:p>
      </dgm:t>
    </dgm:pt>
    <dgm:pt modelId="{5C3A5FC4-D44B-4650-B596-4B03C365D9D2}" type="parTrans" cxnId="{7EB613B6-0ACC-4844-B542-F820284CAAF6}">
      <dgm:prSet/>
      <dgm:spPr/>
      <dgm:t>
        <a:bodyPr/>
        <a:lstStyle/>
        <a:p>
          <a:endParaRPr lang="en-US"/>
        </a:p>
      </dgm:t>
    </dgm:pt>
    <dgm:pt modelId="{458CD6A8-CDC3-49FA-A9B3-74B6B20AC233}" type="sibTrans" cxnId="{7EB613B6-0ACC-4844-B542-F820284CAAF6}">
      <dgm:prSet/>
      <dgm:spPr/>
      <dgm:t>
        <a:bodyPr/>
        <a:lstStyle/>
        <a:p>
          <a:endParaRPr lang="en-US"/>
        </a:p>
      </dgm:t>
    </dgm:pt>
    <dgm:pt modelId="{502F6D40-A4D7-442E-B942-3A2413A94B72}" type="pres">
      <dgm:prSet presAssocID="{55C2CE46-CAE3-49BE-B04D-FD585C0EDCCA}" presName="hierChild1" presStyleCnt="0">
        <dgm:presLayoutVars>
          <dgm:orgChart val="1"/>
          <dgm:chPref val="1"/>
          <dgm:dir/>
          <dgm:animOne val="branch"/>
          <dgm:animLvl val="lvl"/>
          <dgm:resizeHandles/>
        </dgm:presLayoutVars>
      </dgm:prSet>
      <dgm:spPr/>
      <dgm:t>
        <a:bodyPr/>
        <a:lstStyle/>
        <a:p>
          <a:endParaRPr lang="en-US"/>
        </a:p>
      </dgm:t>
    </dgm:pt>
    <dgm:pt modelId="{219DC3B8-5122-4C5E-8C8C-14A28BF841BD}" type="pres">
      <dgm:prSet presAssocID="{FD49D45E-8F8A-45F0-8BD4-76EAAA301B8F}" presName="hierRoot1" presStyleCnt="0">
        <dgm:presLayoutVars>
          <dgm:hierBranch val="init"/>
        </dgm:presLayoutVars>
      </dgm:prSet>
      <dgm:spPr/>
    </dgm:pt>
    <dgm:pt modelId="{284330B0-D579-4E47-BD8E-0BDBBF5D35F4}" type="pres">
      <dgm:prSet presAssocID="{FD49D45E-8F8A-45F0-8BD4-76EAAA301B8F}" presName="rootComposite1" presStyleCnt="0"/>
      <dgm:spPr/>
    </dgm:pt>
    <dgm:pt modelId="{6964B82A-A74F-4C82-953D-7D7208BE45A6}" type="pres">
      <dgm:prSet presAssocID="{FD49D45E-8F8A-45F0-8BD4-76EAAA301B8F}" presName="rootText1" presStyleLbl="node0" presStyleIdx="0" presStyleCnt="1">
        <dgm:presLayoutVars>
          <dgm:chPref val="3"/>
        </dgm:presLayoutVars>
      </dgm:prSet>
      <dgm:spPr/>
      <dgm:t>
        <a:bodyPr/>
        <a:lstStyle/>
        <a:p>
          <a:endParaRPr lang="en-US"/>
        </a:p>
      </dgm:t>
    </dgm:pt>
    <dgm:pt modelId="{38705D36-CF42-4903-B622-91D504B70880}" type="pres">
      <dgm:prSet presAssocID="{FD49D45E-8F8A-45F0-8BD4-76EAAA301B8F}" presName="rootConnector1" presStyleLbl="asst0" presStyleIdx="0" presStyleCnt="0"/>
      <dgm:spPr/>
      <dgm:t>
        <a:bodyPr/>
        <a:lstStyle/>
        <a:p>
          <a:endParaRPr lang="en-US"/>
        </a:p>
      </dgm:t>
    </dgm:pt>
    <dgm:pt modelId="{64D5F99B-D098-476A-9750-FE94D64DB235}" type="pres">
      <dgm:prSet presAssocID="{FD49D45E-8F8A-45F0-8BD4-76EAAA301B8F}" presName="hierChild2" presStyleCnt="0"/>
      <dgm:spPr/>
    </dgm:pt>
    <dgm:pt modelId="{900CAD88-E379-44B7-8629-0907EDC18412}" type="pres">
      <dgm:prSet presAssocID="{B72142FA-570B-4789-A838-B2712F383305}" presName="Name37" presStyleLbl="parChTrans1D2" presStyleIdx="0" presStyleCnt="5"/>
      <dgm:spPr/>
      <dgm:t>
        <a:bodyPr/>
        <a:lstStyle/>
        <a:p>
          <a:endParaRPr lang="en-US"/>
        </a:p>
      </dgm:t>
    </dgm:pt>
    <dgm:pt modelId="{AC7A86AB-6A68-43AD-BD4A-9624C190A359}" type="pres">
      <dgm:prSet presAssocID="{461EE916-59A2-4F8B-9FBC-433042A4CCA2}" presName="hierRoot2" presStyleCnt="0">
        <dgm:presLayoutVars>
          <dgm:hierBranch val="r"/>
        </dgm:presLayoutVars>
      </dgm:prSet>
      <dgm:spPr/>
    </dgm:pt>
    <dgm:pt modelId="{D04FB2D4-681B-42AD-BDDC-DDC675971E78}" type="pres">
      <dgm:prSet presAssocID="{461EE916-59A2-4F8B-9FBC-433042A4CCA2}" presName="rootComposite" presStyleCnt="0"/>
      <dgm:spPr/>
    </dgm:pt>
    <dgm:pt modelId="{9F1BD9FD-8F31-41BC-B661-4028215DD919}" type="pres">
      <dgm:prSet presAssocID="{461EE916-59A2-4F8B-9FBC-433042A4CCA2}" presName="rootText" presStyleLbl="node2" presStyleIdx="0" presStyleCnt="5" custLinFactNeighborX="-80316">
        <dgm:presLayoutVars>
          <dgm:chPref val="3"/>
        </dgm:presLayoutVars>
      </dgm:prSet>
      <dgm:spPr/>
      <dgm:t>
        <a:bodyPr/>
        <a:lstStyle/>
        <a:p>
          <a:endParaRPr lang="en-US"/>
        </a:p>
      </dgm:t>
    </dgm:pt>
    <dgm:pt modelId="{80AF1820-8D1C-4CCD-8969-A29B62FA0CBE}" type="pres">
      <dgm:prSet presAssocID="{461EE916-59A2-4F8B-9FBC-433042A4CCA2}" presName="rootConnector" presStyleLbl="node2" presStyleIdx="0" presStyleCnt="5"/>
      <dgm:spPr/>
      <dgm:t>
        <a:bodyPr/>
        <a:lstStyle/>
        <a:p>
          <a:endParaRPr lang="en-US"/>
        </a:p>
      </dgm:t>
    </dgm:pt>
    <dgm:pt modelId="{6F6D5B8F-D94F-42D6-BE47-29F1F14BB6BF}" type="pres">
      <dgm:prSet presAssocID="{461EE916-59A2-4F8B-9FBC-433042A4CCA2}" presName="hierChild4" presStyleCnt="0"/>
      <dgm:spPr/>
    </dgm:pt>
    <dgm:pt modelId="{62B63D10-FB1B-43F0-95E8-860C4E55AB79}" type="pres">
      <dgm:prSet presAssocID="{8BFD30C6-7830-4EDB-9087-2F12AA952B17}" presName="Name50" presStyleLbl="parChTrans1D3" presStyleIdx="0" presStyleCnt="14"/>
      <dgm:spPr/>
      <dgm:t>
        <a:bodyPr/>
        <a:lstStyle/>
        <a:p>
          <a:endParaRPr lang="en-US"/>
        </a:p>
      </dgm:t>
    </dgm:pt>
    <dgm:pt modelId="{ED3CEF1B-E489-4433-B4DB-F2F84C4D478A}" type="pres">
      <dgm:prSet presAssocID="{39D08D63-D12E-4E59-AACA-F7EE34160FE2}" presName="hierRoot2" presStyleCnt="0">
        <dgm:presLayoutVars>
          <dgm:hierBranch val="init"/>
        </dgm:presLayoutVars>
      </dgm:prSet>
      <dgm:spPr/>
    </dgm:pt>
    <dgm:pt modelId="{133F3160-D803-44C6-9DE8-1FE4B4D0EF0B}" type="pres">
      <dgm:prSet presAssocID="{39D08D63-D12E-4E59-AACA-F7EE34160FE2}" presName="rootComposite" presStyleCnt="0"/>
      <dgm:spPr/>
    </dgm:pt>
    <dgm:pt modelId="{7C6DEF22-8121-4C16-AABD-CE5316A59E3C}" type="pres">
      <dgm:prSet presAssocID="{39D08D63-D12E-4E59-AACA-F7EE34160FE2}" presName="rootText" presStyleLbl="node3" presStyleIdx="0" presStyleCnt="14" custScaleX="88317" custScaleY="57881" custLinFactNeighborX="-7988">
        <dgm:presLayoutVars>
          <dgm:chPref val="3"/>
        </dgm:presLayoutVars>
      </dgm:prSet>
      <dgm:spPr/>
      <dgm:t>
        <a:bodyPr/>
        <a:lstStyle/>
        <a:p>
          <a:endParaRPr lang="en-US"/>
        </a:p>
      </dgm:t>
    </dgm:pt>
    <dgm:pt modelId="{4B850F25-DB13-4072-985D-7EEC182BAADC}" type="pres">
      <dgm:prSet presAssocID="{39D08D63-D12E-4E59-AACA-F7EE34160FE2}" presName="rootConnector" presStyleLbl="node3" presStyleIdx="0" presStyleCnt="14"/>
      <dgm:spPr/>
      <dgm:t>
        <a:bodyPr/>
        <a:lstStyle/>
        <a:p>
          <a:endParaRPr lang="en-US"/>
        </a:p>
      </dgm:t>
    </dgm:pt>
    <dgm:pt modelId="{11A9DC98-DB2D-480E-9018-625D1D84F7B5}" type="pres">
      <dgm:prSet presAssocID="{39D08D63-D12E-4E59-AACA-F7EE34160FE2}" presName="hierChild4" presStyleCnt="0"/>
      <dgm:spPr/>
    </dgm:pt>
    <dgm:pt modelId="{5B49524F-2626-4127-B3AE-CD817F3E7093}" type="pres">
      <dgm:prSet presAssocID="{39D08D63-D12E-4E59-AACA-F7EE34160FE2}" presName="hierChild5" presStyleCnt="0"/>
      <dgm:spPr/>
    </dgm:pt>
    <dgm:pt modelId="{B380F09F-FA97-4AE9-A309-B2A3569A1117}" type="pres">
      <dgm:prSet presAssocID="{C73B55EF-03F5-4654-86CD-69284444A883}" presName="Name50" presStyleLbl="parChTrans1D3" presStyleIdx="1" presStyleCnt="14"/>
      <dgm:spPr/>
      <dgm:t>
        <a:bodyPr/>
        <a:lstStyle/>
        <a:p>
          <a:endParaRPr lang="en-US"/>
        </a:p>
      </dgm:t>
    </dgm:pt>
    <dgm:pt modelId="{6AA72871-6FEF-4CD1-AEB1-B74B9BB32746}" type="pres">
      <dgm:prSet presAssocID="{1A44007D-6DCD-49F9-B20E-6DF76E1B7B65}" presName="hierRoot2" presStyleCnt="0">
        <dgm:presLayoutVars>
          <dgm:hierBranch val="init"/>
        </dgm:presLayoutVars>
      </dgm:prSet>
      <dgm:spPr/>
    </dgm:pt>
    <dgm:pt modelId="{52925538-DCEB-412D-8F2B-03C1BCEE09A8}" type="pres">
      <dgm:prSet presAssocID="{1A44007D-6DCD-49F9-B20E-6DF76E1B7B65}" presName="rootComposite" presStyleCnt="0"/>
      <dgm:spPr/>
    </dgm:pt>
    <dgm:pt modelId="{3060ABFC-0376-46EA-96C4-C6A8E4274309}" type="pres">
      <dgm:prSet presAssocID="{1A44007D-6DCD-49F9-B20E-6DF76E1B7B65}" presName="rootText" presStyleLbl="node3" presStyleIdx="1" presStyleCnt="14" custScaleX="88317" custScaleY="57881" custLinFactNeighborX="-7988" custLinFactNeighborY="1461">
        <dgm:presLayoutVars>
          <dgm:chPref val="3"/>
        </dgm:presLayoutVars>
      </dgm:prSet>
      <dgm:spPr/>
      <dgm:t>
        <a:bodyPr/>
        <a:lstStyle/>
        <a:p>
          <a:endParaRPr lang="en-US"/>
        </a:p>
      </dgm:t>
    </dgm:pt>
    <dgm:pt modelId="{6AEB22D6-93FE-4BB2-9F07-692980B11695}" type="pres">
      <dgm:prSet presAssocID="{1A44007D-6DCD-49F9-B20E-6DF76E1B7B65}" presName="rootConnector" presStyleLbl="node3" presStyleIdx="1" presStyleCnt="14"/>
      <dgm:spPr/>
      <dgm:t>
        <a:bodyPr/>
        <a:lstStyle/>
        <a:p>
          <a:endParaRPr lang="en-US"/>
        </a:p>
      </dgm:t>
    </dgm:pt>
    <dgm:pt modelId="{08B5A8EE-CD53-4641-A29B-510C800695A9}" type="pres">
      <dgm:prSet presAssocID="{1A44007D-6DCD-49F9-B20E-6DF76E1B7B65}" presName="hierChild4" presStyleCnt="0"/>
      <dgm:spPr/>
    </dgm:pt>
    <dgm:pt modelId="{D87324BD-10B2-4970-99D1-E5AFC1FEAF03}" type="pres">
      <dgm:prSet presAssocID="{1A44007D-6DCD-49F9-B20E-6DF76E1B7B65}" presName="hierChild5" presStyleCnt="0"/>
      <dgm:spPr/>
    </dgm:pt>
    <dgm:pt modelId="{CA178367-B4AE-4BC1-9BB6-7511A9A67619}" type="pres">
      <dgm:prSet presAssocID="{77F965D9-3476-452C-9346-B7F81998853C}" presName="Name50" presStyleLbl="parChTrans1D3" presStyleIdx="2" presStyleCnt="14"/>
      <dgm:spPr/>
      <dgm:t>
        <a:bodyPr/>
        <a:lstStyle/>
        <a:p>
          <a:endParaRPr lang="en-US"/>
        </a:p>
      </dgm:t>
    </dgm:pt>
    <dgm:pt modelId="{B612DF2B-0AED-44CB-B525-10BCC871AFB8}" type="pres">
      <dgm:prSet presAssocID="{F5B4032E-CE93-406B-A135-0B4BFCB9446B}" presName="hierRoot2" presStyleCnt="0">
        <dgm:presLayoutVars>
          <dgm:hierBranch val="init"/>
        </dgm:presLayoutVars>
      </dgm:prSet>
      <dgm:spPr/>
    </dgm:pt>
    <dgm:pt modelId="{F0563208-1E2E-440F-98BC-8EDFBA04856B}" type="pres">
      <dgm:prSet presAssocID="{F5B4032E-CE93-406B-A135-0B4BFCB9446B}" presName="rootComposite" presStyleCnt="0"/>
      <dgm:spPr/>
    </dgm:pt>
    <dgm:pt modelId="{758F6F95-F18A-45C5-BFCA-050F1F0335F1}" type="pres">
      <dgm:prSet presAssocID="{F5B4032E-CE93-406B-A135-0B4BFCB9446B}" presName="rootText" presStyleLbl="node3" presStyleIdx="2" presStyleCnt="14" custScaleX="88317" custScaleY="57881" custLinFactNeighborX="-7988">
        <dgm:presLayoutVars>
          <dgm:chPref val="3"/>
        </dgm:presLayoutVars>
      </dgm:prSet>
      <dgm:spPr/>
      <dgm:t>
        <a:bodyPr/>
        <a:lstStyle/>
        <a:p>
          <a:endParaRPr lang="en-US"/>
        </a:p>
      </dgm:t>
    </dgm:pt>
    <dgm:pt modelId="{5E0EB699-1BAC-4770-B3E9-537507219D2A}" type="pres">
      <dgm:prSet presAssocID="{F5B4032E-CE93-406B-A135-0B4BFCB9446B}" presName="rootConnector" presStyleLbl="node3" presStyleIdx="2" presStyleCnt="14"/>
      <dgm:spPr/>
      <dgm:t>
        <a:bodyPr/>
        <a:lstStyle/>
        <a:p>
          <a:endParaRPr lang="en-US"/>
        </a:p>
      </dgm:t>
    </dgm:pt>
    <dgm:pt modelId="{C0F1F105-87C0-45C0-ADE2-AAE54DD74C23}" type="pres">
      <dgm:prSet presAssocID="{F5B4032E-CE93-406B-A135-0B4BFCB9446B}" presName="hierChild4" presStyleCnt="0"/>
      <dgm:spPr/>
    </dgm:pt>
    <dgm:pt modelId="{D4F5B73C-1363-47A1-89E4-1A13DEC4CC53}" type="pres">
      <dgm:prSet presAssocID="{F5B4032E-CE93-406B-A135-0B4BFCB9446B}" presName="hierChild5" presStyleCnt="0"/>
      <dgm:spPr/>
    </dgm:pt>
    <dgm:pt modelId="{01676B3A-4672-4AD4-B8E7-E35D6CED5728}" type="pres">
      <dgm:prSet presAssocID="{461EE916-59A2-4F8B-9FBC-433042A4CCA2}" presName="hierChild5" presStyleCnt="0"/>
      <dgm:spPr/>
    </dgm:pt>
    <dgm:pt modelId="{56137A8E-3625-44E9-A3F6-46D191AC56B9}" type="pres">
      <dgm:prSet presAssocID="{725B9AE5-0B05-452B-8007-709E103F9405}" presName="Name37" presStyleLbl="parChTrans1D2" presStyleIdx="1" presStyleCnt="5"/>
      <dgm:spPr/>
      <dgm:t>
        <a:bodyPr/>
        <a:lstStyle/>
        <a:p>
          <a:endParaRPr lang="en-US"/>
        </a:p>
      </dgm:t>
    </dgm:pt>
    <dgm:pt modelId="{74CC947E-53B9-4382-B090-A679BC25E35C}" type="pres">
      <dgm:prSet presAssocID="{4AD39E15-9269-48FE-8456-8CD4F6A48E17}" presName="hierRoot2" presStyleCnt="0">
        <dgm:presLayoutVars>
          <dgm:hierBranch val="init"/>
        </dgm:presLayoutVars>
      </dgm:prSet>
      <dgm:spPr/>
    </dgm:pt>
    <dgm:pt modelId="{104D51F3-844A-4FD1-AD9B-A31B73F2AE1D}" type="pres">
      <dgm:prSet presAssocID="{4AD39E15-9269-48FE-8456-8CD4F6A48E17}" presName="rootComposite" presStyleCnt="0"/>
      <dgm:spPr/>
    </dgm:pt>
    <dgm:pt modelId="{F19CCB7E-8E6E-4CF2-ABA2-1DEE301DB16E}" type="pres">
      <dgm:prSet presAssocID="{4AD39E15-9269-48FE-8456-8CD4F6A48E17}" presName="rootText" presStyleLbl="node2" presStyleIdx="1" presStyleCnt="5" custLinFactNeighborX="-153">
        <dgm:presLayoutVars>
          <dgm:chPref val="3"/>
        </dgm:presLayoutVars>
      </dgm:prSet>
      <dgm:spPr/>
      <dgm:t>
        <a:bodyPr/>
        <a:lstStyle/>
        <a:p>
          <a:endParaRPr lang="en-US"/>
        </a:p>
      </dgm:t>
    </dgm:pt>
    <dgm:pt modelId="{EC2BD68E-1BD7-40AB-979C-5ED1E4C8DC7B}" type="pres">
      <dgm:prSet presAssocID="{4AD39E15-9269-48FE-8456-8CD4F6A48E17}" presName="rootConnector" presStyleLbl="node2" presStyleIdx="1" presStyleCnt="5"/>
      <dgm:spPr/>
      <dgm:t>
        <a:bodyPr/>
        <a:lstStyle/>
        <a:p>
          <a:endParaRPr lang="en-US"/>
        </a:p>
      </dgm:t>
    </dgm:pt>
    <dgm:pt modelId="{68205C3E-CECF-418F-92B3-884655DD9567}" type="pres">
      <dgm:prSet presAssocID="{4AD39E15-9269-48FE-8456-8CD4F6A48E17}" presName="hierChild4" presStyleCnt="0"/>
      <dgm:spPr/>
    </dgm:pt>
    <dgm:pt modelId="{41D6C2A2-24A8-4375-BFA2-4FAC29500924}" type="pres">
      <dgm:prSet presAssocID="{260FF185-D42E-4136-BCBD-FEF9CF15647C}" presName="Name37" presStyleLbl="parChTrans1D3" presStyleIdx="3" presStyleCnt="14"/>
      <dgm:spPr/>
      <dgm:t>
        <a:bodyPr/>
        <a:lstStyle/>
        <a:p>
          <a:endParaRPr lang="en-US"/>
        </a:p>
      </dgm:t>
    </dgm:pt>
    <dgm:pt modelId="{FED0B49D-66F2-4294-97DF-7B02C3E3935D}" type="pres">
      <dgm:prSet presAssocID="{B8167C6B-8377-4333-8B8B-E3555832D654}" presName="hierRoot2" presStyleCnt="0">
        <dgm:presLayoutVars>
          <dgm:hierBranch val="init"/>
        </dgm:presLayoutVars>
      </dgm:prSet>
      <dgm:spPr/>
    </dgm:pt>
    <dgm:pt modelId="{BF940861-5B56-4F25-983A-B94C5FF74EA9}" type="pres">
      <dgm:prSet presAssocID="{B8167C6B-8377-4333-8B8B-E3555832D654}" presName="rootComposite" presStyleCnt="0"/>
      <dgm:spPr/>
    </dgm:pt>
    <dgm:pt modelId="{87B48A67-F9C8-4ADB-972A-B81F1217F235}" type="pres">
      <dgm:prSet presAssocID="{B8167C6B-8377-4333-8B8B-E3555832D654}" presName="rootText" presStyleLbl="node3" presStyleIdx="3" presStyleCnt="14" custScaleX="88317" custScaleY="58878" custLinFactNeighborX="-5468">
        <dgm:presLayoutVars>
          <dgm:chPref val="3"/>
        </dgm:presLayoutVars>
      </dgm:prSet>
      <dgm:spPr/>
      <dgm:t>
        <a:bodyPr/>
        <a:lstStyle/>
        <a:p>
          <a:endParaRPr lang="en-US"/>
        </a:p>
      </dgm:t>
    </dgm:pt>
    <dgm:pt modelId="{ABE52CEC-E593-4443-869D-BC1430F48EA4}" type="pres">
      <dgm:prSet presAssocID="{B8167C6B-8377-4333-8B8B-E3555832D654}" presName="rootConnector" presStyleLbl="node3" presStyleIdx="3" presStyleCnt="14"/>
      <dgm:spPr/>
      <dgm:t>
        <a:bodyPr/>
        <a:lstStyle/>
        <a:p>
          <a:endParaRPr lang="en-US"/>
        </a:p>
      </dgm:t>
    </dgm:pt>
    <dgm:pt modelId="{E3074E4E-3235-4218-B950-28D3571874F0}" type="pres">
      <dgm:prSet presAssocID="{B8167C6B-8377-4333-8B8B-E3555832D654}" presName="hierChild4" presStyleCnt="0"/>
      <dgm:spPr/>
    </dgm:pt>
    <dgm:pt modelId="{7F11B082-03C2-47C4-B5B7-432168EB4452}" type="pres">
      <dgm:prSet presAssocID="{B8167C6B-8377-4333-8B8B-E3555832D654}" presName="hierChild5" presStyleCnt="0"/>
      <dgm:spPr/>
    </dgm:pt>
    <dgm:pt modelId="{B236F283-C6AF-4AD6-B42B-71624D0A8490}" type="pres">
      <dgm:prSet presAssocID="{017E3CCA-95BA-4E7D-BC41-C8D3643E2B06}" presName="Name37" presStyleLbl="parChTrans1D3" presStyleIdx="4" presStyleCnt="14"/>
      <dgm:spPr/>
      <dgm:t>
        <a:bodyPr/>
        <a:lstStyle/>
        <a:p>
          <a:endParaRPr lang="en-US"/>
        </a:p>
      </dgm:t>
    </dgm:pt>
    <dgm:pt modelId="{F1E2097A-8285-4A98-ADDF-DF903775A6C7}" type="pres">
      <dgm:prSet presAssocID="{C9B66C07-FB53-4736-9A83-06ABF49EB3EA}" presName="hierRoot2" presStyleCnt="0">
        <dgm:presLayoutVars>
          <dgm:hierBranch val="init"/>
        </dgm:presLayoutVars>
      </dgm:prSet>
      <dgm:spPr/>
    </dgm:pt>
    <dgm:pt modelId="{1D69E03F-D040-4AA7-9456-1DE624B3D7D7}" type="pres">
      <dgm:prSet presAssocID="{C9B66C07-FB53-4736-9A83-06ABF49EB3EA}" presName="rootComposite" presStyleCnt="0"/>
      <dgm:spPr/>
    </dgm:pt>
    <dgm:pt modelId="{596AB98D-8728-48E7-9131-1D5454F7D142}" type="pres">
      <dgm:prSet presAssocID="{C9B66C07-FB53-4736-9A83-06ABF49EB3EA}" presName="rootText" presStyleLbl="node3" presStyleIdx="4" presStyleCnt="14" custScaleX="88317" custScaleY="58878" custLinFactNeighborX="-5468">
        <dgm:presLayoutVars>
          <dgm:chPref val="3"/>
        </dgm:presLayoutVars>
      </dgm:prSet>
      <dgm:spPr/>
      <dgm:t>
        <a:bodyPr/>
        <a:lstStyle/>
        <a:p>
          <a:endParaRPr lang="en-US"/>
        </a:p>
      </dgm:t>
    </dgm:pt>
    <dgm:pt modelId="{97F0B052-97B5-4D43-9B99-33D23202082F}" type="pres">
      <dgm:prSet presAssocID="{C9B66C07-FB53-4736-9A83-06ABF49EB3EA}" presName="rootConnector" presStyleLbl="node3" presStyleIdx="4" presStyleCnt="14"/>
      <dgm:spPr/>
      <dgm:t>
        <a:bodyPr/>
        <a:lstStyle/>
        <a:p>
          <a:endParaRPr lang="en-US"/>
        </a:p>
      </dgm:t>
    </dgm:pt>
    <dgm:pt modelId="{1272E746-19EA-49A7-BAA1-E4E33A20A81A}" type="pres">
      <dgm:prSet presAssocID="{C9B66C07-FB53-4736-9A83-06ABF49EB3EA}" presName="hierChild4" presStyleCnt="0"/>
      <dgm:spPr/>
    </dgm:pt>
    <dgm:pt modelId="{DFD84ED8-6468-4A9B-AB08-6D9F9683F6F4}" type="pres">
      <dgm:prSet presAssocID="{C9B66C07-FB53-4736-9A83-06ABF49EB3EA}" presName="hierChild5" presStyleCnt="0"/>
      <dgm:spPr/>
    </dgm:pt>
    <dgm:pt modelId="{8D217063-ED22-47A1-902F-B88C99B052B0}" type="pres">
      <dgm:prSet presAssocID="{FC599D43-FACB-415A-A169-0FBEFFE62DE0}" presName="Name37" presStyleLbl="parChTrans1D3" presStyleIdx="5" presStyleCnt="14"/>
      <dgm:spPr/>
      <dgm:t>
        <a:bodyPr/>
        <a:lstStyle/>
        <a:p>
          <a:endParaRPr lang="en-US"/>
        </a:p>
      </dgm:t>
    </dgm:pt>
    <dgm:pt modelId="{A6166603-302B-4393-8BBB-DB5D7CFE9CC1}" type="pres">
      <dgm:prSet presAssocID="{6966557F-F098-4C3F-9810-AFDB8C6D5ACC}" presName="hierRoot2" presStyleCnt="0">
        <dgm:presLayoutVars>
          <dgm:hierBranch val="init"/>
        </dgm:presLayoutVars>
      </dgm:prSet>
      <dgm:spPr/>
    </dgm:pt>
    <dgm:pt modelId="{1987AE05-3EA5-41DC-939E-3864787765AE}" type="pres">
      <dgm:prSet presAssocID="{6966557F-F098-4C3F-9810-AFDB8C6D5ACC}" presName="rootComposite" presStyleCnt="0"/>
      <dgm:spPr/>
    </dgm:pt>
    <dgm:pt modelId="{5AE35F56-9B55-484B-9AA8-5D1F7E2B4BDF}" type="pres">
      <dgm:prSet presAssocID="{6966557F-F098-4C3F-9810-AFDB8C6D5ACC}" presName="rootText" presStyleLbl="node3" presStyleIdx="5" presStyleCnt="14" custScaleX="107643" custScaleY="58878" custLinFactNeighborX="-5468">
        <dgm:presLayoutVars>
          <dgm:chPref val="3"/>
        </dgm:presLayoutVars>
      </dgm:prSet>
      <dgm:spPr/>
      <dgm:t>
        <a:bodyPr/>
        <a:lstStyle/>
        <a:p>
          <a:endParaRPr lang="en-US"/>
        </a:p>
      </dgm:t>
    </dgm:pt>
    <dgm:pt modelId="{98CA691E-9B76-486C-B86C-601D77F02E05}" type="pres">
      <dgm:prSet presAssocID="{6966557F-F098-4C3F-9810-AFDB8C6D5ACC}" presName="rootConnector" presStyleLbl="node3" presStyleIdx="5" presStyleCnt="14"/>
      <dgm:spPr/>
      <dgm:t>
        <a:bodyPr/>
        <a:lstStyle/>
        <a:p>
          <a:endParaRPr lang="en-US"/>
        </a:p>
      </dgm:t>
    </dgm:pt>
    <dgm:pt modelId="{D4F18C6A-A4F1-41FC-A640-B1F3C36B15EC}" type="pres">
      <dgm:prSet presAssocID="{6966557F-F098-4C3F-9810-AFDB8C6D5ACC}" presName="hierChild4" presStyleCnt="0"/>
      <dgm:spPr/>
    </dgm:pt>
    <dgm:pt modelId="{49A24D9A-237C-484E-A600-3D089CB1214F}" type="pres">
      <dgm:prSet presAssocID="{6966557F-F098-4C3F-9810-AFDB8C6D5ACC}" presName="hierChild5" presStyleCnt="0"/>
      <dgm:spPr/>
    </dgm:pt>
    <dgm:pt modelId="{B0FBD73E-54F8-42C8-9AC1-BE315D9A7176}" type="pres">
      <dgm:prSet presAssocID="{4AD39E15-9269-48FE-8456-8CD4F6A48E17}" presName="hierChild5" presStyleCnt="0"/>
      <dgm:spPr/>
    </dgm:pt>
    <dgm:pt modelId="{F8E1D268-E470-480B-A9F4-67DF8A2CC65C}" type="pres">
      <dgm:prSet presAssocID="{D23973BA-3ADE-45B0-90F0-1BD4155F5ABE}" presName="Name37" presStyleLbl="parChTrans1D2" presStyleIdx="2" presStyleCnt="5"/>
      <dgm:spPr/>
      <dgm:t>
        <a:bodyPr/>
        <a:lstStyle/>
        <a:p>
          <a:endParaRPr lang="en-US"/>
        </a:p>
      </dgm:t>
    </dgm:pt>
    <dgm:pt modelId="{D3D17168-F703-4E7B-A0A0-6BCDC465757F}" type="pres">
      <dgm:prSet presAssocID="{B1208575-15A1-471E-BAE2-77655A1AB674}" presName="hierRoot2" presStyleCnt="0">
        <dgm:presLayoutVars>
          <dgm:hierBranch val="init"/>
        </dgm:presLayoutVars>
      </dgm:prSet>
      <dgm:spPr/>
    </dgm:pt>
    <dgm:pt modelId="{EA12B70C-414E-48ED-8492-D6C7E0DAC736}" type="pres">
      <dgm:prSet presAssocID="{B1208575-15A1-471E-BAE2-77655A1AB674}" presName="rootComposite" presStyleCnt="0"/>
      <dgm:spPr/>
    </dgm:pt>
    <dgm:pt modelId="{0E0E3BED-FAF1-47E4-AB63-31D5464807D9}" type="pres">
      <dgm:prSet presAssocID="{B1208575-15A1-471E-BAE2-77655A1AB674}" presName="rootText" presStyleLbl="node2" presStyleIdx="2" presStyleCnt="5" custLinFactNeighborX="0" custLinFactNeighborY="-1222">
        <dgm:presLayoutVars>
          <dgm:chPref val="3"/>
        </dgm:presLayoutVars>
      </dgm:prSet>
      <dgm:spPr/>
      <dgm:t>
        <a:bodyPr/>
        <a:lstStyle/>
        <a:p>
          <a:endParaRPr lang="en-US"/>
        </a:p>
      </dgm:t>
    </dgm:pt>
    <dgm:pt modelId="{8CC15557-A9B6-4168-91A9-122377B306CE}" type="pres">
      <dgm:prSet presAssocID="{B1208575-15A1-471E-BAE2-77655A1AB674}" presName="rootConnector" presStyleLbl="node2" presStyleIdx="2" presStyleCnt="5"/>
      <dgm:spPr/>
      <dgm:t>
        <a:bodyPr/>
        <a:lstStyle/>
        <a:p>
          <a:endParaRPr lang="en-US"/>
        </a:p>
      </dgm:t>
    </dgm:pt>
    <dgm:pt modelId="{1D577696-C827-4B13-AB0E-09AD5E0AB55D}" type="pres">
      <dgm:prSet presAssocID="{B1208575-15A1-471E-BAE2-77655A1AB674}" presName="hierChild4" presStyleCnt="0"/>
      <dgm:spPr/>
    </dgm:pt>
    <dgm:pt modelId="{B8468055-0E82-4220-854E-EFB56FE218CF}" type="pres">
      <dgm:prSet presAssocID="{30FA26F5-B1C3-455C-8BD8-9B5D663662CD}" presName="Name37" presStyleLbl="parChTrans1D3" presStyleIdx="6" presStyleCnt="14"/>
      <dgm:spPr/>
      <dgm:t>
        <a:bodyPr/>
        <a:lstStyle/>
        <a:p>
          <a:endParaRPr lang="en-US"/>
        </a:p>
      </dgm:t>
    </dgm:pt>
    <dgm:pt modelId="{B0660914-39C1-4C30-BB47-4C03D238CE85}" type="pres">
      <dgm:prSet presAssocID="{E88B854F-AAC5-40D5-AB86-23416E650439}" presName="hierRoot2" presStyleCnt="0">
        <dgm:presLayoutVars>
          <dgm:hierBranch val="init"/>
        </dgm:presLayoutVars>
      </dgm:prSet>
      <dgm:spPr/>
    </dgm:pt>
    <dgm:pt modelId="{E9DF5354-7E96-45C5-B3FB-580F917578E9}" type="pres">
      <dgm:prSet presAssocID="{E88B854F-AAC5-40D5-AB86-23416E650439}" presName="rootComposite" presStyleCnt="0"/>
      <dgm:spPr/>
    </dgm:pt>
    <dgm:pt modelId="{7FA141CC-3118-4EF0-8323-0692E4EF89B3}" type="pres">
      <dgm:prSet presAssocID="{E88B854F-AAC5-40D5-AB86-23416E650439}" presName="rootText" presStyleLbl="node3" presStyleIdx="6" presStyleCnt="14" custScaleX="88317" custScaleY="58878" custLinFactNeighborX="0" custLinFactNeighborY="-1222">
        <dgm:presLayoutVars>
          <dgm:chPref val="3"/>
        </dgm:presLayoutVars>
      </dgm:prSet>
      <dgm:spPr/>
      <dgm:t>
        <a:bodyPr/>
        <a:lstStyle/>
        <a:p>
          <a:endParaRPr lang="en-US"/>
        </a:p>
      </dgm:t>
    </dgm:pt>
    <dgm:pt modelId="{496823BE-29DB-4BC5-B301-7D3446E2550C}" type="pres">
      <dgm:prSet presAssocID="{E88B854F-AAC5-40D5-AB86-23416E650439}" presName="rootConnector" presStyleLbl="node3" presStyleIdx="6" presStyleCnt="14"/>
      <dgm:spPr/>
      <dgm:t>
        <a:bodyPr/>
        <a:lstStyle/>
        <a:p>
          <a:endParaRPr lang="en-US"/>
        </a:p>
      </dgm:t>
    </dgm:pt>
    <dgm:pt modelId="{0D9138AC-F576-44A2-B36F-AC06F5B8821E}" type="pres">
      <dgm:prSet presAssocID="{E88B854F-AAC5-40D5-AB86-23416E650439}" presName="hierChild4" presStyleCnt="0"/>
      <dgm:spPr/>
    </dgm:pt>
    <dgm:pt modelId="{44111CD7-28AB-4A03-B03E-E0D6ED2E8269}" type="pres">
      <dgm:prSet presAssocID="{E88B854F-AAC5-40D5-AB86-23416E650439}" presName="hierChild5" presStyleCnt="0"/>
      <dgm:spPr/>
    </dgm:pt>
    <dgm:pt modelId="{335C054A-4CF2-46F9-BD90-9D9F138B5109}" type="pres">
      <dgm:prSet presAssocID="{99AAE178-A10A-4FE0-9B31-AD8B7221509A}" presName="Name37" presStyleLbl="parChTrans1D3" presStyleIdx="7" presStyleCnt="14"/>
      <dgm:spPr/>
      <dgm:t>
        <a:bodyPr/>
        <a:lstStyle/>
        <a:p>
          <a:endParaRPr lang="en-US"/>
        </a:p>
      </dgm:t>
    </dgm:pt>
    <dgm:pt modelId="{8DB7E485-2615-419E-93DA-AA69E619FE7D}" type="pres">
      <dgm:prSet presAssocID="{535D324B-9E9A-4147-8F80-2CDD2F25E1EC}" presName="hierRoot2" presStyleCnt="0">
        <dgm:presLayoutVars>
          <dgm:hierBranch val="init"/>
        </dgm:presLayoutVars>
      </dgm:prSet>
      <dgm:spPr/>
    </dgm:pt>
    <dgm:pt modelId="{971F8EB9-BFBB-4DC1-9316-F6E71BD69A73}" type="pres">
      <dgm:prSet presAssocID="{535D324B-9E9A-4147-8F80-2CDD2F25E1EC}" presName="rootComposite" presStyleCnt="0"/>
      <dgm:spPr/>
    </dgm:pt>
    <dgm:pt modelId="{DBF4B027-9FEF-4B9A-8982-1245A95F9AE0}" type="pres">
      <dgm:prSet presAssocID="{535D324B-9E9A-4147-8F80-2CDD2F25E1EC}" presName="rootText" presStyleLbl="node3" presStyleIdx="7" presStyleCnt="14" custScaleX="88317" custScaleY="58878" custLinFactNeighborX="1222">
        <dgm:presLayoutVars>
          <dgm:chPref val="3"/>
        </dgm:presLayoutVars>
      </dgm:prSet>
      <dgm:spPr/>
      <dgm:t>
        <a:bodyPr/>
        <a:lstStyle/>
        <a:p>
          <a:endParaRPr lang="en-US"/>
        </a:p>
      </dgm:t>
    </dgm:pt>
    <dgm:pt modelId="{1EE62FC6-051F-45C3-AF0B-00C8B70A3524}" type="pres">
      <dgm:prSet presAssocID="{535D324B-9E9A-4147-8F80-2CDD2F25E1EC}" presName="rootConnector" presStyleLbl="node3" presStyleIdx="7" presStyleCnt="14"/>
      <dgm:spPr/>
      <dgm:t>
        <a:bodyPr/>
        <a:lstStyle/>
        <a:p>
          <a:endParaRPr lang="en-US"/>
        </a:p>
      </dgm:t>
    </dgm:pt>
    <dgm:pt modelId="{4EBCBAC1-50A4-4349-86FB-2ABE61FE0617}" type="pres">
      <dgm:prSet presAssocID="{535D324B-9E9A-4147-8F80-2CDD2F25E1EC}" presName="hierChild4" presStyleCnt="0"/>
      <dgm:spPr/>
    </dgm:pt>
    <dgm:pt modelId="{92DDBEDD-41D7-41B0-9E8A-CA44F8FBF043}" type="pres">
      <dgm:prSet presAssocID="{535D324B-9E9A-4147-8F80-2CDD2F25E1EC}" presName="hierChild5" presStyleCnt="0"/>
      <dgm:spPr/>
    </dgm:pt>
    <dgm:pt modelId="{EF4A0852-48F0-4E1F-9DCE-422AB9887F6A}" type="pres">
      <dgm:prSet presAssocID="{9FA0E398-A00B-478E-BBF0-FC91249E06FC}" presName="Name37" presStyleLbl="parChTrans1D3" presStyleIdx="8" presStyleCnt="14"/>
      <dgm:spPr/>
      <dgm:t>
        <a:bodyPr/>
        <a:lstStyle/>
        <a:p>
          <a:endParaRPr lang="en-US"/>
        </a:p>
      </dgm:t>
    </dgm:pt>
    <dgm:pt modelId="{1EA4F857-F3BE-43D2-962F-199AD424ABE4}" type="pres">
      <dgm:prSet presAssocID="{5345BE70-5713-47EA-BFB8-2CFDFEDBE735}" presName="hierRoot2" presStyleCnt="0">
        <dgm:presLayoutVars>
          <dgm:hierBranch val="init"/>
        </dgm:presLayoutVars>
      </dgm:prSet>
      <dgm:spPr/>
    </dgm:pt>
    <dgm:pt modelId="{A81EBF07-38A8-49F3-B9A9-7736DD39DC56}" type="pres">
      <dgm:prSet presAssocID="{5345BE70-5713-47EA-BFB8-2CFDFEDBE735}" presName="rootComposite" presStyleCnt="0"/>
      <dgm:spPr/>
    </dgm:pt>
    <dgm:pt modelId="{C78B7917-F3CA-428C-8366-1C9C4B50F2D3}" type="pres">
      <dgm:prSet presAssocID="{5345BE70-5713-47EA-BFB8-2CFDFEDBE735}" presName="rootText" presStyleLbl="node3" presStyleIdx="8" presStyleCnt="14" custScaleX="88317" custScaleY="58878" custLinFactNeighborX="1222">
        <dgm:presLayoutVars>
          <dgm:chPref val="3"/>
        </dgm:presLayoutVars>
      </dgm:prSet>
      <dgm:spPr/>
      <dgm:t>
        <a:bodyPr/>
        <a:lstStyle/>
        <a:p>
          <a:endParaRPr lang="en-US"/>
        </a:p>
      </dgm:t>
    </dgm:pt>
    <dgm:pt modelId="{EBA60FAD-8ED8-4020-B7A8-230207447B33}" type="pres">
      <dgm:prSet presAssocID="{5345BE70-5713-47EA-BFB8-2CFDFEDBE735}" presName="rootConnector" presStyleLbl="node3" presStyleIdx="8" presStyleCnt="14"/>
      <dgm:spPr/>
      <dgm:t>
        <a:bodyPr/>
        <a:lstStyle/>
        <a:p>
          <a:endParaRPr lang="en-US"/>
        </a:p>
      </dgm:t>
    </dgm:pt>
    <dgm:pt modelId="{C7ED35C7-105A-428F-BBB0-E76D6DA6D07F}" type="pres">
      <dgm:prSet presAssocID="{5345BE70-5713-47EA-BFB8-2CFDFEDBE735}" presName="hierChild4" presStyleCnt="0"/>
      <dgm:spPr/>
    </dgm:pt>
    <dgm:pt modelId="{F65C5F8F-5528-4640-9631-68B4F2AAF232}" type="pres">
      <dgm:prSet presAssocID="{5345BE70-5713-47EA-BFB8-2CFDFEDBE735}" presName="hierChild5" presStyleCnt="0"/>
      <dgm:spPr/>
    </dgm:pt>
    <dgm:pt modelId="{A066CC09-B74F-4C55-A555-002012EE633A}" type="pres">
      <dgm:prSet presAssocID="{B1208575-15A1-471E-BAE2-77655A1AB674}" presName="hierChild5" presStyleCnt="0"/>
      <dgm:spPr/>
    </dgm:pt>
    <dgm:pt modelId="{CD56B74D-EED7-4E01-8EC6-8DAD4068E440}" type="pres">
      <dgm:prSet presAssocID="{2B9ABC58-4C99-461F-9423-A8DB86EAB980}" presName="Name37" presStyleLbl="parChTrans1D2" presStyleIdx="3" presStyleCnt="5"/>
      <dgm:spPr/>
      <dgm:t>
        <a:bodyPr/>
        <a:lstStyle/>
        <a:p>
          <a:endParaRPr lang="en-US"/>
        </a:p>
      </dgm:t>
    </dgm:pt>
    <dgm:pt modelId="{1E53724F-C232-4E77-9A76-810A3195CC78}" type="pres">
      <dgm:prSet presAssocID="{39ED3ED0-932B-478E-B483-BAC89BBFA2CD}" presName="hierRoot2" presStyleCnt="0">
        <dgm:presLayoutVars>
          <dgm:hierBranch val="init"/>
        </dgm:presLayoutVars>
      </dgm:prSet>
      <dgm:spPr/>
    </dgm:pt>
    <dgm:pt modelId="{C153CD21-C96D-47DA-9582-A227F179FB4E}" type="pres">
      <dgm:prSet presAssocID="{39ED3ED0-932B-478E-B483-BAC89BBFA2CD}" presName="rootComposite" presStyleCnt="0"/>
      <dgm:spPr/>
    </dgm:pt>
    <dgm:pt modelId="{37509446-B29A-46EF-982B-57312F5DABEF}" type="pres">
      <dgm:prSet presAssocID="{39ED3ED0-932B-478E-B483-BAC89BBFA2CD}" presName="rootText" presStyleLbl="node2" presStyleIdx="3" presStyleCnt="5" custLinFactNeighborX="5308">
        <dgm:presLayoutVars>
          <dgm:chPref val="3"/>
        </dgm:presLayoutVars>
      </dgm:prSet>
      <dgm:spPr/>
      <dgm:t>
        <a:bodyPr/>
        <a:lstStyle/>
        <a:p>
          <a:endParaRPr lang="en-US"/>
        </a:p>
      </dgm:t>
    </dgm:pt>
    <dgm:pt modelId="{2424CD3B-6AAF-4C3C-A7A3-74D6D73D211A}" type="pres">
      <dgm:prSet presAssocID="{39ED3ED0-932B-478E-B483-BAC89BBFA2CD}" presName="rootConnector" presStyleLbl="node2" presStyleIdx="3" presStyleCnt="5"/>
      <dgm:spPr/>
      <dgm:t>
        <a:bodyPr/>
        <a:lstStyle/>
        <a:p>
          <a:endParaRPr lang="en-US"/>
        </a:p>
      </dgm:t>
    </dgm:pt>
    <dgm:pt modelId="{C081A22C-30FA-4371-8B37-A176031FC100}" type="pres">
      <dgm:prSet presAssocID="{39ED3ED0-932B-478E-B483-BAC89BBFA2CD}" presName="hierChild4" presStyleCnt="0"/>
      <dgm:spPr/>
    </dgm:pt>
    <dgm:pt modelId="{DE2DE032-FF88-41C1-9946-BF42E84E9167}" type="pres">
      <dgm:prSet presAssocID="{6FDD7323-05F1-49EB-9189-E4B47DD18281}" presName="Name37" presStyleLbl="parChTrans1D3" presStyleIdx="9" presStyleCnt="14"/>
      <dgm:spPr/>
      <dgm:t>
        <a:bodyPr/>
        <a:lstStyle/>
        <a:p>
          <a:endParaRPr lang="en-US"/>
        </a:p>
      </dgm:t>
    </dgm:pt>
    <dgm:pt modelId="{07951D98-F18A-4AF3-A3DB-F8BE74E65EE9}" type="pres">
      <dgm:prSet presAssocID="{BAB59940-BB92-43CA-B6B1-429ABCA0D98F}" presName="hierRoot2" presStyleCnt="0">
        <dgm:presLayoutVars>
          <dgm:hierBranch val="init"/>
        </dgm:presLayoutVars>
      </dgm:prSet>
      <dgm:spPr/>
    </dgm:pt>
    <dgm:pt modelId="{F1B79FBC-340B-4A94-871E-DB006563D7C6}" type="pres">
      <dgm:prSet presAssocID="{BAB59940-BB92-43CA-B6B1-429ABCA0D98F}" presName="rootComposite" presStyleCnt="0"/>
      <dgm:spPr/>
    </dgm:pt>
    <dgm:pt modelId="{A14566E7-6268-4CBA-B9F7-0EC252CDBBE2}" type="pres">
      <dgm:prSet presAssocID="{BAB59940-BB92-43CA-B6B1-429ABCA0D98F}" presName="rootText" presStyleLbl="node3" presStyleIdx="9" presStyleCnt="14" custScaleX="88317" custScaleY="58878" custLinFactNeighborX="1708">
        <dgm:presLayoutVars>
          <dgm:chPref val="3"/>
        </dgm:presLayoutVars>
      </dgm:prSet>
      <dgm:spPr/>
      <dgm:t>
        <a:bodyPr/>
        <a:lstStyle/>
        <a:p>
          <a:endParaRPr lang="en-US"/>
        </a:p>
      </dgm:t>
    </dgm:pt>
    <dgm:pt modelId="{7EAB9C5C-F34D-4982-978B-2BEAFE7D918B}" type="pres">
      <dgm:prSet presAssocID="{BAB59940-BB92-43CA-B6B1-429ABCA0D98F}" presName="rootConnector" presStyleLbl="node3" presStyleIdx="9" presStyleCnt="14"/>
      <dgm:spPr/>
      <dgm:t>
        <a:bodyPr/>
        <a:lstStyle/>
        <a:p>
          <a:endParaRPr lang="en-US"/>
        </a:p>
      </dgm:t>
    </dgm:pt>
    <dgm:pt modelId="{DA8AD0F5-FE54-419D-A33B-AAD6C4F4F55B}" type="pres">
      <dgm:prSet presAssocID="{BAB59940-BB92-43CA-B6B1-429ABCA0D98F}" presName="hierChild4" presStyleCnt="0"/>
      <dgm:spPr/>
    </dgm:pt>
    <dgm:pt modelId="{87A1CB3E-C54C-487A-AF11-99E952418F5E}" type="pres">
      <dgm:prSet presAssocID="{BAB59940-BB92-43CA-B6B1-429ABCA0D98F}" presName="hierChild5" presStyleCnt="0"/>
      <dgm:spPr/>
    </dgm:pt>
    <dgm:pt modelId="{54886442-87C7-446D-B9BA-42E73CE55D25}" type="pres">
      <dgm:prSet presAssocID="{BE57B1F0-B63D-4EFC-B2CD-0A808BBE8BCB}" presName="Name37" presStyleLbl="parChTrans1D3" presStyleIdx="10" presStyleCnt="14"/>
      <dgm:spPr/>
      <dgm:t>
        <a:bodyPr/>
        <a:lstStyle/>
        <a:p>
          <a:endParaRPr lang="en-US"/>
        </a:p>
      </dgm:t>
    </dgm:pt>
    <dgm:pt modelId="{90573306-E5B1-4BD8-BEFE-35870E4D4317}" type="pres">
      <dgm:prSet presAssocID="{3F1DAD54-E10B-4371-8D33-73C0FD745457}" presName="hierRoot2" presStyleCnt="0">
        <dgm:presLayoutVars>
          <dgm:hierBranch val="init"/>
        </dgm:presLayoutVars>
      </dgm:prSet>
      <dgm:spPr/>
    </dgm:pt>
    <dgm:pt modelId="{57763B02-0A7C-4A7B-A7CD-017FD78FE69E}" type="pres">
      <dgm:prSet presAssocID="{3F1DAD54-E10B-4371-8D33-73C0FD745457}" presName="rootComposite" presStyleCnt="0"/>
      <dgm:spPr/>
    </dgm:pt>
    <dgm:pt modelId="{70E2A9A0-9438-4721-BC49-8C4B8EED697A}" type="pres">
      <dgm:prSet presAssocID="{3F1DAD54-E10B-4371-8D33-73C0FD745457}" presName="rootText" presStyleLbl="node3" presStyleIdx="10" presStyleCnt="14" custScaleX="88317" custScaleY="58878" custLinFactNeighborX="1414" custLinFactNeighborY="1558">
        <dgm:presLayoutVars>
          <dgm:chPref val="3"/>
        </dgm:presLayoutVars>
      </dgm:prSet>
      <dgm:spPr/>
      <dgm:t>
        <a:bodyPr/>
        <a:lstStyle/>
        <a:p>
          <a:endParaRPr lang="en-US"/>
        </a:p>
      </dgm:t>
    </dgm:pt>
    <dgm:pt modelId="{7C4A86F5-9253-4D9A-B91E-250BC2B02ADF}" type="pres">
      <dgm:prSet presAssocID="{3F1DAD54-E10B-4371-8D33-73C0FD745457}" presName="rootConnector" presStyleLbl="node3" presStyleIdx="10" presStyleCnt="14"/>
      <dgm:spPr/>
      <dgm:t>
        <a:bodyPr/>
        <a:lstStyle/>
        <a:p>
          <a:endParaRPr lang="en-US"/>
        </a:p>
      </dgm:t>
    </dgm:pt>
    <dgm:pt modelId="{5BC3C24E-9849-4BB6-8687-09FF3AF3173F}" type="pres">
      <dgm:prSet presAssocID="{3F1DAD54-E10B-4371-8D33-73C0FD745457}" presName="hierChild4" presStyleCnt="0"/>
      <dgm:spPr/>
    </dgm:pt>
    <dgm:pt modelId="{2A06B737-D694-4A44-AAFC-42D0EE225A82}" type="pres">
      <dgm:prSet presAssocID="{3F1DAD54-E10B-4371-8D33-73C0FD745457}" presName="hierChild5" presStyleCnt="0"/>
      <dgm:spPr/>
    </dgm:pt>
    <dgm:pt modelId="{1EC9A39D-D6D3-4535-89E0-5FE3675488AF}" type="pres">
      <dgm:prSet presAssocID="{39ED3ED0-932B-478E-B483-BAC89BBFA2CD}" presName="hierChild5" presStyleCnt="0"/>
      <dgm:spPr/>
    </dgm:pt>
    <dgm:pt modelId="{B1F26094-8FBD-40FB-B1E7-0DC55863DC88}" type="pres">
      <dgm:prSet presAssocID="{B2B46AE3-CB35-418B-86EC-AD1F1D9790F4}" presName="Name37" presStyleLbl="parChTrans1D2" presStyleIdx="4" presStyleCnt="5"/>
      <dgm:spPr/>
      <dgm:t>
        <a:bodyPr/>
        <a:lstStyle/>
        <a:p>
          <a:endParaRPr lang="en-US"/>
        </a:p>
      </dgm:t>
    </dgm:pt>
    <dgm:pt modelId="{5A72CDB8-08F7-4440-BDC8-F9B64DDDC624}" type="pres">
      <dgm:prSet presAssocID="{51C9D7D8-DFAA-4252-BB6D-3A938905D41A}" presName="hierRoot2" presStyleCnt="0">
        <dgm:presLayoutVars>
          <dgm:hierBranch val="init"/>
        </dgm:presLayoutVars>
      </dgm:prSet>
      <dgm:spPr/>
    </dgm:pt>
    <dgm:pt modelId="{4E498CDA-2F28-464E-AF22-FE9E068D84FF}" type="pres">
      <dgm:prSet presAssocID="{51C9D7D8-DFAA-4252-BB6D-3A938905D41A}" presName="rootComposite" presStyleCnt="0"/>
      <dgm:spPr/>
    </dgm:pt>
    <dgm:pt modelId="{13A8C252-142C-4EF6-B81B-A64D68332E43}" type="pres">
      <dgm:prSet presAssocID="{51C9D7D8-DFAA-4252-BB6D-3A938905D41A}" presName="rootText" presStyleLbl="node2" presStyleIdx="4" presStyleCnt="5" custLinFactNeighborX="1385">
        <dgm:presLayoutVars>
          <dgm:chPref val="3"/>
        </dgm:presLayoutVars>
      </dgm:prSet>
      <dgm:spPr/>
      <dgm:t>
        <a:bodyPr/>
        <a:lstStyle/>
        <a:p>
          <a:endParaRPr lang="en-US"/>
        </a:p>
      </dgm:t>
    </dgm:pt>
    <dgm:pt modelId="{D9476BAC-04BC-46B6-A8C5-5EE73192D302}" type="pres">
      <dgm:prSet presAssocID="{51C9D7D8-DFAA-4252-BB6D-3A938905D41A}" presName="rootConnector" presStyleLbl="node2" presStyleIdx="4" presStyleCnt="5"/>
      <dgm:spPr/>
      <dgm:t>
        <a:bodyPr/>
        <a:lstStyle/>
        <a:p>
          <a:endParaRPr lang="en-US"/>
        </a:p>
      </dgm:t>
    </dgm:pt>
    <dgm:pt modelId="{58FFAB96-7678-4610-A1DF-8A8583682EFD}" type="pres">
      <dgm:prSet presAssocID="{51C9D7D8-DFAA-4252-BB6D-3A938905D41A}" presName="hierChild4" presStyleCnt="0"/>
      <dgm:spPr/>
    </dgm:pt>
    <dgm:pt modelId="{AAF7720C-DDB8-421E-BF63-DECF53B3E75B}" type="pres">
      <dgm:prSet presAssocID="{0B53BB95-4057-460A-A458-E44803C2560D}" presName="Name37" presStyleLbl="parChTrans1D3" presStyleIdx="11" presStyleCnt="14"/>
      <dgm:spPr/>
      <dgm:t>
        <a:bodyPr/>
        <a:lstStyle/>
        <a:p>
          <a:endParaRPr lang="en-US"/>
        </a:p>
      </dgm:t>
    </dgm:pt>
    <dgm:pt modelId="{1C6F27F0-EE4F-4787-9553-A4F23D2C069A}" type="pres">
      <dgm:prSet presAssocID="{A1018960-B801-4428-87CC-0632DE5FDAAC}" presName="hierRoot2" presStyleCnt="0">
        <dgm:presLayoutVars>
          <dgm:hierBranch val="init"/>
        </dgm:presLayoutVars>
      </dgm:prSet>
      <dgm:spPr/>
    </dgm:pt>
    <dgm:pt modelId="{A8995B10-50DF-43D8-9D2D-90B60DBB2E45}" type="pres">
      <dgm:prSet presAssocID="{A1018960-B801-4428-87CC-0632DE5FDAAC}" presName="rootComposite" presStyleCnt="0"/>
      <dgm:spPr/>
    </dgm:pt>
    <dgm:pt modelId="{65201850-E964-4EF8-BA53-319F4E8E49AE}" type="pres">
      <dgm:prSet presAssocID="{A1018960-B801-4428-87CC-0632DE5FDAAC}" presName="rootText" presStyleLbl="node3" presStyleIdx="11" presStyleCnt="14" custScaleX="88317" custScaleY="58878" custLinFactNeighborX="-5211" custLinFactNeighborY="7790">
        <dgm:presLayoutVars>
          <dgm:chPref val="3"/>
        </dgm:presLayoutVars>
      </dgm:prSet>
      <dgm:spPr/>
      <dgm:t>
        <a:bodyPr/>
        <a:lstStyle/>
        <a:p>
          <a:endParaRPr lang="en-US"/>
        </a:p>
      </dgm:t>
    </dgm:pt>
    <dgm:pt modelId="{1703C992-C760-4D14-A999-1C0DB0E86F36}" type="pres">
      <dgm:prSet presAssocID="{A1018960-B801-4428-87CC-0632DE5FDAAC}" presName="rootConnector" presStyleLbl="node3" presStyleIdx="11" presStyleCnt="14"/>
      <dgm:spPr/>
      <dgm:t>
        <a:bodyPr/>
        <a:lstStyle/>
        <a:p>
          <a:endParaRPr lang="en-US"/>
        </a:p>
      </dgm:t>
    </dgm:pt>
    <dgm:pt modelId="{8D9C6E45-8182-491C-A716-91B1E7D05F72}" type="pres">
      <dgm:prSet presAssocID="{A1018960-B801-4428-87CC-0632DE5FDAAC}" presName="hierChild4" presStyleCnt="0"/>
      <dgm:spPr/>
    </dgm:pt>
    <dgm:pt modelId="{7DE8BF39-EF5B-43E8-BB22-60A7B33ECD15}" type="pres">
      <dgm:prSet presAssocID="{A1018960-B801-4428-87CC-0632DE5FDAAC}" presName="hierChild5" presStyleCnt="0"/>
      <dgm:spPr/>
    </dgm:pt>
    <dgm:pt modelId="{B119FBE8-B595-4B52-B62F-BB6CE697B0BA}" type="pres">
      <dgm:prSet presAssocID="{96DB5CC2-87E7-4FC4-89AC-A47B192399CE}" presName="Name37" presStyleLbl="parChTrans1D3" presStyleIdx="12" presStyleCnt="14"/>
      <dgm:spPr/>
      <dgm:t>
        <a:bodyPr/>
        <a:lstStyle/>
        <a:p>
          <a:endParaRPr lang="en-US"/>
        </a:p>
      </dgm:t>
    </dgm:pt>
    <dgm:pt modelId="{DFF29BE8-1015-427D-A05D-AED0ECD6E769}" type="pres">
      <dgm:prSet presAssocID="{10B107B0-6C59-4364-B020-9C17EEA4D3EF}" presName="hierRoot2" presStyleCnt="0">
        <dgm:presLayoutVars>
          <dgm:hierBranch val="init"/>
        </dgm:presLayoutVars>
      </dgm:prSet>
      <dgm:spPr/>
    </dgm:pt>
    <dgm:pt modelId="{67BB52A2-7A3E-402F-AB35-92B2496A9F5D}" type="pres">
      <dgm:prSet presAssocID="{10B107B0-6C59-4364-B020-9C17EEA4D3EF}" presName="rootComposite" presStyleCnt="0"/>
      <dgm:spPr/>
    </dgm:pt>
    <dgm:pt modelId="{50B3D60D-7E69-4088-8164-7F6DAC0EAA74}" type="pres">
      <dgm:prSet presAssocID="{10B107B0-6C59-4364-B020-9C17EEA4D3EF}" presName="rootText" presStyleLbl="node3" presStyleIdx="12" presStyleCnt="14" custScaleX="88317" custScaleY="58878" custLinFactNeighborX="-5211" custLinFactNeighborY="9346">
        <dgm:presLayoutVars>
          <dgm:chPref val="3"/>
        </dgm:presLayoutVars>
      </dgm:prSet>
      <dgm:spPr/>
      <dgm:t>
        <a:bodyPr/>
        <a:lstStyle/>
        <a:p>
          <a:endParaRPr lang="en-US"/>
        </a:p>
      </dgm:t>
    </dgm:pt>
    <dgm:pt modelId="{B9502AAF-5A45-4348-8085-0A1FE1C87CF2}" type="pres">
      <dgm:prSet presAssocID="{10B107B0-6C59-4364-B020-9C17EEA4D3EF}" presName="rootConnector" presStyleLbl="node3" presStyleIdx="12" presStyleCnt="14"/>
      <dgm:spPr/>
      <dgm:t>
        <a:bodyPr/>
        <a:lstStyle/>
        <a:p>
          <a:endParaRPr lang="en-US"/>
        </a:p>
      </dgm:t>
    </dgm:pt>
    <dgm:pt modelId="{FBDDCB3A-ED9C-4C9A-BF84-E56829DA2F5E}" type="pres">
      <dgm:prSet presAssocID="{10B107B0-6C59-4364-B020-9C17EEA4D3EF}" presName="hierChild4" presStyleCnt="0"/>
      <dgm:spPr/>
    </dgm:pt>
    <dgm:pt modelId="{1732AA64-51EC-45FE-B761-88EA1630AB3B}" type="pres">
      <dgm:prSet presAssocID="{10B107B0-6C59-4364-B020-9C17EEA4D3EF}" presName="hierChild5" presStyleCnt="0"/>
      <dgm:spPr/>
    </dgm:pt>
    <dgm:pt modelId="{965A3790-0499-4CDC-89BF-B0051288964E}" type="pres">
      <dgm:prSet presAssocID="{5C3A5FC4-D44B-4650-B596-4B03C365D9D2}" presName="Name37" presStyleLbl="parChTrans1D3" presStyleIdx="13" presStyleCnt="14"/>
      <dgm:spPr/>
      <dgm:t>
        <a:bodyPr/>
        <a:lstStyle/>
        <a:p>
          <a:endParaRPr lang="en-US"/>
        </a:p>
      </dgm:t>
    </dgm:pt>
    <dgm:pt modelId="{A1E5992D-ED26-4272-AE3E-379FA50F1D6E}" type="pres">
      <dgm:prSet presAssocID="{46D3D434-8686-4CAD-A962-B5FDDA4037C0}" presName="hierRoot2" presStyleCnt="0">
        <dgm:presLayoutVars>
          <dgm:hierBranch val="init"/>
        </dgm:presLayoutVars>
      </dgm:prSet>
      <dgm:spPr/>
    </dgm:pt>
    <dgm:pt modelId="{0E36BC91-2B53-4BDC-A880-5E6E6DD7367B}" type="pres">
      <dgm:prSet presAssocID="{46D3D434-8686-4CAD-A962-B5FDDA4037C0}" presName="rootComposite" presStyleCnt="0"/>
      <dgm:spPr/>
    </dgm:pt>
    <dgm:pt modelId="{C35FADF9-0834-40D1-8537-A8535CBB9DDB}" type="pres">
      <dgm:prSet presAssocID="{46D3D434-8686-4CAD-A962-B5FDDA4037C0}" presName="rootText" presStyleLbl="node3" presStyleIdx="13" presStyleCnt="14" custScaleX="79964" custScaleY="55448">
        <dgm:presLayoutVars>
          <dgm:chPref val="3"/>
        </dgm:presLayoutVars>
      </dgm:prSet>
      <dgm:spPr/>
      <dgm:t>
        <a:bodyPr/>
        <a:lstStyle/>
        <a:p>
          <a:endParaRPr lang="en-US"/>
        </a:p>
      </dgm:t>
    </dgm:pt>
    <dgm:pt modelId="{081C656D-C8B5-46D0-A61E-2AF8E4539202}" type="pres">
      <dgm:prSet presAssocID="{46D3D434-8686-4CAD-A962-B5FDDA4037C0}" presName="rootConnector" presStyleLbl="node3" presStyleIdx="13" presStyleCnt="14"/>
      <dgm:spPr/>
      <dgm:t>
        <a:bodyPr/>
        <a:lstStyle/>
        <a:p>
          <a:endParaRPr lang="en-US"/>
        </a:p>
      </dgm:t>
    </dgm:pt>
    <dgm:pt modelId="{33CFD940-9213-4912-8FDC-71697F3B3130}" type="pres">
      <dgm:prSet presAssocID="{46D3D434-8686-4CAD-A962-B5FDDA4037C0}" presName="hierChild4" presStyleCnt="0"/>
      <dgm:spPr/>
    </dgm:pt>
    <dgm:pt modelId="{E3594D38-DB8D-44DA-AE23-A7E3EB7AD180}" type="pres">
      <dgm:prSet presAssocID="{46D3D434-8686-4CAD-A962-B5FDDA4037C0}" presName="hierChild5" presStyleCnt="0"/>
      <dgm:spPr/>
    </dgm:pt>
    <dgm:pt modelId="{913D7614-35A9-41C9-B7E1-9FB697067520}" type="pres">
      <dgm:prSet presAssocID="{51C9D7D8-DFAA-4252-BB6D-3A938905D41A}" presName="hierChild5" presStyleCnt="0"/>
      <dgm:spPr/>
    </dgm:pt>
    <dgm:pt modelId="{E66C5980-A4B5-4EB7-A8E5-96E0A85B57CE}" type="pres">
      <dgm:prSet presAssocID="{FD49D45E-8F8A-45F0-8BD4-76EAAA301B8F}" presName="hierChild3" presStyleCnt="0"/>
      <dgm:spPr/>
    </dgm:pt>
  </dgm:ptLst>
  <dgm:cxnLst>
    <dgm:cxn modelId="{AAA801F5-54A3-4D6F-B5B0-8149B530CF07}" type="presOf" srcId="{C73B55EF-03F5-4654-86CD-69284444A883}" destId="{B380F09F-FA97-4AE9-A309-B2A3569A1117}" srcOrd="0" destOrd="0" presId="urn:microsoft.com/office/officeart/2005/8/layout/orgChart1"/>
    <dgm:cxn modelId="{037E71AC-2562-47F8-9056-ACA0B09BE057}" type="presOf" srcId="{8BFD30C6-7830-4EDB-9087-2F12AA952B17}" destId="{62B63D10-FB1B-43F0-95E8-860C4E55AB79}" srcOrd="0" destOrd="0" presId="urn:microsoft.com/office/officeart/2005/8/layout/orgChart1"/>
    <dgm:cxn modelId="{481E256C-B999-4944-BA2F-5E812A92DFB8}" type="presOf" srcId="{C9B66C07-FB53-4736-9A83-06ABF49EB3EA}" destId="{97F0B052-97B5-4D43-9B99-33D23202082F}" srcOrd="1" destOrd="0" presId="urn:microsoft.com/office/officeart/2005/8/layout/orgChart1"/>
    <dgm:cxn modelId="{AF8A830A-72B8-44CA-98EE-A40CCC57502B}" type="presOf" srcId="{4AD39E15-9269-48FE-8456-8CD4F6A48E17}" destId="{F19CCB7E-8E6E-4CF2-ABA2-1DEE301DB16E}" srcOrd="0" destOrd="0" presId="urn:microsoft.com/office/officeart/2005/8/layout/orgChart1"/>
    <dgm:cxn modelId="{2FA2BAB5-6A1A-4F1C-A428-E794B31CCEE6}" srcId="{51C9D7D8-DFAA-4252-BB6D-3A938905D41A}" destId="{10B107B0-6C59-4364-B020-9C17EEA4D3EF}" srcOrd="1" destOrd="0" parTransId="{96DB5CC2-87E7-4FC4-89AC-A47B192399CE}" sibTransId="{CDEEE41C-43CE-48D0-81D9-226969CFD9DD}"/>
    <dgm:cxn modelId="{07DC9A79-D5FE-4524-9522-AC6E70C89A57}" type="presOf" srcId="{F5B4032E-CE93-406B-A135-0B4BFCB9446B}" destId="{5E0EB699-1BAC-4770-B3E9-537507219D2A}" srcOrd="1" destOrd="0" presId="urn:microsoft.com/office/officeart/2005/8/layout/orgChart1"/>
    <dgm:cxn modelId="{A8270C8C-99F4-42A4-BDC7-FA9FAC2678A1}" srcId="{461EE916-59A2-4F8B-9FBC-433042A4CCA2}" destId="{1A44007D-6DCD-49F9-B20E-6DF76E1B7B65}" srcOrd="1" destOrd="0" parTransId="{C73B55EF-03F5-4654-86CD-69284444A883}" sibTransId="{4E1BF729-3607-461C-BD2B-8C600939E536}"/>
    <dgm:cxn modelId="{34602338-AE95-4CCF-B679-0AF038EE4EA1}" type="presOf" srcId="{461EE916-59A2-4F8B-9FBC-433042A4CCA2}" destId="{9F1BD9FD-8F31-41BC-B661-4028215DD919}" srcOrd="0" destOrd="0" presId="urn:microsoft.com/office/officeart/2005/8/layout/orgChart1"/>
    <dgm:cxn modelId="{29D4D29B-5C58-44EA-A071-A765388ABCC1}" type="presOf" srcId="{77F965D9-3476-452C-9346-B7F81998853C}" destId="{CA178367-B4AE-4BC1-9BB6-7511A9A67619}" srcOrd="0" destOrd="0" presId="urn:microsoft.com/office/officeart/2005/8/layout/orgChart1"/>
    <dgm:cxn modelId="{B7C50772-DCCA-4B93-9427-26F662FBD8D0}" type="presOf" srcId="{BAB59940-BB92-43CA-B6B1-429ABCA0D98F}" destId="{7EAB9C5C-F34D-4982-978B-2BEAFE7D918B}" srcOrd="1" destOrd="0" presId="urn:microsoft.com/office/officeart/2005/8/layout/orgChart1"/>
    <dgm:cxn modelId="{D1F8F78A-1D77-4539-98C5-A1A9C7F93A95}" type="presOf" srcId="{6966557F-F098-4C3F-9810-AFDB8C6D5ACC}" destId="{5AE35F56-9B55-484B-9AA8-5D1F7E2B4BDF}" srcOrd="0" destOrd="0" presId="urn:microsoft.com/office/officeart/2005/8/layout/orgChart1"/>
    <dgm:cxn modelId="{11E93DE8-5C97-4EAB-93E4-F7BB35479203}" type="presOf" srcId="{B2B46AE3-CB35-418B-86EC-AD1F1D9790F4}" destId="{B1F26094-8FBD-40FB-B1E7-0DC55863DC88}" srcOrd="0" destOrd="0" presId="urn:microsoft.com/office/officeart/2005/8/layout/orgChart1"/>
    <dgm:cxn modelId="{688B718D-7DF2-4AEA-B733-D00791DD570E}" type="presOf" srcId="{46D3D434-8686-4CAD-A962-B5FDDA4037C0}" destId="{081C656D-C8B5-46D0-A61E-2AF8E4539202}" srcOrd="1" destOrd="0" presId="urn:microsoft.com/office/officeart/2005/8/layout/orgChart1"/>
    <dgm:cxn modelId="{F6B25875-E9BA-49FA-95C6-1F23E3B69775}" type="presOf" srcId="{55C2CE46-CAE3-49BE-B04D-FD585C0EDCCA}" destId="{502F6D40-A4D7-442E-B942-3A2413A94B72}" srcOrd="0" destOrd="0" presId="urn:microsoft.com/office/officeart/2005/8/layout/orgChart1"/>
    <dgm:cxn modelId="{59E5FCE3-E373-40F2-BA99-34CC42EE9546}" srcId="{461EE916-59A2-4F8B-9FBC-433042A4CCA2}" destId="{39D08D63-D12E-4E59-AACA-F7EE34160FE2}" srcOrd="0" destOrd="0" parTransId="{8BFD30C6-7830-4EDB-9087-2F12AA952B17}" sibTransId="{AA27F364-CF11-49AB-B9FE-D2568880EC7F}"/>
    <dgm:cxn modelId="{B21EB11F-3267-4F46-AAA9-36F9D6016E1D}" type="presOf" srcId="{51C9D7D8-DFAA-4252-BB6D-3A938905D41A}" destId="{13A8C252-142C-4EF6-B81B-A64D68332E43}" srcOrd="0" destOrd="0" presId="urn:microsoft.com/office/officeart/2005/8/layout/orgChart1"/>
    <dgm:cxn modelId="{34BC865B-6169-4C21-B0E8-87B12A9120F2}" type="presOf" srcId="{A1018960-B801-4428-87CC-0632DE5FDAAC}" destId="{1703C992-C760-4D14-A999-1C0DB0E86F36}" srcOrd="1" destOrd="0" presId="urn:microsoft.com/office/officeart/2005/8/layout/orgChart1"/>
    <dgm:cxn modelId="{383E8FCF-8756-4BA5-B12F-2CDA6A44DA7F}" type="presOf" srcId="{10B107B0-6C59-4364-B020-9C17EEA4D3EF}" destId="{50B3D60D-7E69-4088-8164-7F6DAC0EAA74}" srcOrd="0" destOrd="0" presId="urn:microsoft.com/office/officeart/2005/8/layout/orgChart1"/>
    <dgm:cxn modelId="{95F898A3-163D-421B-83A1-8F9C360C6A1C}" srcId="{39ED3ED0-932B-478E-B483-BAC89BBFA2CD}" destId="{BAB59940-BB92-43CA-B6B1-429ABCA0D98F}" srcOrd="0" destOrd="0" parTransId="{6FDD7323-05F1-49EB-9189-E4B47DD18281}" sibTransId="{8CC0723C-8632-4DC1-B188-907D4C938AA4}"/>
    <dgm:cxn modelId="{7EB613B6-0ACC-4844-B542-F820284CAAF6}" srcId="{51C9D7D8-DFAA-4252-BB6D-3A938905D41A}" destId="{46D3D434-8686-4CAD-A962-B5FDDA4037C0}" srcOrd="2" destOrd="0" parTransId="{5C3A5FC4-D44B-4650-B596-4B03C365D9D2}" sibTransId="{458CD6A8-CDC3-49FA-A9B3-74B6B20AC233}"/>
    <dgm:cxn modelId="{96E10517-996E-4BB5-A2CB-AAB1CF10B7EE}" type="presOf" srcId="{FD49D45E-8F8A-45F0-8BD4-76EAAA301B8F}" destId="{38705D36-CF42-4903-B622-91D504B70880}" srcOrd="1" destOrd="0" presId="urn:microsoft.com/office/officeart/2005/8/layout/orgChart1"/>
    <dgm:cxn modelId="{6F3E4422-47E9-4A13-8B2D-E76A97D9F9C4}" type="presOf" srcId="{FC599D43-FACB-415A-A169-0FBEFFE62DE0}" destId="{8D217063-ED22-47A1-902F-B88C99B052B0}" srcOrd="0" destOrd="0" presId="urn:microsoft.com/office/officeart/2005/8/layout/orgChart1"/>
    <dgm:cxn modelId="{5D99137F-66CB-4840-B004-631A18EE8D80}" type="presOf" srcId="{4AD39E15-9269-48FE-8456-8CD4F6A48E17}" destId="{EC2BD68E-1BD7-40AB-979C-5ED1E4C8DC7B}" srcOrd="1" destOrd="0" presId="urn:microsoft.com/office/officeart/2005/8/layout/orgChart1"/>
    <dgm:cxn modelId="{B0635B39-6F38-4DBD-9956-76C8481DE51D}" type="presOf" srcId="{B72142FA-570B-4789-A838-B2712F383305}" destId="{900CAD88-E379-44B7-8629-0907EDC18412}" srcOrd="0" destOrd="0" presId="urn:microsoft.com/office/officeart/2005/8/layout/orgChart1"/>
    <dgm:cxn modelId="{99576CCC-DE5E-40ED-B25D-796B35B22A33}" type="presOf" srcId="{9FA0E398-A00B-478E-BBF0-FC91249E06FC}" destId="{EF4A0852-48F0-4E1F-9DCE-422AB9887F6A}" srcOrd="0" destOrd="0" presId="urn:microsoft.com/office/officeart/2005/8/layout/orgChart1"/>
    <dgm:cxn modelId="{2A60A78E-B80E-44B0-80C1-2495B72576F2}" type="presOf" srcId="{F5B4032E-CE93-406B-A135-0B4BFCB9446B}" destId="{758F6F95-F18A-45C5-BFCA-050F1F0335F1}" srcOrd="0" destOrd="0" presId="urn:microsoft.com/office/officeart/2005/8/layout/orgChart1"/>
    <dgm:cxn modelId="{05D90532-FDFE-465D-B8D3-4B2DAB735607}" type="presOf" srcId="{39ED3ED0-932B-478E-B483-BAC89BBFA2CD}" destId="{37509446-B29A-46EF-982B-57312F5DABEF}" srcOrd="0" destOrd="0" presId="urn:microsoft.com/office/officeart/2005/8/layout/orgChart1"/>
    <dgm:cxn modelId="{7205FE56-7F19-4820-A932-E1E691CBA82B}" type="presOf" srcId="{B8167C6B-8377-4333-8B8B-E3555832D654}" destId="{87B48A67-F9C8-4ADB-972A-B81F1217F235}" srcOrd="0" destOrd="0" presId="urn:microsoft.com/office/officeart/2005/8/layout/orgChart1"/>
    <dgm:cxn modelId="{6F15078C-7188-4B3C-BF5B-671BEB698873}" srcId="{B1208575-15A1-471E-BAE2-77655A1AB674}" destId="{535D324B-9E9A-4147-8F80-2CDD2F25E1EC}" srcOrd="1" destOrd="0" parTransId="{99AAE178-A10A-4FE0-9B31-AD8B7221509A}" sibTransId="{20FC7EB4-3B9E-4039-AA93-8708E9F26333}"/>
    <dgm:cxn modelId="{B31527E7-7F6F-4042-9E0A-8CFE18AE0406}" type="presOf" srcId="{39D08D63-D12E-4E59-AACA-F7EE34160FE2}" destId="{7C6DEF22-8121-4C16-AABD-CE5316A59E3C}" srcOrd="0" destOrd="0" presId="urn:microsoft.com/office/officeart/2005/8/layout/orgChart1"/>
    <dgm:cxn modelId="{E6535A87-AAE5-405A-95CF-E09692586D69}" type="presOf" srcId="{39ED3ED0-932B-478E-B483-BAC89BBFA2CD}" destId="{2424CD3B-6AAF-4C3C-A7A3-74D6D73D211A}" srcOrd="1" destOrd="0" presId="urn:microsoft.com/office/officeart/2005/8/layout/orgChart1"/>
    <dgm:cxn modelId="{6A8BFC05-C80E-4C73-A363-33F63E065FFC}" type="presOf" srcId="{6FDD7323-05F1-49EB-9189-E4B47DD18281}" destId="{DE2DE032-FF88-41C1-9946-BF42E84E9167}" srcOrd="0" destOrd="0" presId="urn:microsoft.com/office/officeart/2005/8/layout/orgChart1"/>
    <dgm:cxn modelId="{0F647039-427C-4A29-A254-0CFBF31489C2}" type="presOf" srcId="{E88B854F-AAC5-40D5-AB86-23416E650439}" destId="{496823BE-29DB-4BC5-B301-7D3446E2550C}" srcOrd="1" destOrd="0" presId="urn:microsoft.com/office/officeart/2005/8/layout/orgChart1"/>
    <dgm:cxn modelId="{E5257CEF-141E-40C0-AB92-C3F25719CD4C}" type="presOf" srcId="{FD49D45E-8F8A-45F0-8BD4-76EAAA301B8F}" destId="{6964B82A-A74F-4C82-953D-7D7208BE45A6}" srcOrd="0" destOrd="0" presId="urn:microsoft.com/office/officeart/2005/8/layout/orgChart1"/>
    <dgm:cxn modelId="{DEC8C42A-A50A-406E-BA33-0E99B01D2920}" type="presOf" srcId="{5345BE70-5713-47EA-BFB8-2CFDFEDBE735}" destId="{EBA60FAD-8ED8-4020-B7A8-230207447B33}" srcOrd="1" destOrd="0" presId="urn:microsoft.com/office/officeart/2005/8/layout/orgChart1"/>
    <dgm:cxn modelId="{34862158-EE79-4F3F-8CB9-6CA818953D02}" type="presOf" srcId="{2B9ABC58-4C99-461F-9423-A8DB86EAB980}" destId="{CD56B74D-EED7-4E01-8EC6-8DAD4068E440}" srcOrd="0" destOrd="0" presId="urn:microsoft.com/office/officeart/2005/8/layout/orgChart1"/>
    <dgm:cxn modelId="{748A5366-D8AE-4382-8D81-67470FAF6288}" srcId="{461EE916-59A2-4F8B-9FBC-433042A4CCA2}" destId="{F5B4032E-CE93-406B-A135-0B4BFCB9446B}" srcOrd="2" destOrd="0" parTransId="{77F965D9-3476-452C-9346-B7F81998853C}" sibTransId="{9AB709EC-DAEA-4F1D-9434-9BF503CF00D1}"/>
    <dgm:cxn modelId="{4D64566D-9A8A-4B6C-A7BE-53FCFC4A67B9}" srcId="{55C2CE46-CAE3-49BE-B04D-FD585C0EDCCA}" destId="{FD49D45E-8F8A-45F0-8BD4-76EAAA301B8F}" srcOrd="0" destOrd="0" parTransId="{7228DEFC-291C-4F1E-B05F-A3A5DD3069D5}" sibTransId="{EA67C3C5-6CBE-42A8-99E3-A8DCDDAFA597}"/>
    <dgm:cxn modelId="{AB1512C5-96FD-4179-AC02-FF959537DBFC}" type="presOf" srcId="{B1208575-15A1-471E-BAE2-77655A1AB674}" destId="{8CC15557-A9B6-4168-91A9-122377B306CE}" srcOrd="1" destOrd="0" presId="urn:microsoft.com/office/officeart/2005/8/layout/orgChart1"/>
    <dgm:cxn modelId="{7C3041B6-7361-4C93-9002-0921633606AA}" srcId="{4AD39E15-9269-48FE-8456-8CD4F6A48E17}" destId="{6966557F-F098-4C3F-9810-AFDB8C6D5ACC}" srcOrd="2" destOrd="0" parTransId="{FC599D43-FACB-415A-A169-0FBEFFE62DE0}" sibTransId="{502F335B-8CD1-4A6E-A9F1-D8676F15CE51}"/>
    <dgm:cxn modelId="{C8742F38-1205-4404-BCCC-3EDF29BAF2F2}" type="presOf" srcId="{A1018960-B801-4428-87CC-0632DE5FDAAC}" destId="{65201850-E964-4EF8-BA53-319F4E8E49AE}" srcOrd="0" destOrd="0" presId="urn:microsoft.com/office/officeart/2005/8/layout/orgChart1"/>
    <dgm:cxn modelId="{9D5C0251-470C-4A58-A7B8-E127EF2B0F46}" type="presOf" srcId="{99AAE178-A10A-4FE0-9B31-AD8B7221509A}" destId="{335C054A-4CF2-46F9-BD90-9D9F138B5109}" srcOrd="0" destOrd="0" presId="urn:microsoft.com/office/officeart/2005/8/layout/orgChart1"/>
    <dgm:cxn modelId="{4258E874-CB7D-447D-806A-1A60BA5331AF}" type="presOf" srcId="{535D324B-9E9A-4147-8F80-2CDD2F25E1EC}" destId="{1EE62FC6-051F-45C3-AF0B-00C8B70A3524}" srcOrd="1" destOrd="0" presId="urn:microsoft.com/office/officeart/2005/8/layout/orgChart1"/>
    <dgm:cxn modelId="{39621E60-AFF9-4536-8E05-DF3064867682}" srcId="{FD49D45E-8F8A-45F0-8BD4-76EAAA301B8F}" destId="{51C9D7D8-DFAA-4252-BB6D-3A938905D41A}" srcOrd="4" destOrd="0" parTransId="{B2B46AE3-CB35-418B-86EC-AD1F1D9790F4}" sibTransId="{87AB918B-F0A7-438E-8070-AD40A815D5DB}"/>
    <dgm:cxn modelId="{325A0A33-3FCD-476F-8614-6F644DAE1DE1}" type="presOf" srcId="{39D08D63-D12E-4E59-AACA-F7EE34160FE2}" destId="{4B850F25-DB13-4072-985D-7EEC182BAADC}" srcOrd="1" destOrd="0" presId="urn:microsoft.com/office/officeart/2005/8/layout/orgChart1"/>
    <dgm:cxn modelId="{93C6D44C-C434-4D5C-BF94-D7543F924AE7}" type="presOf" srcId="{96DB5CC2-87E7-4FC4-89AC-A47B192399CE}" destId="{B119FBE8-B595-4B52-B62F-BB6CE697B0BA}" srcOrd="0" destOrd="0" presId="urn:microsoft.com/office/officeart/2005/8/layout/orgChart1"/>
    <dgm:cxn modelId="{7B0E4C8B-BF3F-4E7F-ACAC-FF1A85AB6E23}" type="presOf" srcId="{BAB59940-BB92-43CA-B6B1-429ABCA0D98F}" destId="{A14566E7-6268-4CBA-B9F7-0EC252CDBBE2}" srcOrd="0" destOrd="0" presId="urn:microsoft.com/office/officeart/2005/8/layout/orgChart1"/>
    <dgm:cxn modelId="{25181EA2-4F8F-4D89-B023-121D29FAF3C2}" type="presOf" srcId="{E88B854F-AAC5-40D5-AB86-23416E650439}" destId="{7FA141CC-3118-4EF0-8323-0692E4EF89B3}" srcOrd="0" destOrd="0" presId="urn:microsoft.com/office/officeart/2005/8/layout/orgChart1"/>
    <dgm:cxn modelId="{3FA97D23-BF7E-405C-B374-0732D643D0D6}" srcId="{FD49D45E-8F8A-45F0-8BD4-76EAAA301B8F}" destId="{461EE916-59A2-4F8B-9FBC-433042A4CCA2}" srcOrd="0" destOrd="0" parTransId="{B72142FA-570B-4789-A838-B2712F383305}" sibTransId="{A9A925F1-6D9B-4319-B603-B4D16CC14E35}"/>
    <dgm:cxn modelId="{86936F8F-BEAC-48A7-B321-A2A4B44DEEA0}" type="presOf" srcId="{725B9AE5-0B05-452B-8007-709E103F9405}" destId="{56137A8E-3625-44E9-A3F6-46D191AC56B9}" srcOrd="0" destOrd="0" presId="urn:microsoft.com/office/officeart/2005/8/layout/orgChart1"/>
    <dgm:cxn modelId="{7ED55C8B-8F5D-4060-B6CC-E03525D6B329}" type="presOf" srcId="{51C9D7D8-DFAA-4252-BB6D-3A938905D41A}" destId="{D9476BAC-04BC-46B6-A8C5-5EE73192D302}" srcOrd="1" destOrd="0" presId="urn:microsoft.com/office/officeart/2005/8/layout/orgChart1"/>
    <dgm:cxn modelId="{D0172EED-CDB0-45E6-8AB1-D7A1F227179E}" type="presOf" srcId="{B1208575-15A1-471E-BAE2-77655A1AB674}" destId="{0E0E3BED-FAF1-47E4-AB63-31D5464807D9}" srcOrd="0" destOrd="0" presId="urn:microsoft.com/office/officeart/2005/8/layout/orgChart1"/>
    <dgm:cxn modelId="{1F5B5F4F-C167-4076-8B77-E5DB70F76B21}" type="presOf" srcId="{461EE916-59A2-4F8B-9FBC-433042A4CCA2}" destId="{80AF1820-8D1C-4CCD-8969-A29B62FA0CBE}" srcOrd="1" destOrd="0" presId="urn:microsoft.com/office/officeart/2005/8/layout/orgChart1"/>
    <dgm:cxn modelId="{6869F9C8-0B02-48BA-83FD-3CF4C1AFB712}" type="presOf" srcId="{0B53BB95-4057-460A-A458-E44803C2560D}" destId="{AAF7720C-DDB8-421E-BF63-DECF53B3E75B}" srcOrd="0" destOrd="0" presId="urn:microsoft.com/office/officeart/2005/8/layout/orgChart1"/>
    <dgm:cxn modelId="{052E20EB-3742-4E1B-844B-BC1DCE6F9FF6}" type="presOf" srcId="{3F1DAD54-E10B-4371-8D33-73C0FD745457}" destId="{70E2A9A0-9438-4721-BC49-8C4B8EED697A}" srcOrd="0" destOrd="0" presId="urn:microsoft.com/office/officeart/2005/8/layout/orgChart1"/>
    <dgm:cxn modelId="{1C21FC9C-5E34-4963-9056-2850BAD570D1}" type="presOf" srcId="{6966557F-F098-4C3F-9810-AFDB8C6D5ACC}" destId="{98CA691E-9B76-486C-B86C-601D77F02E05}" srcOrd="1" destOrd="0" presId="urn:microsoft.com/office/officeart/2005/8/layout/orgChart1"/>
    <dgm:cxn modelId="{FE06903E-9A52-400B-9FC0-9C6C39A78BB6}" srcId="{FD49D45E-8F8A-45F0-8BD4-76EAAA301B8F}" destId="{39ED3ED0-932B-478E-B483-BAC89BBFA2CD}" srcOrd="3" destOrd="0" parTransId="{2B9ABC58-4C99-461F-9423-A8DB86EAB980}" sibTransId="{74B339FB-0278-47F1-BB43-04A24F45F088}"/>
    <dgm:cxn modelId="{5C12F3E5-B48B-4F85-A345-F9869E8F2311}" type="presOf" srcId="{30FA26F5-B1C3-455C-8BD8-9B5D663662CD}" destId="{B8468055-0E82-4220-854E-EFB56FE218CF}" srcOrd="0" destOrd="0" presId="urn:microsoft.com/office/officeart/2005/8/layout/orgChart1"/>
    <dgm:cxn modelId="{EBE1F152-2754-44C5-A333-83CAA9BB02EC}" type="presOf" srcId="{BE57B1F0-B63D-4EFC-B2CD-0A808BBE8BCB}" destId="{54886442-87C7-446D-B9BA-42E73CE55D25}" srcOrd="0" destOrd="0" presId="urn:microsoft.com/office/officeart/2005/8/layout/orgChart1"/>
    <dgm:cxn modelId="{3284FBBA-8CF6-4C33-AE50-EE964E8CAB9B}" type="presOf" srcId="{5C3A5FC4-D44B-4650-B596-4B03C365D9D2}" destId="{965A3790-0499-4CDC-89BF-B0051288964E}" srcOrd="0" destOrd="0" presId="urn:microsoft.com/office/officeart/2005/8/layout/orgChart1"/>
    <dgm:cxn modelId="{D1679F01-520C-41E5-B3DC-47902412B068}" srcId="{39ED3ED0-932B-478E-B483-BAC89BBFA2CD}" destId="{3F1DAD54-E10B-4371-8D33-73C0FD745457}" srcOrd="1" destOrd="0" parTransId="{BE57B1F0-B63D-4EFC-B2CD-0A808BBE8BCB}" sibTransId="{0ED9266F-4F95-4434-A190-EA6989B7CE63}"/>
    <dgm:cxn modelId="{67BCF397-51A7-4396-B5C6-FE49F57F9468}" srcId="{B1208575-15A1-471E-BAE2-77655A1AB674}" destId="{5345BE70-5713-47EA-BFB8-2CFDFEDBE735}" srcOrd="2" destOrd="0" parTransId="{9FA0E398-A00B-478E-BBF0-FC91249E06FC}" sibTransId="{573089E0-727F-4CF7-A654-24EC207E3155}"/>
    <dgm:cxn modelId="{9461D325-78FD-4A73-B785-D3064621FACC}" type="presOf" srcId="{5345BE70-5713-47EA-BFB8-2CFDFEDBE735}" destId="{C78B7917-F3CA-428C-8366-1C9C4B50F2D3}" srcOrd="0" destOrd="0" presId="urn:microsoft.com/office/officeart/2005/8/layout/orgChart1"/>
    <dgm:cxn modelId="{BF3621C6-814D-417E-A2B9-688973E9B881}" type="presOf" srcId="{C9B66C07-FB53-4736-9A83-06ABF49EB3EA}" destId="{596AB98D-8728-48E7-9131-1D5454F7D142}" srcOrd="0" destOrd="0" presId="urn:microsoft.com/office/officeart/2005/8/layout/orgChart1"/>
    <dgm:cxn modelId="{83167453-778E-44C2-A036-633234753501}" srcId="{51C9D7D8-DFAA-4252-BB6D-3A938905D41A}" destId="{A1018960-B801-4428-87CC-0632DE5FDAAC}" srcOrd="0" destOrd="0" parTransId="{0B53BB95-4057-460A-A458-E44803C2560D}" sibTransId="{48E34EE7-2C99-4AB7-AAD8-1D6FF116C140}"/>
    <dgm:cxn modelId="{1FCD83A4-447A-4447-86B8-790309836C4D}" type="presOf" srcId="{017E3CCA-95BA-4E7D-BC41-C8D3643E2B06}" destId="{B236F283-C6AF-4AD6-B42B-71624D0A8490}" srcOrd="0" destOrd="0" presId="urn:microsoft.com/office/officeart/2005/8/layout/orgChart1"/>
    <dgm:cxn modelId="{393B339A-6173-404B-AE1B-3C435C483CD8}" type="presOf" srcId="{260FF185-D42E-4136-BCBD-FEF9CF15647C}" destId="{41D6C2A2-24A8-4375-BFA2-4FAC29500924}" srcOrd="0" destOrd="0" presId="urn:microsoft.com/office/officeart/2005/8/layout/orgChart1"/>
    <dgm:cxn modelId="{C31A1DB3-3673-49B7-A926-170ECB6A6068}" type="presOf" srcId="{3F1DAD54-E10B-4371-8D33-73C0FD745457}" destId="{7C4A86F5-9253-4D9A-B91E-250BC2B02ADF}" srcOrd="1" destOrd="0" presId="urn:microsoft.com/office/officeart/2005/8/layout/orgChart1"/>
    <dgm:cxn modelId="{307C36A1-DD23-4E63-986A-5D555D17E55B}" type="presOf" srcId="{10B107B0-6C59-4364-B020-9C17EEA4D3EF}" destId="{B9502AAF-5A45-4348-8085-0A1FE1C87CF2}" srcOrd="1" destOrd="0" presId="urn:microsoft.com/office/officeart/2005/8/layout/orgChart1"/>
    <dgm:cxn modelId="{01999200-30BB-461D-8891-99CABE332D78}" type="presOf" srcId="{D23973BA-3ADE-45B0-90F0-1BD4155F5ABE}" destId="{F8E1D268-E470-480B-A9F4-67DF8A2CC65C}" srcOrd="0" destOrd="0" presId="urn:microsoft.com/office/officeart/2005/8/layout/orgChart1"/>
    <dgm:cxn modelId="{3C8CAF2F-48AF-42BA-A647-34593907B307}" srcId="{FD49D45E-8F8A-45F0-8BD4-76EAAA301B8F}" destId="{4AD39E15-9269-48FE-8456-8CD4F6A48E17}" srcOrd="1" destOrd="0" parTransId="{725B9AE5-0B05-452B-8007-709E103F9405}" sibTransId="{64738D5C-37DC-4F73-8DC0-6D0B707484BC}"/>
    <dgm:cxn modelId="{814E3EE2-2B20-418B-9FED-F3F9ADD458CD}" srcId="{4AD39E15-9269-48FE-8456-8CD4F6A48E17}" destId="{B8167C6B-8377-4333-8B8B-E3555832D654}" srcOrd="0" destOrd="0" parTransId="{260FF185-D42E-4136-BCBD-FEF9CF15647C}" sibTransId="{A010D6DA-4276-47FD-9BDD-1A26F226D67B}"/>
    <dgm:cxn modelId="{1D97568B-A5B1-4CB9-836F-5474EE49B3BC}" type="presOf" srcId="{1A44007D-6DCD-49F9-B20E-6DF76E1B7B65}" destId="{3060ABFC-0376-46EA-96C4-C6A8E4274309}" srcOrd="0" destOrd="0" presId="urn:microsoft.com/office/officeart/2005/8/layout/orgChart1"/>
    <dgm:cxn modelId="{E34C1336-03FF-4498-87F9-C1AEBD03A7ED}" srcId="{FD49D45E-8F8A-45F0-8BD4-76EAAA301B8F}" destId="{B1208575-15A1-471E-BAE2-77655A1AB674}" srcOrd="2" destOrd="0" parTransId="{D23973BA-3ADE-45B0-90F0-1BD4155F5ABE}" sibTransId="{28553F71-B3A6-4B8B-B787-8C5B80A7DA41}"/>
    <dgm:cxn modelId="{DBD78E4F-8AAE-4321-AB87-1814741E43F3}" type="presOf" srcId="{B8167C6B-8377-4333-8B8B-E3555832D654}" destId="{ABE52CEC-E593-4443-869D-BC1430F48EA4}" srcOrd="1" destOrd="0" presId="urn:microsoft.com/office/officeart/2005/8/layout/orgChart1"/>
    <dgm:cxn modelId="{049BFD29-9450-4539-9F7D-6CEDC715BB6A}" srcId="{B1208575-15A1-471E-BAE2-77655A1AB674}" destId="{E88B854F-AAC5-40D5-AB86-23416E650439}" srcOrd="0" destOrd="0" parTransId="{30FA26F5-B1C3-455C-8BD8-9B5D663662CD}" sibTransId="{7DAEC79A-C9F2-4FE9-807B-B27A0135DAD9}"/>
    <dgm:cxn modelId="{67D08011-97E9-4ED0-AA48-B511C3C8474C}" srcId="{4AD39E15-9269-48FE-8456-8CD4F6A48E17}" destId="{C9B66C07-FB53-4736-9A83-06ABF49EB3EA}" srcOrd="1" destOrd="0" parTransId="{017E3CCA-95BA-4E7D-BC41-C8D3643E2B06}" sibTransId="{781B66DE-F35D-47F3-A6C1-3EF26C3EEAEB}"/>
    <dgm:cxn modelId="{BA5407FE-5B6C-4DEE-A80A-9BB4BE1C9F59}" type="presOf" srcId="{46D3D434-8686-4CAD-A962-B5FDDA4037C0}" destId="{C35FADF9-0834-40D1-8537-A8535CBB9DDB}" srcOrd="0" destOrd="0" presId="urn:microsoft.com/office/officeart/2005/8/layout/orgChart1"/>
    <dgm:cxn modelId="{6DE894B3-74B5-43B8-A305-8DCBB09C9ABE}" type="presOf" srcId="{535D324B-9E9A-4147-8F80-2CDD2F25E1EC}" destId="{DBF4B027-9FEF-4B9A-8982-1245A95F9AE0}" srcOrd="0" destOrd="0" presId="urn:microsoft.com/office/officeart/2005/8/layout/orgChart1"/>
    <dgm:cxn modelId="{C11A3B96-58C7-4BCC-9302-BFD6A23BBD1F}" type="presOf" srcId="{1A44007D-6DCD-49F9-B20E-6DF76E1B7B65}" destId="{6AEB22D6-93FE-4BB2-9F07-692980B11695}" srcOrd="1" destOrd="0" presId="urn:microsoft.com/office/officeart/2005/8/layout/orgChart1"/>
    <dgm:cxn modelId="{22E64DDF-B0DA-4794-A9C1-E4459D3C9AFE}" type="presParOf" srcId="{502F6D40-A4D7-442E-B942-3A2413A94B72}" destId="{219DC3B8-5122-4C5E-8C8C-14A28BF841BD}" srcOrd="0" destOrd="0" presId="urn:microsoft.com/office/officeart/2005/8/layout/orgChart1"/>
    <dgm:cxn modelId="{2A2C9738-9C41-4E01-BAA5-1B2B279BCBBF}" type="presParOf" srcId="{219DC3B8-5122-4C5E-8C8C-14A28BF841BD}" destId="{284330B0-D579-4E47-BD8E-0BDBBF5D35F4}" srcOrd="0" destOrd="0" presId="urn:microsoft.com/office/officeart/2005/8/layout/orgChart1"/>
    <dgm:cxn modelId="{6AE9CBF3-A6B3-495B-BEB8-B212A4D0DD5F}" type="presParOf" srcId="{284330B0-D579-4E47-BD8E-0BDBBF5D35F4}" destId="{6964B82A-A74F-4C82-953D-7D7208BE45A6}" srcOrd="0" destOrd="0" presId="urn:microsoft.com/office/officeart/2005/8/layout/orgChart1"/>
    <dgm:cxn modelId="{4AA6755C-6EB1-444D-8F2D-70BCC96C4B45}" type="presParOf" srcId="{284330B0-D579-4E47-BD8E-0BDBBF5D35F4}" destId="{38705D36-CF42-4903-B622-91D504B70880}" srcOrd="1" destOrd="0" presId="urn:microsoft.com/office/officeart/2005/8/layout/orgChart1"/>
    <dgm:cxn modelId="{363A9E8B-B19B-4E58-83EA-4ECB463E9FF5}" type="presParOf" srcId="{219DC3B8-5122-4C5E-8C8C-14A28BF841BD}" destId="{64D5F99B-D098-476A-9750-FE94D64DB235}" srcOrd="1" destOrd="0" presId="urn:microsoft.com/office/officeart/2005/8/layout/orgChart1"/>
    <dgm:cxn modelId="{A8084F3C-A866-4C0E-831C-1C202EFCD17F}" type="presParOf" srcId="{64D5F99B-D098-476A-9750-FE94D64DB235}" destId="{900CAD88-E379-44B7-8629-0907EDC18412}" srcOrd="0" destOrd="0" presId="urn:microsoft.com/office/officeart/2005/8/layout/orgChart1"/>
    <dgm:cxn modelId="{07E9449F-2CD2-4412-9530-8B84676A3D9B}" type="presParOf" srcId="{64D5F99B-D098-476A-9750-FE94D64DB235}" destId="{AC7A86AB-6A68-43AD-BD4A-9624C190A359}" srcOrd="1" destOrd="0" presId="urn:microsoft.com/office/officeart/2005/8/layout/orgChart1"/>
    <dgm:cxn modelId="{1768979A-0287-4917-8FC3-6EF68F7C1FD9}" type="presParOf" srcId="{AC7A86AB-6A68-43AD-BD4A-9624C190A359}" destId="{D04FB2D4-681B-42AD-BDDC-DDC675971E78}" srcOrd="0" destOrd="0" presId="urn:microsoft.com/office/officeart/2005/8/layout/orgChart1"/>
    <dgm:cxn modelId="{16C150BB-0244-4E85-8CEC-FADBE24498E3}" type="presParOf" srcId="{D04FB2D4-681B-42AD-BDDC-DDC675971E78}" destId="{9F1BD9FD-8F31-41BC-B661-4028215DD919}" srcOrd="0" destOrd="0" presId="urn:microsoft.com/office/officeart/2005/8/layout/orgChart1"/>
    <dgm:cxn modelId="{954136DB-D769-4F3E-A742-5981C26F8155}" type="presParOf" srcId="{D04FB2D4-681B-42AD-BDDC-DDC675971E78}" destId="{80AF1820-8D1C-4CCD-8969-A29B62FA0CBE}" srcOrd="1" destOrd="0" presId="urn:microsoft.com/office/officeart/2005/8/layout/orgChart1"/>
    <dgm:cxn modelId="{AA2F4C21-85A9-4157-AD9D-1068B5916C55}" type="presParOf" srcId="{AC7A86AB-6A68-43AD-BD4A-9624C190A359}" destId="{6F6D5B8F-D94F-42D6-BE47-29F1F14BB6BF}" srcOrd="1" destOrd="0" presId="urn:microsoft.com/office/officeart/2005/8/layout/orgChart1"/>
    <dgm:cxn modelId="{20905078-3A2F-4FDF-B135-D414B88D35E2}" type="presParOf" srcId="{6F6D5B8F-D94F-42D6-BE47-29F1F14BB6BF}" destId="{62B63D10-FB1B-43F0-95E8-860C4E55AB79}" srcOrd="0" destOrd="0" presId="urn:microsoft.com/office/officeart/2005/8/layout/orgChart1"/>
    <dgm:cxn modelId="{6F4273DC-3CF0-4926-922D-3C4F79BBD0DC}" type="presParOf" srcId="{6F6D5B8F-D94F-42D6-BE47-29F1F14BB6BF}" destId="{ED3CEF1B-E489-4433-B4DB-F2F84C4D478A}" srcOrd="1" destOrd="0" presId="urn:microsoft.com/office/officeart/2005/8/layout/orgChart1"/>
    <dgm:cxn modelId="{EE4A1709-E3E2-4426-82B5-307AB25FD013}" type="presParOf" srcId="{ED3CEF1B-E489-4433-B4DB-F2F84C4D478A}" destId="{133F3160-D803-44C6-9DE8-1FE4B4D0EF0B}" srcOrd="0" destOrd="0" presId="urn:microsoft.com/office/officeart/2005/8/layout/orgChart1"/>
    <dgm:cxn modelId="{519768A2-B644-4ADD-8238-95C032881E8E}" type="presParOf" srcId="{133F3160-D803-44C6-9DE8-1FE4B4D0EF0B}" destId="{7C6DEF22-8121-4C16-AABD-CE5316A59E3C}" srcOrd="0" destOrd="0" presId="urn:microsoft.com/office/officeart/2005/8/layout/orgChart1"/>
    <dgm:cxn modelId="{420A8B96-1DA3-4023-A0AA-A20F5843F95E}" type="presParOf" srcId="{133F3160-D803-44C6-9DE8-1FE4B4D0EF0B}" destId="{4B850F25-DB13-4072-985D-7EEC182BAADC}" srcOrd="1" destOrd="0" presId="urn:microsoft.com/office/officeart/2005/8/layout/orgChart1"/>
    <dgm:cxn modelId="{C009C18B-5EE6-4AFD-B87C-FFEE5C513F2C}" type="presParOf" srcId="{ED3CEF1B-E489-4433-B4DB-F2F84C4D478A}" destId="{11A9DC98-DB2D-480E-9018-625D1D84F7B5}" srcOrd="1" destOrd="0" presId="urn:microsoft.com/office/officeart/2005/8/layout/orgChart1"/>
    <dgm:cxn modelId="{0A3E3E71-1DD5-47C4-B7DA-7511BAC444EE}" type="presParOf" srcId="{ED3CEF1B-E489-4433-B4DB-F2F84C4D478A}" destId="{5B49524F-2626-4127-B3AE-CD817F3E7093}" srcOrd="2" destOrd="0" presId="urn:microsoft.com/office/officeart/2005/8/layout/orgChart1"/>
    <dgm:cxn modelId="{B6E13884-A709-4E68-8E11-F61E0BC0BFA8}" type="presParOf" srcId="{6F6D5B8F-D94F-42D6-BE47-29F1F14BB6BF}" destId="{B380F09F-FA97-4AE9-A309-B2A3569A1117}" srcOrd="2" destOrd="0" presId="urn:microsoft.com/office/officeart/2005/8/layout/orgChart1"/>
    <dgm:cxn modelId="{41377009-60C0-4AA0-AAD4-68AA24215281}" type="presParOf" srcId="{6F6D5B8F-D94F-42D6-BE47-29F1F14BB6BF}" destId="{6AA72871-6FEF-4CD1-AEB1-B74B9BB32746}" srcOrd="3" destOrd="0" presId="urn:microsoft.com/office/officeart/2005/8/layout/orgChart1"/>
    <dgm:cxn modelId="{1B085754-ECD8-4808-BD6E-B749360DD8DB}" type="presParOf" srcId="{6AA72871-6FEF-4CD1-AEB1-B74B9BB32746}" destId="{52925538-DCEB-412D-8F2B-03C1BCEE09A8}" srcOrd="0" destOrd="0" presId="urn:microsoft.com/office/officeart/2005/8/layout/orgChart1"/>
    <dgm:cxn modelId="{187C13A5-9982-4C1B-9B37-284DF9387C14}" type="presParOf" srcId="{52925538-DCEB-412D-8F2B-03C1BCEE09A8}" destId="{3060ABFC-0376-46EA-96C4-C6A8E4274309}" srcOrd="0" destOrd="0" presId="urn:microsoft.com/office/officeart/2005/8/layout/orgChart1"/>
    <dgm:cxn modelId="{D1485F70-1D9E-40B7-99A1-EDC0B539E3AE}" type="presParOf" srcId="{52925538-DCEB-412D-8F2B-03C1BCEE09A8}" destId="{6AEB22D6-93FE-4BB2-9F07-692980B11695}" srcOrd="1" destOrd="0" presId="urn:microsoft.com/office/officeart/2005/8/layout/orgChart1"/>
    <dgm:cxn modelId="{0C5438AB-D91F-4381-B000-0917EDC7E75E}" type="presParOf" srcId="{6AA72871-6FEF-4CD1-AEB1-B74B9BB32746}" destId="{08B5A8EE-CD53-4641-A29B-510C800695A9}" srcOrd="1" destOrd="0" presId="urn:microsoft.com/office/officeart/2005/8/layout/orgChart1"/>
    <dgm:cxn modelId="{9793391B-DD4B-49A2-9C08-2F4A1DBE466C}" type="presParOf" srcId="{6AA72871-6FEF-4CD1-AEB1-B74B9BB32746}" destId="{D87324BD-10B2-4970-99D1-E5AFC1FEAF03}" srcOrd="2" destOrd="0" presId="urn:microsoft.com/office/officeart/2005/8/layout/orgChart1"/>
    <dgm:cxn modelId="{6F2B5DCD-E0CF-48CA-8C47-474A7B3C15A1}" type="presParOf" srcId="{6F6D5B8F-D94F-42D6-BE47-29F1F14BB6BF}" destId="{CA178367-B4AE-4BC1-9BB6-7511A9A67619}" srcOrd="4" destOrd="0" presId="urn:microsoft.com/office/officeart/2005/8/layout/orgChart1"/>
    <dgm:cxn modelId="{D723624D-A4DF-468F-87F4-8B32212B4889}" type="presParOf" srcId="{6F6D5B8F-D94F-42D6-BE47-29F1F14BB6BF}" destId="{B612DF2B-0AED-44CB-B525-10BCC871AFB8}" srcOrd="5" destOrd="0" presId="urn:microsoft.com/office/officeart/2005/8/layout/orgChart1"/>
    <dgm:cxn modelId="{209EC50A-B07E-4FF1-9E7A-63CC6F1C55EB}" type="presParOf" srcId="{B612DF2B-0AED-44CB-B525-10BCC871AFB8}" destId="{F0563208-1E2E-440F-98BC-8EDFBA04856B}" srcOrd="0" destOrd="0" presId="urn:microsoft.com/office/officeart/2005/8/layout/orgChart1"/>
    <dgm:cxn modelId="{E563897A-4CD3-4FD8-A450-A701CAC798EC}" type="presParOf" srcId="{F0563208-1E2E-440F-98BC-8EDFBA04856B}" destId="{758F6F95-F18A-45C5-BFCA-050F1F0335F1}" srcOrd="0" destOrd="0" presId="urn:microsoft.com/office/officeart/2005/8/layout/orgChart1"/>
    <dgm:cxn modelId="{CB9F64BB-0769-4AB3-98FB-12AC77BC09D4}" type="presParOf" srcId="{F0563208-1E2E-440F-98BC-8EDFBA04856B}" destId="{5E0EB699-1BAC-4770-B3E9-537507219D2A}" srcOrd="1" destOrd="0" presId="urn:microsoft.com/office/officeart/2005/8/layout/orgChart1"/>
    <dgm:cxn modelId="{F7A10D5E-BC47-4D94-ABAA-28684EB3B729}" type="presParOf" srcId="{B612DF2B-0AED-44CB-B525-10BCC871AFB8}" destId="{C0F1F105-87C0-45C0-ADE2-AAE54DD74C23}" srcOrd="1" destOrd="0" presId="urn:microsoft.com/office/officeart/2005/8/layout/orgChart1"/>
    <dgm:cxn modelId="{158E902B-FA5E-4E41-95AB-AF6DE1B8FC26}" type="presParOf" srcId="{B612DF2B-0AED-44CB-B525-10BCC871AFB8}" destId="{D4F5B73C-1363-47A1-89E4-1A13DEC4CC53}" srcOrd="2" destOrd="0" presId="urn:microsoft.com/office/officeart/2005/8/layout/orgChart1"/>
    <dgm:cxn modelId="{6C556B6C-D94B-445D-843C-687221ECDF83}" type="presParOf" srcId="{AC7A86AB-6A68-43AD-BD4A-9624C190A359}" destId="{01676B3A-4672-4AD4-B8E7-E35D6CED5728}" srcOrd="2" destOrd="0" presId="urn:microsoft.com/office/officeart/2005/8/layout/orgChart1"/>
    <dgm:cxn modelId="{DC4F5FC2-8B49-43A6-A219-DB2EFED220F9}" type="presParOf" srcId="{64D5F99B-D098-476A-9750-FE94D64DB235}" destId="{56137A8E-3625-44E9-A3F6-46D191AC56B9}" srcOrd="2" destOrd="0" presId="urn:microsoft.com/office/officeart/2005/8/layout/orgChart1"/>
    <dgm:cxn modelId="{C09D1128-C925-4E96-A478-87694C720EDE}" type="presParOf" srcId="{64D5F99B-D098-476A-9750-FE94D64DB235}" destId="{74CC947E-53B9-4382-B090-A679BC25E35C}" srcOrd="3" destOrd="0" presId="urn:microsoft.com/office/officeart/2005/8/layout/orgChart1"/>
    <dgm:cxn modelId="{EAEF0B87-4114-43BF-A131-502AD202D69C}" type="presParOf" srcId="{74CC947E-53B9-4382-B090-A679BC25E35C}" destId="{104D51F3-844A-4FD1-AD9B-A31B73F2AE1D}" srcOrd="0" destOrd="0" presId="urn:microsoft.com/office/officeart/2005/8/layout/orgChart1"/>
    <dgm:cxn modelId="{A5932D20-913C-4FFF-8787-02CB3C76B1DC}" type="presParOf" srcId="{104D51F3-844A-4FD1-AD9B-A31B73F2AE1D}" destId="{F19CCB7E-8E6E-4CF2-ABA2-1DEE301DB16E}" srcOrd="0" destOrd="0" presId="urn:microsoft.com/office/officeart/2005/8/layout/orgChart1"/>
    <dgm:cxn modelId="{F7CD0A1A-21BF-4712-BDF3-38C17CB4ECEB}" type="presParOf" srcId="{104D51F3-844A-4FD1-AD9B-A31B73F2AE1D}" destId="{EC2BD68E-1BD7-40AB-979C-5ED1E4C8DC7B}" srcOrd="1" destOrd="0" presId="urn:microsoft.com/office/officeart/2005/8/layout/orgChart1"/>
    <dgm:cxn modelId="{73B23864-AD7F-44D9-A9A9-6B667A9678E5}" type="presParOf" srcId="{74CC947E-53B9-4382-B090-A679BC25E35C}" destId="{68205C3E-CECF-418F-92B3-884655DD9567}" srcOrd="1" destOrd="0" presId="urn:microsoft.com/office/officeart/2005/8/layout/orgChart1"/>
    <dgm:cxn modelId="{677676CD-CF0B-45AF-A0AB-ABED7D5C00F9}" type="presParOf" srcId="{68205C3E-CECF-418F-92B3-884655DD9567}" destId="{41D6C2A2-24A8-4375-BFA2-4FAC29500924}" srcOrd="0" destOrd="0" presId="urn:microsoft.com/office/officeart/2005/8/layout/orgChart1"/>
    <dgm:cxn modelId="{437F8F5F-977D-41BB-A125-8B52850DCAD4}" type="presParOf" srcId="{68205C3E-CECF-418F-92B3-884655DD9567}" destId="{FED0B49D-66F2-4294-97DF-7B02C3E3935D}" srcOrd="1" destOrd="0" presId="urn:microsoft.com/office/officeart/2005/8/layout/orgChart1"/>
    <dgm:cxn modelId="{904BF4CA-E893-45BE-8C82-D6796E7E9E22}" type="presParOf" srcId="{FED0B49D-66F2-4294-97DF-7B02C3E3935D}" destId="{BF940861-5B56-4F25-983A-B94C5FF74EA9}" srcOrd="0" destOrd="0" presId="urn:microsoft.com/office/officeart/2005/8/layout/orgChart1"/>
    <dgm:cxn modelId="{0ECAFAED-C990-4DA1-8E86-068A6D29EC28}" type="presParOf" srcId="{BF940861-5B56-4F25-983A-B94C5FF74EA9}" destId="{87B48A67-F9C8-4ADB-972A-B81F1217F235}" srcOrd="0" destOrd="0" presId="urn:microsoft.com/office/officeart/2005/8/layout/orgChart1"/>
    <dgm:cxn modelId="{832EAACE-52F8-47F4-8B48-64A9BEF6B12F}" type="presParOf" srcId="{BF940861-5B56-4F25-983A-B94C5FF74EA9}" destId="{ABE52CEC-E593-4443-869D-BC1430F48EA4}" srcOrd="1" destOrd="0" presId="urn:microsoft.com/office/officeart/2005/8/layout/orgChart1"/>
    <dgm:cxn modelId="{A67C1340-5C1B-4DC1-9570-6AE7E100AE84}" type="presParOf" srcId="{FED0B49D-66F2-4294-97DF-7B02C3E3935D}" destId="{E3074E4E-3235-4218-B950-28D3571874F0}" srcOrd="1" destOrd="0" presId="urn:microsoft.com/office/officeart/2005/8/layout/orgChart1"/>
    <dgm:cxn modelId="{20C82FF9-8E4D-4D5A-8DF0-AF59E2C2F284}" type="presParOf" srcId="{FED0B49D-66F2-4294-97DF-7B02C3E3935D}" destId="{7F11B082-03C2-47C4-B5B7-432168EB4452}" srcOrd="2" destOrd="0" presId="urn:microsoft.com/office/officeart/2005/8/layout/orgChart1"/>
    <dgm:cxn modelId="{85AB0C05-4F2D-4441-B1AB-F2D55A8440E2}" type="presParOf" srcId="{68205C3E-CECF-418F-92B3-884655DD9567}" destId="{B236F283-C6AF-4AD6-B42B-71624D0A8490}" srcOrd="2" destOrd="0" presId="urn:microsoft.com/office/officeart/2005/8/layout/orgChart1"/>
    <dgm:cxn modelId="{29DACCA9-01B2-4A19-A35C-A0D36444F330}" type="presParOf" srcId="{68205C3E-CECF-418F-92B3-884655DD9567}" destId="{F1E2097A-8285-4A98-ADDF-DF903775A6C7}" srcOrd="3" destOrd="0" presId="urn:microsoft.com/office/officeart/2005/8/layout/orgChart1"/>
    <dgm:cxn modelId="{AB95A465-0483-4669-BD70-8DA05995A193}" type="presParOf" srcId="{F1E2097A-8285-4A98-ADDF-DF903775A6C7}" destId="{1D69E03F-D040-4AA7-9456-1DE624B3D7D7}" srcOrd="0" destOrd="0" presId="urn:microsoft.com/office/officeart/2005/8/layout/orgChart1"/>
    <dgm:cxn modelId="{FC3EF0CB-AF66-4EFC-A7E2-9267212EAB78}" type="presParOf" srcId="{1D69E03F-D040-4AA7-9456-1DE624B3D7D7}" destId="{596AB98D-8728-48E7-9131-1D5454F7D142}" srcOrd="0" destOrd="0" presId="urn:microsoft.com/office/officeart/2005/8/layout/orgChart1"/>
    <dgm:cxn modelId="{55AE8DDC-0F68-40B8-B9D8-F6EA9B2E426F}" type="presParOf" srcId="{1D69E03F-D040-4AA7-9456-1DE624B3D7D7}" destId="{97F0B052-97B5-4D43-9B99-33D23202082F}" srcOrd="1" destOrd="0" presId="urn:microsoft.com/office/officeart/2005/8/layout/orgChart1"/>
    <dgm:cxn modelId="{11620908-9830-4A4D-B075-7F7FBF4C3D73}" type="presParOf" srcId="{F1E2097A-8285-4A98-ADDF-DF903775A6C7}" destId="{1272E746-19EA-49A7-BAA1-E4E33A20A81A}" srcOrd="1" destOrd="0" presId="urn:microsoft.com/office/officeart/2005/8/layout/orgChart1"/>
    <dgm:cxn modelId="{DAC2898B-632F-443E-AAD1-C33218075E9C}" type="presParOf" srcId="{F1E2097A-8285-4A98-ADDF-DF903775A6C7}" destId="{DFD84ED8-6468-4A9B-AB08-6D9F9683F6F4}" srcOrd="2" destOrd="0" presId="urn:microsoft.com/office/officeart/2005/8/layout/orgChart1"/>
    <dgm:cxn modelId="{4A23AEDB-3E13-4408-BB44-008C44290449}" type="presParOf" srcId="{68205C3E-CECF-418F-92B3-884655DD9567}" destId="{8D217063-ED22-47A1-902F-B88C99B052B0}" srcOrd="4" destOrd="0" presId="urn:microsoft.com/office/officeart/2005/8/layout/orgChart1"/>
    <dgm:cxn modelId="{C2D8EF6D-64AE-47DA-A5FC-578326220261}" type="presParOf" srcId="{68205C3E-CECF-418F-92B3-884655DD9567}" destId="{A6166603-302B-4393-8BBB-DB5D7CFE9CC1}" srcOrd="5" destOrd="0" presId="urn:microsoft.com/office/officeart/2005/8/layout/orgChart1"/>
    <dgm:cxn modelId="{4C21E6EB-73FD-4C31-986F-2E8FD41154AD}" type="presParOf" srcId="{A6166603-302B-4393-8BBB-DB5D7CFE9CC1}" destId="{1987AE05-3EA5-41DC-939E-3864787765AE}" srcOrd="0" destOrd="0" presId="urn:microsoft.com/office/officeart/2005/8/layout/orgChart1"/>
    <dgm:cxn modelId="{856C23BA-7D5A-45ED-835A-4BB8EC8CF081}" type="presParOf" srcId="{1987AE05-3EA5-41DC-939E-3864787765AE}" destId="{5AE35F56-9B55-484B-9AA8-5D1F7E2B4BDF}" srcOrd="0" destOrd="0" presId="urn:microsoft.com/office/officeart/2005/8/layout/orgChart1"/>
    <dgm:cxn modelId="{B174BB16-2186-44F1-9E77-1741161C074D}" type="presParOf" srcId="{1987AE05-3EA5-41DC-939E-3864787765AE}" destId="{98CA691E-9B76-486C-B86C-601D77F02E05}" srcOrd="1" destOrd="0" presId="urn:microsoft.com/office/officeart/2005/8/layout/orgChart1"/>
    <dgm:cxn modelId="{E92588A2-445C-4DEF-BE15-212A0C194E35}" type="presParOf" srcId="{A6166603-302B-4393-8BBB-DB5D7CFE9CC1}" destId="{D4F18C6A-A4F1-41FC-A640-B1F3C36B15EC}" srcOrd="1" destOrd="0" presId="urn:microsoft.com/office/officeart/2005/8/layout/orgChart1"/>
    <dgm:cxn modelId="{83BE792C-895B-4BEC-ACDD-9EA72E9B2A5F}" type="presParOf" srcId="{A6166603-302B-4393-8BBB-DB5D7CFE9CC1}" destId="{49A24D9A-237C-484E-A600-3D089CB1214F}" srcOrd="2" destOrd="0" presId="urn:microsoft.com/office/officeart/2005/8/layout/orgChart1"/>
    <dgm:cxn modelId="{38513298-4468-41C6-B27C-82970D4ADC6A}" type="presParOf" srcId="{74CC947E-53B9-4382-B090-A679BC25E35C}" destId="{B0FBD73E-54F8-42C8-9AC1-BE315D9A7176}" srcOrd="2" destOrd="0" presId="urn:microsoft.com/office/officeart/2005/8/layout/orgChart1"/>
    <dgm:cxn modelId="{47884CC3-8E6D-4E93-91F6-1921F755A8AF}" type="presParOf" srcId="{64D5F99B-D098-476A-9750-FE94D64DB235}" destId="{F8E1D268-E470-480B-A9F4-67DF8A2CC65C}" srcOrd="4" destOrd="0" presId="urn:microsoft.com/office/officeart/2005/8/layout/orgChart1"/>
    <dgm:cxn modelId="{9358840F-4909-4594-A0BA-C9398194C190}" type="presParOf" srcId="{64D5F99B-D098-476A-9750-FE94D64DB235}" destId="{D3D17168-F703-4E7B-A0A0-6BCDC465757F}" srcOrd="5" destOrd="0" presId="urn:microsoft.com/office/officeart/2005/8/layout/orgChart1"/>
    <dgm:cxn modelId="{3E485A0D-7B2A-4AB3-AD1E-92B0008F4F95}" type="presParOf" srcId="{D3D17168-F703-4E7B-A0A0-6BCDC465757F}" destId="{EA12B70C-414E-48ED-8492-D6C7E0DAC736}" srcOrd="0" destOrd="0" presId="urn:microsoft.com/office/officeart/2005/8/layout/orgChart1"/>
    <dgm:cxn modelId="{7111667E-C5DC-4281-900A-990CAA824A95}" type="presParOf" srcId="{EA12B70C-414E-48ED-8492-D6C7E0DAC736}" destId="{0E0E3BED-FAF1-47E4-AB63-31D5464807D9}" srcOrd="0" destOrd="0" presId="urn:microsoft.com/office/officeart/2005/8/layout/orgChart1"/>
    <dgm:cxn modelId="{656E1102-2968-4A20-A822-2C52007DEAC4}" type="presParOf" srcId="{EA12B70C-414E-48ED-8492-D6C7E0DAC736}" destId="{8CC15557-A9B6-4168-91A9-122377B306CE}" srcOrd="1" destOrd="0" presId="urn:microsoft.com/office/officeart/2005/8/layout/orgChart1"/>
    <dgm:cxn modelId="{32E046F6-C9F8-4E17-9452-91871265F5DA}" type="presParOf" srcId="{D3D17168-F703-4E7B-A0A0-6BCDC465757F}" destId="{1D577696-C827-4B13-AB0E-09AD5E0AB55D}" srcOrd="1" destOrd="0" presId="urn:microsoft.com/office/officeart/2005/8/layout/orgChart1"/>
    <dgm:cxn modelId="{4D6960F2-06C9-4F3C-9FC1-4FD99A1EF4B4}" type="presParOf" srcId="{1D577696-C827-4B13-AB0E-09AD5E0AB55D}" destId="{B8468055-0E82-4220-854E-EFB56FE218CF}" srcOrd="0" destOrd="0" presId="urn:microsoft.com/office/officeart/2005/8/layout/orgChart1"/>
    <dgm:cxn modelId="{4290D72A-DF40-41EF-A53D-8F449C645E33}" type="presParOf" srcId="{1D577696-C827-4B13-AB0E-09AD5E0AB55D}" destId="{B0660914-39C1-4C30-BB47-4C03D238CE85}" srcOrd="1" destOrd="0" presId="urn:microsoft.com/office/officeart/2005/8/layout/orgChart1"/>
    <dgm:cxn modelId="{29CD132A-D377-4E1A-8943-37C79B9F9073}" type="presParOf" srcId="{B0660914-39C1-4C30-BB47-4C03D238CE85}" destId="{E9DF5354-7E96-45C5-B3FB-580F917578E9}" srcOrd="0" destOrd="0" presId="urn:microsoft.com/office/officeart/2005/8/layout/orgChart1"/>
    <dgm:cxn modelId="{295FABF5-0244-4CC8-837F-8358BE903CDE}" type="presParOf" srcId="{E9DF5354-7E96-45C5-B3FB-580F917578E9}" destId="{7FA141CC-3118-4EF0-8323-0692E4EF89B3}" srcOrd="0" destOrd="0" presId="urn:microsoft.com/office/officeart/2005/8/layout/orgChart1"/>
    <dgm:cxn modelId="{0A073D35-78B3-4F04-9BEE-F0751C250446}" type="presParOf" srcId="{E9DF5354-7E96-45C5-B3FB-580F917578E9}" destId="{496823BE-29DB-4BC5-B301-7D3446E2550C}" srcOrd="1" destOrd="0" presId="urn:microsoft.com/office/officeart/2005/8/layout/orgChart1"/>
    <dgm:cxn modelId="{6D258437-0F95-477C-BC66-7334F92A4C24}" type="presParOf" srcId="{B0660914-39C1-4C30-BB47-4C03D238CE85}" destId="{0D9138AC-F576-44A2-B36F-AC06F5B8821E}" srcOrd="1" destOrd="0" presId="urn:microsoft.com/office/officeart/2005/8/layout/orgChart1"/>
    <dgm:cxn modelId="{7ED65380-B7E2-4D32-9AFF-483CEE433627}" type="presParOf" srcId="{B0660914-39C1-4C30-BB47-4C03D238CE85}" destId="{44111CD7-28AB-4A03-B03E-E0D6ED2E8269}" srcOrd="2" destOrd="0" presId="urn:microsoft.com/office/officeart/2005/8/layout/orgChart1"/>
    <dgm:cxn modelId="{5EFB4DA7-5CAD-4205-8670-4BB12CA76829}" type="presParOf" srcId="{1D577696-C827-4B13-AB0E-09AD5E0AB55D}" destId="{335C054A-4CF2-46F9-BD90-9D9F138B5109}" srcOrd="2" destOrd="0" presId="urn:microsoft.com/office/officeart/2005/8/layout/orgChart1"/>
    <dgm:cxn modelId="{94F3DAE3-FE19-40FD-8394-8EB829C8EEE7}" type="presParOf" srcId="{1D577696-C827-4B13-AB0E-09AD5E0AB55D}" destId="{8DB7E485-2615-419E-93DA-AA69E619FE7D}" srcOrd="3" destOrd="0" presId="urn:microsoft.com/office/officeart/2005/8/layout/orgChart1"/>
    <dgm:cxn modelId="{B6353D89-72A3-41E8-BA62-C426129F7E0F}" type="presParOf" srcId="{8DB7E485-2615-419E-93DA-AA69E619FE7D}" destId="{971F8EB9-BFBB-4DC1-9316-F6E71BD69A73}" srcOrd="0" destOrd="0" presId="urn:microsoft.com/office/officeart/2005/8/layout/orgChart1"/>
    <dgm:cxn modelId="{659AEEBF-E11E-4BB2-863C-AC10AF192EAD}" type="presParOf" srcId="{971F8EB9-BFBB-4DC1-9316-F6E71BD69A73}" destId="{DBF4B027-9FEF-4B9A-8982-1245A95F9AE0}" srcOrd="0" destOrd="0" presId="urn:microsoft.com/office/officeart/2005/8/layout/orgChart1"/>
    <dgm:cxn modelId="{87C5623A-8499-4C3E-8C4F-D30764ACCA88}" type="presParOf" srcId="{971F8EB9-BFBB-4DC1-9316-F6E71BD69A73}" destId="{1EE62FC6-051F-45C3-AF0B-00C8B70A3524}" srcOrd="1" destOrd="0" presId="urn:microsoft.com/office/officeart/2005/8/layout/orgChart1"/>
    <dgm:cxn modelId="{15577CFD-4064-4A30-81AD-7C431D348F4A}" type="presParOf" srcId="{8DB7E485-2615-419E-93DA-AA69E619FE7D}" destId="{4EBCBAC1-50A4-4349-86FB-2ABE61FE0617}" srcOrd="1" destOrd="0" presId="urn:microsoft.com/office/officeart/2005/8/layout/orgChart1"/>
    <dgm:cxn modelId="{CE010687-0993-490B-8A70-A57B3E79017C}" type="presParOf" srcId="{8DB7E485-2615-419E-93DA-AA69E619FE7D}" destId="{92DDBEDD-41D7-41B0-9E8A-CA44F8FBF043}" srcOrd="2" destOrd="0" presId="urn:microsoft.com/office/officeart/2005/8/layout/orgChart1"/>
    <dgm:cxn modelId="{AD98BD6D-04AF-410A-850A-1544CFB33988}" type="presParOf" srcId="{1D577696-C827-4B13-AB0E-09AD5E0AB55D}" destId="{EF4A0852-48F0-4E1F-9DCE-422AB9887F6A}" srcOrd="4" destOrd="0" presId="urn:microsoft.com/office/officeart/2005/8/layout/orgChart1"/>
    <dgm:cxn modelId="{6ECE66CB-DA6D-4641-90B8-A7AD3840F125}" type="presParOf" srcId="{1D577696-C827-4B13-AB0E-09AD5E0AB55D}" destId="{1EA4F857-F3BE-43D2-962F-199AD424ABE4}" srcOrd="5" destOrd="0" presId="urn:microsoft.com/office/officeart/2005/8/layout/orgChart1"/>
    <dgm:cxn modelId="{0F526F05-6119-439E-B7C9-E3ADC2FD4FE0}" type="presParOf" srcId="{1EA4F857-F3BE-43D2-962F-199AD424ABE4}" destId="{A81EBF07-38A8-49F3-B9A9-7736DD39DC56}" srcOrd="0" destOrd="0" presId="urn:microsoft.com/office/officeart/2005/8/layout/orgChart1"/>
    <dgm:cxn modelId="{5688710F-17F2-400B-8F84-EC2BB7D8A193}" type="presParOf" srcId="{A81EBF07-38A8-49F3-B9A9-7736DD39DC56}" destId="{C78B7917-F3CA-428C-8366-1C9C4B50F2D3}" srcOrd="0" destOrd="0" presId="urn:microsoft.com/office/officeart/2005/8/layout/orgChart1"/>
    <dgm:cxn modelId="{DBC167E1-485A-44D6-84C7-21F5DD042330}" type="presParOf" srcId="{A81EBF07-38A8-49F3-B9A9-7736DD39DC56}" destId="{EBA60FAD-8ED8-4020-B7A8-230207447B33}" srcOrd="1" destOrd="0" presId="urn:microsoft.com/office/officeart/2005/8/layout/orgChart1"/>
    <dgm:cxn modelId="{F29D6D3F-0677-4140-AE76-F07161524541}" type="presParOf" srcId="{1EA4F857-F3BE-43D2-962F-199AD424ABE4}" destId="{C7ED35C7-105A-428F-BBB0-E76D6DA6D07F}" srcOrd="1" destOrd="0" presId="urn:microsoft.com/office/officeart/2005/8/layout/orgChart1"/>
    <dgm:cxn modelId="{7C30EE43-EE84-498B-B2E5-5A54BC4DF435}" type="presParOf" srcId="{1EA4F857-F3BE-43D2-962F-199AD424ABE4}" destId="{F65C5F8F-5528-4640-9631-68B4F2AAF232}" srcOrd="2" destOrd="0" presId="urn:microsoft.com/office/officeart/2005/8/layout/orgChart1"/>
    <dgm:cxn modelId="{C3E85175-4AED-43EA-BC7B-6A8418263EE0}" type="presParOf" srcId="{D3D17168-F703-4E7B-A0A0-6BCDC465757F}" destId="{A066CC09-B74F-4C55-A555-002012EE633A}" srcOrd="2" destOrd="0" presId="urn:microsoft.com/office/officeart/2005/8/layout/orgChart1"/>
    <dgm:cxn modelId="{2F230B0A-5A4F-4DAB-A334-E107C50FE7ED}" type="presParOf" srcId="{64D5F99B-D098-476A-9750-FE94D64DB235}" destId="{CD56B74D-EED7-4E01-8EC6-8DAD4068E440}" srcOrd="6" destOrd="0" presId="urn:microsoft.com/office/officeart/2005/8/layout/orgChart1"/>
    <dgm:cxn modelId="{2D25EBF3-D07B-4B71-BCD5-391E4FFC2EE6}" type="presParOf" srcId="{64D5F99B-D098-476A-9750-FE94D64DB235}" destId="{1E53724F-C232-4E77-9A76-810A3195CC78}" srcOrd="7" destOrd="0" presId="urn:microsoft.com/office/officeart/2005/8/layout/orgChart1"/>
    <dgm:cxn modelId="{87DBABCC-B77D-4D6E-B164-FD4410A8C7EF}" type="presParOf" srcId="{1E53724F-C232-4E77-9A76-810A3195CC78}" destId="{C153CD21-C96D-47DA-9582-A227F179FB4E}" srcOrd="0" destOrd="0" presId="urn:microsoft.com/office/officeart/2005/8/layout/orgChart1"/>
    <dgm:cxn modelId="{E5A7904A-C681-4F40-AD95-09CAA7EC9676}" type="presParOf" srcId="{C153CD21-C96D-47DA-9582-A227F179FB4E}" destId="{37509446-B29A-46EF-982B-57312F5DABEF}" srcOrd="0" destOrd="0" presId="urn:microsoft.com/office/officeart/2005/8/layout/orgChart1"/>
    <dgm:cxn modelId="{B11FBC01-FB86-4202-96CC-05F32A9E1AB0}" type="presParOf" srcId="{C153CD21-C96D-47DA-9582-A227F179FB4E}" destId="{2424CD3B-6AAF-4C3C-A7A3-74D6D73D211A}" srcOrd="1" destOrd="0" presId="urn:microsoft.com/office/officeart/2005/8/layout/orgChart1"/>
    <dgm:cxn modelId="{B1D4B717-7C2D-47A1-A545-04EC4A5F741B}" type="presParOf" srcId="{1E53724F-C232-4E77-9A76-810A3195CC78}" destId="{C081A22C-30FA-4371-8B37-A176031FC100}" srcOrd="1" destOrd="0" presId="urn:microsoft.com/office/officeart/2005/8/layout/orgChart1"/>
    <dgm:cxn modelId="{6408C0F4-906E-450B-A87C-E7BAA1173B3D}" type="presParOf" srcId="{C081A22C-30FA-4371-8B37-A176031FC100}" destId="{DE2DE032-FF88-41C1-9946-BF42E84E9167}" srcOrd="0" destOrd="0" presId="urn:microsoft.com/office/officeart/2005/8/layout/orgChart1"/>
    <dgm:cxn modelId="{424E69B1-36B3-4B43-9FDE-ED544B96A097}" type="presParOf" srcId="{C081A22C-30FA-4371-8B37-A176031FC100}" destId="{07951D98-F18A-4AF3-A3DB-F8BE74E65EE9}" srcOrd="1" destOrd="0" presId="urn:microsoft.com/office/officeart/2005/8/layout/orgChart1"/>
    <dgm:cxn modelId="{B8FD7A88-2FCA-4A71-AF19-747F45C28909}" type="presParOf" srcId="{07951D98-F18A-4AF3-A3DB-F8BE74E65EE9}" destId="{F1B79FBC-340B-4A94-871E-DB006563D7C6}" srcOrd="0" destOrd="0" presId="urn:microsoft.com/office/officeart/2005/8/layout/orgChart1"/>
    <dgm:cxn modelId="{93385E7E-569E-4AE3-8B2A-35D1ED0E06D6}" type="presParOf" srcId="{F1B79FBC-340B-4A94-871E-DB006563D7C6}" destId="{A14566E7-6268-4CBA-B9F7-0EC252CDBBE2}" srcOrd="0" destOrd="0" presId="urn:microsoft.com/office/officeart/2005/8/layout/orgChart1"/>
    <dgm:cxn modelId="{D4850E82-850A-455B-B296-DA24DFA9ADD9}" type="presParOf" srcId="{F1B79FBC-340B-4A94-871E-DB006563D7C6}" destId="{7EAB9C5C-F34D-4982-978B-2BEAFE7D918B}" srcOrd="1" destOrd="0" presId="urn:microsoft.com/office/officeart/2005/8/layout/orgChart1"/>
    <dgm:cxn modelId="{2CAB9BCE-3417-48B9-BDF3-D5E3A9FFB447}" type="presParOf" srcId="{07951D98-F18A-4AF3-A3DB-F8BE74E65EE9}" destId="{DA8AD0F5-FE54-419D-A33B-AAD6C4F4F55B}" srcOrd="1" destOrd="0" presId="urn:microsoft.com/office/officeart/2005/8/layout/orgChart1"/>
    <dgm:cxn modelId="{0108F882-BFDE-48A9-8503-E234863565FF}" type="presParOf" srcId="{07951D98-F18A-4AF3-A3DB-F8BE74E65EE9}" destId="{87A1CB3E-C54C-487A-AF11-99E952418F5E}" srcOrd="2" destOrd="0" presId="urn:microsoft.com/office/officeart/2005/8/layout/orgChart1"/>
    <dgm:cxn modelId="{507BF7E9-CD27-4E7D-97C1-5D3D7FAAD13B}" type="presParOf" srcId="{C081A22C-30FA-4371-8B37-A176031FC100}" destId="{54886442-87C7-446D-B9BA-42E73CE55D25}" srcOrd="2" destOrd="0" presId="urn:microsoft.com/office/officeart/2005/8/layout/orgChart1"/>
    <dgm:cxn modelId="{A58A9D9B-C561-4BD5-AB13-335545AAA07B}" type="presParOf" srcId="{C081A22C-30FA-4371-8B37-A176031FC100}" destId="{90573306-E5B1-4BD8-BEFE-35870E4D4317}" srcOrd="3" destOrd="0" presId="urn:microsoft.com/office/officeart/2005/8/layout/orgChart1"/>
    <dgm:cxn modelId="{8F116816-FCA6-40F4-8616-30671BBCACF7}" type="presParOf" srcId="{90573306-E5B1-4BD8-BEFE-35870E4D4317}" destId="{57763B02-0A7C-4A7B-A7CD-017FD78FE69E}" srcOrd="0" destOrd="0" presId="urn:microsoft.com/office/officeart/2005/8/layout/orgChart1"/>
    <dgm:cxn modelId="{104F13C7-544B-4243-8237-FE353A1FD8A3}" type="presParOf" srcId="{57763B02-0A7C-4A7B-A7CD-017FD78FE69E}" destId="{70E2A9A0-9438-4721-BC49-8C4B8EED697A}" srcOrd="0" destOrd="0" presId="urn:microsoft.com/office/officeart/2005/8/layout/orgChart1"/>
    <dgm:cxn modelId="{D7F58447-7F9B-4C51-9C89-29D854266B68}" type="presParOf" srcId="{57763B02-0A7C-4A7B-A7CD-017FD78FE69E}" destId="{7C4A86F5-9253-4D9A-B91E-250BC2B02ADF}" srcOrd="1" destOrd="0" presId="urn:microsoft.com/office/officeart/2005/8/layout/orgChart1"/>
    <dgm:cxn modelId="{FBA3A151-7E8B-46E1-9E5E-921E81920841}" type="presParOf" srcId="{90573306-E5B1-4BD8-BEFE-35870E4D4317}" destId="{5BC3C24E-9849-4BB6-8687-09FF3AF3173F}" srcOrd="1" destOrd="0" presId="urn:microsoft.com/office/officeart/2005/8/layout/orgChart1"/>
    <dgm:cxn modelId="{D62C852A-9144-4158-A9B7-2F3B2D5C4D47}" type="presParOf" srcId="{90573306-E5B1-4BD8-BEFE-35870E4D4317}" destId="{2A06B737-D694-4A44-AAFC-42D0EE225A82}" srcOrd="2" destOrd="0" presId="urn:microsoft.com/office/officeart/2005/8/layout/orgChart1"/>
    <dgm:cxn modelId="{033E5B06-37C7-4430-8094-B9720522E146}" type="presParOf" srcId="{1E53724F-C232-4E77-9A76-810A3195CC78}" destId="{1EC9A39D-D6D3-4535-89E0-5FE3675488AF}" srcOrd="2" destOrd="0" presId="urn:microsoft.com/office/officeart/2005/8/layout/orgChart1"/>
    <dgm:cxn modelId="{85E17A6A-F065-4890-9D24-AF8740FEF218}" type="presParOf" srcId="{64D5F99B-D098-476A-9750-FE94D64DB235}" destId="{B1F26094-8FBD-40FB-B1E7-0DC55863DC88}" srcOrd="8" destOrd="0" presId="urn:microsoft.com/office/officeart/2005/8/layout/orgChart1"/>
    <dgm:cxn modelId="{138FA00D-E034-432C-AD02-E1BAD86ED4E3}" type="presParOf" srcId="{64D5F99B-D098-476A-9750-FE94D64DB235}" destId="{5A72CDB8-08F7-4440-BDC8-F9B64DDDC624}" srcOrd="9" destOrd="0" presId="urn:microsoft.com/office/officeart/2005/8/layout/orgChart1"/>
    <dgm:cxn modelId="{8B5986E4-C994-4E81-B2D1-1A1B62D4D817}" type="presParOf" srcId="{5A72CDB8-08F7-4440-BDC8-F9B64DDDC624}" destId="{4E498CDA-2F28-464E-AF22-FE9E068D84FF}" srcOrd="0" destOrd="0" presId="urn:microsoft.com/office/officeart/2005/8/layout/orgChart1"/>
    <dgm:cxn modelId="{C92D0684-C469-4DF8-81C2-BF40CDE767B8}" type="presParOf" srcId="{4E498CDA-2F28-464E-AF22-FE9E068D84FF}" destId="{13A8C252-142C-4EF6-B81B-A64D68332E43}" srcOrd="0" destOrd="0" presId="urn:microsoft.com/office/officeart/2005/8/layout/orgChart1"/>
    <dgm:cxn modelId="{45D67222-D1BD-4CA3-BA30-2422076B705B}" type="presParOf" srcId="{4E498CDA-2F28-464E-AF22-FE9E068D84FF}" destId="{D9476BAC-04BC-46B6-A8C5-5EE73192D302}" srcOrd="1" destOrd="0" presId="urn:microsoft.com/office/officeart/2005/8/layout/orgChart1"/>
    <dgm:cxn modelId="{46908B63-E680-4726-9F82-15DB25F7EA7B}" type="presParOf" srcId="{5A72CDB8-08F7-4440-BDC8-F9B64DDDC624}" destId="{58FFAB96-7678-4610-A1DF-8A8583682EFD}" srcOrd="1" destOrd="0" presId="urn:microsoft.com/office/officeart/2005/8/layout/orgChart1"/>
    <dgm:cxn modelId="{AF455EEE-C8B7-4CED-A833-E67BF426DB2F}" type="presParOf" srcId="{58FFAB96-7678-4610-A1DF-8A8583682EFD}" destId="{AAF7720C-DDB8-421E-BF63-DECF53B3E75B}" srcOrd="0" destOrd="0" presId="urn:microsoft.com/office/officeart/2005/8/layout/orgChart1"/>
    <dgm:cxn modelId="{534546BF-2830-4BB5-8F62-8D1AD9D78261}" type="presParOf" srcId="{58FFAB96-7678-4610-A1DF-8A8583682EFD}" destId="{1C6F27F0-EE4F-4787-9553-A4F23D2C069A}" srcOrd="1" destOrd="0" presId="urn:microsoft.com/office/officeart/2005/8/layout/orgChart1"/>
    <dgm:cxn modelId="{D38906E0-F5C0-413B-924C-B016091B184A}" type="presParOf" srcId="{1C6F27F0-EE4F-4787-9553-A4F23D2C069A}" destId="{A8995B10-50DF-43D8-9D2D-90B60DBB2E45}" srcOrd="0" destOrd="0" presId="urn:microsoft.com/office/officeart/2005/8/layout/orgChart1"/>
    <dgm:cxn modelId="{E3DD8A33-21DD-4EDD-8F3D-3A5CC436FBB8}" type="presParOf" srcId="{A8995B10-50DF-43D8-9D2D-90B60DBB2E45}" destId="{65201850-E964-4EF8-BA53-319F4E8E49AE}" srcOrd="0" destOrd="0" presId="urn:microsoft.com/office/officeart/2005/8/layout/orgChart1"/>
    <dgm:cxn modelId="{5F58CDD5-D09A-47D1-82A1-94A9E5D6FFA8}" type="presParOf" srcId="{A8995B10-50DF-43D8-9D2D-90B60DBB2E45}" destId="{1703C992-C760-4D14-A999-1C0DB0E86F36}" srcOrd="1" destOrd="0" presId="urn:microsoft.com/office/officeart/2005/8/layout/orgChart1"/>
    <dgm:cxn modelId="{33DE9B04-AF66-4D87-A536-4EE89391BCD7}" type="presParOf" srcId="{1C6F27F0-EE4F-4787-9553-A4F23D2C069A}" destId="{8D9C6E45-8182-491C-A716-91B1E7D05F72}" srcOrd="1" destOrd="0" presId="urn:microsoft.com/office/officeart/2005/8/layout/orgChart1"/>
    <dgm:cxn modelId="{5C01B54D-7E75-452C-983E-99F36AB49317}" type="presParOf" srcId="{1C6F27F0-EE4F-4787-9553-A4F23D2C069A}" destId="{7DE8BF39-EF5B-43E8-BB22-60A7B33ECD15}" srcOrd="2" destOrd="0" presId="urn:microsoft.com/office/officeart/2005/8/layout/orgChart1"/>
    <dgm:cxn modelId="{0A7A3B5E-411F-4921-B0D3-A25E6BE8520F}" type="presParOf" srcId="{58FFAB96-7678-4610-A1DF-8A8583682EFD}" destId="{B119FBE8-B595-4B52-B62F-BB6CE697B0BA}" srcOrd="2" destOrd="0" presId="urn:microsoft.com/office/officeart/2005/8/layout/orgChart1"/>
    <dgm:cxn modelId="{3735364F-9C92-48F9-923C-13A642A280AC}" type="presParOf" srcId="{58FFAB96-7678-4610-A1DF-8A8583682EFD}" destId="{DFF29BE8-1015-427D-A05D-AED0ECD6E769}" srcOrd="3" destOrd="0" presId="urn:microsoft.com/office/officeart/2005/8/layout/orgChart1"/>
    <dgm:cxn modelId="{D087ECD7-1A8E-424D-BC47-C59FA656B4E9}" type="presParOf" srcId="{DFF29BE8-1015-427D-A05D-AED0ECD6E769}" destId="{67BB52A2-7A3E-402F-AB35-92B2496A9F5D}" srcOrd="0" destOrd="0" presId="urn:microsoft.com/office/officeart/2005/8/layout/orgChart1"/>
    <dgm:cxn modelId="{E5F68C5B-C95E-45B3-B162-9A283D07F67E}" type="presParOf" srcId="{67BB52A2-7A3E-402F-AB35-92B2496A9F5D}" destId="{50B3D60D-7E69-4088-8164-7F6DAC0EAA74}" srcOrd="0" destOrd="0" presId="urn:microsoft.com/office/officeart/2005/8/layout/orgChart1"/>
    <dgm:cxn modelId="{F762D586-8BAD-4025-8AFD-8480D30BAE39}" type="presParOf" srcId="{67BB52A2-7A3E-402F-AB35-92B2496A9F5D}" destId="{B9502AAF-5A45-4348-8085-0A1FE1C87CF2}" srcOrd="1" destOrd="0" presId="urn:microsoft.com/office/officeart/2005/8/layout/orgChart1"/>
    <dgm:cxn modelId="{EC69B671-5B95-4CEF-97C2-3847E188F5CD}" type="presParOf" srcId="{DFF29BE8-1015-427D-A05D-AED0ECD6E769}" destId="{FBDDCB3A-ED9C-4C9A-BF84-E56829DA2F5E}" srcOrd="1" destOrd="0" presId="urn:microsoft.com/office/officeart/2005/8/layout/orgChart1"/>
    <dgm:cxn modelId="{46E45BC5-E9D0-4BF0-A08F-38DDF9CE579A}" type="presParOf" srcId="{DFF29BE8-1015-427D-A05D-AED0ECD6E769}" destId="{1732AA64-51EC-45FE-B761-88EA1630AB3B}" srcOrd="2" destOrd="0" presId="urn:microsoft.com/office/officeart/2005/8/layout/orgChart1"/>
    <dgm:cxn modelId="{75D67DEA-4C96-469F-B307-8580FAE0F746}" type="presParOf" srcId="{58FFAB96-7678-4610-A1DF-8A8583682EFD}" destId="{965A3790-0499-4CDC-89BF-B0051288964E}" srcOrd="4" destOrd="0" presId="urn:microsoft.com/office/officeart/2005/8/layout/orgChart1"/>
    <dgm:cxn modelId="{47B5468D-6011-4B2F-BE11-69675F511ECF}" type="presParOf" srcId="{58FFAB96-7678-4610-A1DF-8A8583682EFD}" destId="{A1E5992D-ED26-4272-AE3E-379FA50F1D6E}" srcOrd="5" destOrd="0" presId="urn:microsoft.com/office/officeart/2005/8/layout/orgChart1"/>
    <dgm:cxn modelId="{C08637DE-D214-4F96-BEF3-AB9D39853946}" type="presParOf" srcId="{A1E5992D-ED26-4272-AE3E-379FA50F1D6E}" destId="{0E36BC91-2B53-4BDC-A880-5E6E6DD7367B}" srcOrd="0" destOrd="0" presId="urn:microsoft.com/office/officeart/2005/8/layout/orgChart1"/>
    <dgm:cxn modelId="{D75C198B-2055-4BB9-B5B0-8E07150658B1}" type="presParOf" srcId="{0E36BC91-2B53-4BDC-A880-5E6E6DD7367B}" destId="{C35FADF9-0834-40D1-8537-A8535CBB9DDB}" srcOrd="0" destOrd="0" presId="urn:microsoft.com/office/officeart/2005/8/layout/orgChart1"/>
    <dgm:cxn modelId="{4B4F612B-062A-4359-9FF3-CB696675514E}" type="presParOf" srcId="{0E36BC91-2B53-4BDC-A880-5E6E6DD7367B}" destId="{081C656D-C8B5-46D0-A61E-2AF8E4539202}" srcOrd="1" destOrd="0" presId="urn:microsoft.com/office/officeart/2005/8/layout/orgChart1"/>
    <dgm:cxn modelId="{CFEC0B22-2F7D-4BEF-850D-28B796E62905}" type="presParOf" srcId="{A1E5992D-ED26-4272-AE3E-379FA50F1D6E}" destId="{33CFD940-9213-4912-8FDC-71697F3B3130}" srcOrd="1" destOrd="0" presId="urn:microsoft.com/office/officeart/2005/8/layout/orgChart1"/>
    <dgm:cxn modelId="{1E8664A0-64D0-48DF-9D22-C1662F6DDC67}" type="presParOf" srcId="{A1E5992D-ED26-4272-AE3E-379FA50F1D6E}" destId="{E3594D38-DB8D-44DA-AE23-A7E3EB7AD180}" srcOrd="2" destOrd="0" presId="urn:microsoft.com/office/officeart/2005/8/layout/orgChart1"/>
    <dgm:cxn modelId="{0499DD45-DB02-457E-BC1D-018EA1E3181B}" type="presParOf" srcId="{5A72CDB8-08F7-4440-BDC8-F9B64DDDC624}" destId="{913D7614-35A9-41C9-B7E1-9FB697067520}" srcOrd="2" destOrd="0" presId="urn:microsoft.com/office/officeart/2005/8/layout/orgChart1"/>
    <dgm:cxn modelId="{FAD342BA-C6CE-491F-A050-AC5AB041D2E3}" type="presParOf" srcId="{219DC3B8-5122-4C5E-8C8C-14A28BF841BD}" destId="{E66C5980-A4B5-4EB7-A8E5-96E0A85B57C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A3790-0499-4CDC-89BF-B0051288964E}">
      <dsp:nvSpPr>
        <dsp:cNvPr id="0" name=""/>
        <dsp:cNvSpPr/>
      </dsp:nvSpPr>
      <dsp:spPr>
        <a:xfrm>
          <a:off x="9629970" y="2705700"/>
          <a:ext cx="260455" cy="2596714"/>
        </a:xfrm>
        <a:custGeom>
          <a:avLst/>
          <a:gdLst/>
          <a:ahLst/>
          <a:cxnLst/>
          <a:rect l="0" t="0" r="0" b="0"/>
          <a:pathLst>
            <a:path>
              <a:moveTo>
                <a:pt x="0" y="0"/>
              </a:moveTo>
              <a:lnTo>
                <a:pt x="0" y="2596714"/>
              </a:lnTo>
              <a:lnTo>
                <a:pt x="260455" y="259671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19FBE8-B595-4B52-B62F-BB6CE697B0BA}">
      <dsp:nvSpPr>
        <dsp:cNvPr id="0" name=""/>
        <dsp:cNvSpPr/>
      </dsp:nvSpPr>
      <dsp:spPr>
        <a:xfrm>
          <a:off x="9629970" y="2705700"/>
          <a:ext cx="160769" cy="1737612"/>
        </a:xfrm>
        <a:custGeom>
          <a:avLst/>
          <a:gdLst/>
          <a:ahLst/>
          <a:cxnLst/>
          <a:rect l="0" t="0" r="0" b="0"/>
          <a:pathLst>
            <a:path>
              <a:moveTo>
                <a:pt x="0" y="0"/>
              </a:moveTo>
              <a:lnTo>
                <a:pt x="0" y="1737612"/>
              </a:lnTo>
              <a:lnTo>
                <a:pt x="160769" y="1737612"/>
              </a:lnTo>
            </a:path>
          </a:pathLst>
        </a:custGeom>
        <a:noFill/>
        <a:ln w="19050" cap="rnd"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AAF7720C-DDB8-421E-BF63-DECF53B3E75B}">
      <dsp:nvSpPr>
        <dsp:cNvPr id="0" name=""/>
        <dsp:cNvSpPr/>
      </dsp:nvSpPr>
      <dsp:spPr>
        <a:xfrm>
          <a:off x="9629970" y="2705700"/>
          <a:ext cx="160769" cy="757827"/>
        </a:xfrm>
        <a:custGeom>
          <a:avLst/>
          <a:gdLst/>
          <a:ahLst/>
          <a:cxnLst/>
          <a:rect l="0" t="0" r="0" b="0"/>
          <a:pathLst>
            <a:path>
              <a:moveTo>
                <a:pt x="0" y="0"/>
              </a:moveTo>
              <a:lnTo>
                <a:pt x="0" y="757827"/>
              </a:lnTo>
              <a:lnTo>
                <a:pt x="160769" y="75782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26094-8FBD-40FB-B1E7-0DC55863DC88}">
      <dsp:nvSpPr>
        <dsp:cNvPr id="0" name=""/>
        <dsp:cNvSpPr/>
      </dsp:nvSpPr>
      <dsp:spPr>
        <a:xfrm>
          <a:off x="5666096" y="1347465"/>
          <a:ext cx="4729076" cy="401731"/>
        </a:xfrm>
        <a:custGeom>
          <a:avLst/>
          <a:gdLst/>
          <a:ahLst/>
          <a:cxnLst/>
          <a:rect l="0" t="0" r="0" b="0"/>
          <a:pathLst>
            <a:path>
              <a:moveTo>
                <a:pt x="0" y="0"/>
              </a:moveTo>
              <a:lnTo>
                <a:pt x="0" y="200865"/>
              </a:lnTo>
              <a:lnTo>
                <a:pt x="4729076" y="200865"/>
              </a:lnTo>
              <a:lnTo>
                <a:pt x="4729076" y="401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86442-87C7-446D-B9BA-42E73CE55D25}">
      <dsp:nvSpPr>
        <dsp:cNvPr id="0" name=""/>
        <dsp:cNvSpPr/>
      </dsp:nvSpPr>
      <dsp:spPr>
        <a:xfrm>
          <a:off x="7390280" y="2705700"/>
          <a:ext cx="212458" cy="1663119"/>
        </a:xfrm>
        <a:custGeom>
          <a:avLst/>
          <a:gdLst/>
          <a:ahLst/>
          <a:cxnLst/>
          <a:rect l="0" t="0" r="0" b="0"/>
          <a:pathLst>
            <a:path>
              <a:moveTo>
                <a:pt x="0" y="0"/>
              </a:moveTo>
              <a:lnTo>
                <a:pt x="0" y="1663119"/>
              </a:lnTo>
              <a:lnTo>
                <a:pt x="212458" y="166311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2DE032-FF88-41C1-9946-BF42E84E9167}">
      <dsp:nvSpPr>
        <dsp:cNvPr id="0" name=""/>
        <dsp:cNvSpPr/>
      </dsp:nvSpPr>
      <dsp:spPr>
        <a:xfrm>
          <a:off x="7390280" y="2705700"/>
          <a:ext cx="218082" cy="683316"/>
        </a:xfrm>
        <a:custGeom>
          <a:avLst/>
          <a:gdLst/>
          <a:ahLst/>
          <a:cxnLst/>
          <a:rect l="0" t="0" r="0" b="0"/>
          <a:pathLst>
            <a:path>
              <a:moveTo>
                <a:pt x="0" y="0"/>
              </a:moveTo>
              <a:lnTo>
                <a:pt x="0" y="683316"/>
              </a:lnTo>
              <a:lnTo>
                <a:pt x="218082" y="68331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6B74D-EED7-4E01-8EC6-8DAD4068E440}">
      <dsp:nvSpPr>
        <dsp:cNvPr id="0" name=""/>
        <dsp:cNvSpPr/>
      </dsp:nvSpPr>
      <dsp:spPr>
        <a:xfrm>
          <a:off x="5666096" y="1347465"/>
          <a:ext cx="2489385" cy="401731"/>
        </a:xfrm>
        <a:custGeom>
          <a:avLst/>
          <a:gdLst/>
          <a:ahLst/>
          <a:cxnLst/>
          <a:rect l="0" t="0" r="0" b="0"/>
          <a:pathLst>
            <a:path>
              <a:moveTo>
                <a:pt x="0" y="0"/>
              </a:moveTo>
              <a:lnTo>
                <a:pt x="0" y="200865"/>
              </a:lnTo>
              <a:lnTo>
                <a:pt x="2489385" y="200865"/>
              </a:lnTo>
              <a:lnTo>
                <a:pt x="2489385" y="401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4A0852-48F0-4E1F-9DCE-422AB9887F6A}">
      <dsp:nvSpPr>
        <dsp:cNvPr id="0" name=""/>
        <dsp:cNvSpPr/>
      </dsp:nvSpPr>
      <dsp:spPr>
        <a:xfrm>
          <a:off x="4973999" y="2694011"/>
          <a:ext cx="310327" cy="2624807"/>
        </a:xfrm>
        <a:custGeom>
          <a:avLst/>
          <a:gdLst/>
          <a:ahLst/>
          <a:cxnLst/>
          <a:rect l="0" t="0" r="0" b="0"/>
          <a:pathLst>
            <a:path>
              <a:moveTo>
                <a:pt x="0" y="0"/>
              </a:moveTo>
              <a:lnTo>
                <a:pt x="0" y="2624807"/>
              </a:lnTo>
              <a:lnTo>
                <a:pt x="310327" y="262480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5C054A-4CF2-46F9-BD90-9D9F138B5109}">
      <dsp:nvSpPr>
        <dsp:cNvPr id="0" name=""/>
        <dsp:cNvSpPr/>
      </dsp:nvSpPr>
      <dsp:spPr>
        <a:xfrm>
          <a:off x="4973999" y="2694011"/>
          <a:ext cx="310327" cy="1659906"/>
        </a:xfrm>
        <a:custGeom>
          <a:avLst/>
          <a:gdLst/>
          <a:ahLst/>
          <a:cxnLst/>
          <a:rect l="0" t="0" r="0" b="0"/>
          <a:pathLst>
            <a:path>
              <a:moveTo>
                <a:pt x="0" y="0"/>
              </a:moveTo>
              <a:lnTo>
                <a:pt x="0" y="1659906"/>
              </a:lnTo>
              <a:lnTo>
                <a:pt x="310327" y="165990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468055-0E82-4220-854E-EFB56FE218CF}">
      <dsp:nvSpPr>
        <dsp:cNvPr id="0" name=""/>
        <dsp:cNvSpPr/>
      </dsp:nvSpPr>
      <dsp:spPr>
        <a:xfrm>
          <a:off x="4973999" y="2694011"/>
          <a:ext cx="286950" cy="683316"/>
        </a:xfrm>
        <a:custGeom>
          <a:avLst/>
          <a:gdLst/>
          <a:ahLst/>
          <a:cxnLst/>
          <a:rect l="0" t="0" r="0" b="0"/>
          <a:pathLst>
            <a:path>
              <a:moveTo>
                <a:pt x="0" y="0"/>
              </a:moveTo>
              <a:lnTo>
                <a:pt x="0" y="683316"/>
              </a:lnTo>
              <a:lnTo>
                <a:pt x="286950" y="68331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E1D268-E470-480B-A9F4-67DF8A2CC65C}">
      <dsp:nvSpPr>
        <dsp:cNvPr id="0" name=""/>
        <dsp:cNvSpPr/>
      </dsp:nvSpPr>
      <dsp:spPr>
        <a:xfrm>
          <a:off x="5620376" y="1347465"/>
          <a:ext cx="91440" cy="390042"/>
        </a:xfrm>
        <a:custGeom>
          <a:avLst/>
          <a:gdLst/>
          <a:ahLst/>
          <a:cxnLst/>
          <a:rect l="0" t="0" r="0" b="0"/>
          <a:pathLst>
            <a:path>
              <a:moveTo>
                <a:pt x="45720" y="0"/>
              </a:moveTo>
              <a:lnTo>
                <a:pt x="45720" y="189177"/>
              </a:lnTo>
              <a:lnTo>
                <a:pt x="118825" y="189177"/>
              </a:lnTo>
              <a:lnTo>
                <a:pt x="118825" y="39004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17063-ED22-47A1-902F-B88C99B052B0}">
      <dsp:nvSpPr>
        <dsp:cNvPr id="0" name=""/>
        <dsp:cNvSpPr/>
      </dsp:nvSpPr>
      <dsp:spPr>
        <a:xfrm>
          <a:off x="2510124" y="2705700"/>
          <a:ext cx="185274" cy="2613118"/>
        </a:xfrm>
        <a:custGeom>
          <a:avLst/>
          <a:gdLst/>
          <a:ahLst/>
          <a:cxnLst/>
          <a:rect l="0" t="0" r="0" b="0"/>
          <a:pathLst>
            <a:path>
              <a:moveTo>
                <a:pt x="0" y="0"/>
              </a:moveTo>
              <a:lnTo>
                <a:pt x="0" y="2613118"/>
              </a:lnTo>
              <a:lnTo>
                <a:pt x="185274" y="261311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36F283-C6AF-4AD6-B42B-71624D0A8490}">
      <dsp:nvSpPr>
        <dsp:cNvPr id="0" name=""/>
        <dsp:cNvSpPr/>
      </dsp:nvSpPr>
      <dsp:spPr>
        <a:xfrm>
          <a:off x="2510124" y="2705700"/>
          <a:ext cx="185274" cy="1648217"/>
        </a:xfrm>
        <a:custGeom>
          <a:avLst/>
          <a:gdLst/>
          <a:ahLst/>
          <a:cxnLst/>
          <a:rect l="0" t="0" r="0" b="0"/>
          <a:pathLst>
            <a:path>
              <a:moveTo>
                <a:pt x="0" y="0"/>
              </a:moveTo>
              <a:lnTo>
                <a:pt x="0" y="1648217"/>
              </a:lnTo>
              <a:lnTo>
                <a:pt x="185274" y="164821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6C2A2-24A8-4375-BFA2-4FAC29500924}">
      <dsp:nvSpPr>
        <dsp:cNvPr id="0" name=""/>
        <dsp:cNvSpPr/>
      </dsp:nvSpPr>
      <dsp:spPr>
        <a:xfrm>
          <a:off x="2510124" y="2705700"/>
          <a:ext cx="185274" cy="683316"/>
        </a:xfrm>
        <a:custGeom>
          <a:avLst/>
          <a:gdLst/>
          <a:ahLst/>
          <a:cxnLst/>
          <a:rect l="0" t="0" r="0" b="0"/>
          <a:pathLst>
            <a:path>
              <a:moveTo>
                <a:pt x="0" y="0"/>
              </a:moveTo>
              <a:lnTo>
                <a:pt x="0" y="683316"/>
              </a:lnTo>
              <a:lnTo>
                <a:pt x="185274" y="68331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137A8E-3625-44E9-A3F6-46D191AC56B9}">
      <dsp:nvSpPr>
        <dsp:cNvPr id="0" name=""/>
        <dsp:cNvSpPr/>
      </dsp:nvSpPr>
      <dsp:spPr>
        <a:xfrm>
          <a:off x="3275326" y="1347465"/>
          <a:ext cx="2390770" cy="401731"/>
        </a:xfrm>
        <a:custGeom>
          <a:avLst/>
          <a:gdLst/>
          <a:ahLst/>
          <a:cxnLst/>
          <a:rect l="0" t="0" r="0" b="0"/>
          <a:pathLst>
            <a:path>
              <a:moveTo>
                <a:pt x="2390770" y="0"/>
              </a:moveTo>
              <a:lnTo>
                <a:pt x="2390770" y="200865"/>
              </a:lnTo>
              <a:lnTo>
                <a:pt x="0" y="200865"/>
              </a:lnTo>
              <a:lnTo>
                <a:pt x="0" y="401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178367-B4AE-4BC1-9BB6-7511A9A67619}">
      <dsp:nvSpPr>
        <dsp:cNvPr id="0" name=""/>
        <dsp:cNvSpPr/>
      </dsp:nvSpPr>
      <dsp:spPr>
        <a:xfrm>
          <a:off x="191300" y="2705700"/>
          <a:ext cx="141152" cy="2589278"/>
        </a:xfrm>
        <a:custGeom>
          <a:avLst/>
          <a:gdLst/>
          <a:ahLst/>
          <a:cxnLst/>
          <a:rect l="0" t="0" r="0" b="0"/>
          <a:pathLst>
            <a:path>
              <a:moveTo>
                <a:pt x="0" y="0"/>
              </a:moveTo>
              <a:lnTo>
                <a:pt x="0" y="2589278"/>
              </a:lnTo>
              <a:lnTo>
                <a:pt x="141152" y="258927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0F09F-FA97-4AE9-A309-B2A3569A1117}">
      <dsp:nvSpPr>
        <dsp:cNvPr id="0" name=""/>
        <dsp:cNvSpPr/>
      </dsp:nvSpPr>
      <dsp:spPr>
        <a:xfrm>
          <a:off x="191300" y="2705700"/>
          <a:ext cx="141152" cy="1647887"/>
        </a:xfrm>
        <a:custGeom>
          <a:avLst/>
          <a:gdLst/>
          <a:ahLst/>
          <a:cxnLst/>
          <a:rect l="0" t="0" r="0" b="0"/>
          <a:pathLst>
            <a:path>
              <a:moveTo>
                <a:pt x="0" y="0"/>
              </a:moveTo>
              <a:lnTo>
                <a:pt x="0" y="1647887"/>
              </a:lnTo>
              <a:lnTo>
                <a:pt x="141152" y="164788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63D10-FB1B-43F0-95E8-860C4E55AB79}">
      <dsp:nvSpPr>
        <dsp:cNvPr id="0" name=""/>
        <dsp:cNvSpPr/>
      </dsp:nvSpPr>
      <dsp:spPr>
        <a:xfrm>
          <a:off x="191300" y="2705700"/>
          <a:ext cx="141152" cy="678548"/>
        </a:xfrm>
        <a:custGeom>
          <a:avLst/>
          <a:gdLst/>
          <a:ahLst/>
          <a:cxnLst/>
          <a:rect l="0" t="0" r="0" b="0"/>
          <a:pathLst>
            <a:path>
              <a:moveTo>
                <a:pt x="0" y="0"/>
              </a:moveTo>
              <a:lnTo>
                <a:pt x="0" y="678548"/>
              </a:lnTo>
              <a:lnTo>
                <a:pt x="141152" y="67854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CAD88-E379-44B7-8629-0907EDC18412}">
      <dsp:nvSpPr>
        <dsp:cNvPr id="0" name=""/>
        <dsp:cNvSpPr/>
      </dsp:nvSpPr>
      <dsp:spPr>
        <a:xfrm>
          <a:off x="956503" y="1347465"/>
          <a:ext cx="4709593" cy="401731"/>
        </a:xfrm>
        <a:custGeom>
          <a:avLst/>
          <a:gdLst/>
          <a:ahLst/>
          <a:cxnLst/>
          <a:rect l="0" t="0" r="0" b="0"/>
          <a:pathLst>
            <a:path>
              <a:moveTo>
                <a:pt x="4709593" y="0"/>
              </a:moveTo>
              <a:lnTo>
                <a:pt x="4709593" y="200865"/>
              </a:lnTo>
              <a:lnTo>
                <a:pt x="0" y="200865"/>
              </a:lnTo>
              <a:lnTo>
                <a:pt x="0" y="40173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4B82A-A74F-4C82-953D-7D7208BE45A6}">
      <dsp:nvSpPr>
        <dsp:cNvPr id="0" name=""/>
        <dsp:cNvSpPr/>
      </dsp:nvSpPr>
      <dsp:spPr>
        <a:xfrm>
          <a:off x="4709593" y="390962"/>
          <a:ext cx="1913006" cy="9565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Home</a:t>
          </a:r>
        </a:p>
      </dsp:txBody>
      <dsp:txXfrm>
        <a:off x="4709593" y="390962"/>
        <a:ext cx="1913006" cy="956503"/>
      </dsp:txXfrm>
    </dsp:sp>
    <dsp:sp modelId="{9F1BD9FD-8F31-41BC-B661-4028215DD919}">
      <dsp:nvSpPr>
        <dsp:cNvPr id="0" name=""/>
        <dsp:cNvSpPr/>
      </dsp:nvSpPr>
      <dsp:spPr>
        <a:xfrm>
          <a:off x="0" y="1749197"/>
          <a:ext cx="1913006" cy="9565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Mobile</a:t>
          </a:r>
        </a:p>
      </dsp:txBody>
      <dsp:txXfrm>
        <a:off x="0" y="1749197"/>
        <a:ext cx="1913006" cy="956503"/>
      </dsp:txXfrm>
    </dsp:sp>
    <dsp:sp modelId="{7C6DEF22-8121-4C16-AABD-CE5316A59E3C}">
      <dsp:nvSpPr>
        <dsp:cNvPr id="0" name=""/>
        <dsp:cNvSpPr/>
      </dsp:nvSpPr>
      <dsp:spPr>
        <a:xfrm>
          <a:off x="332453" y="3107431"/>
          <a:ext cx="1689509" cy="5536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iPhone 8</a:t>
          </a:r>
        </a:p>
      </dsp:txBody>
      <dsp:txXfrm>
        <a:off x="332453" y="3107431"/>
        <a:ext cx="1689509" cy="553633"/>
      </dsp:txXfrm>
    </dsp:sp>
    <dsp:sp modelId="{3060ABFC-0376-46EA-96C4-C6A8E4274309}">
      <dsp:nvSpPr>
        <dsp:cNvPr id="0" name=""/>
        <dsp:cNvSpPr/>
      </dsp:nvSpPr>
      <dsp:spPr>
        <a:xfrm>
          <a:off x="332453" y="4076771"/>
          <a:ext cx="1689509" cy="5536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Samsung A8</a:t>
          </a:r>
        </a:p>
      </dsp:txBody>
      <dsp:txXfrm>
        <a:off x="332453" y="4076771"/>
        <a:ext cx="1689509" cy="553633"/>
      </dsp:txXfrm>
    </dsp:sp>
    <dsp:sp modelId="{758F6F95-F18A-45C5-BFCA-050F1F0335F1}">
      <dsp:nvSpPr>
        <dsp:cNvPr id="0" name=""/>
        <dsp:cNvSpPr/>
      </dsp:nvSpPr>
      <dsp:spPr>
        <a:xfrm>
          <a:off x="332453" y="5018161"/>
          <a:ext cx="1689509" cy="5536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Samsung S9</a:t>
          </a:r>
        </a:p>
      </dsp:txBody>
      <dsp:txXfrm>
        <a:off x="332453" y="5018161"/>
        <a:ext cx="1689509" cy="553633"/>
      </dsp:txXfrm>
    </dsp:sp>
    <dsp:sp modelId="{F19CCB7E-8E6E-4CF2-ABA2-1DEE301DB16E}">
      <dsp:nvSpPr>
        <dsp:cNvPr id="0" name=""/>
        <dsp:cNvSpPr/>
      </dsp:nvSpPr>
      <dsp:spPr>
        <a:xfrm>
          <a:off x="2318823" y="1749197"/>
          <a:ext cx="1913006" cy="9565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Cars</a:t>
          </a:r>
          <a:endParaRPr lang="en-US" sz="1200" kern="1200" dirty="0">
            <a:latin typeface="Times New Roman" panose="02020603050405020304" pitchFamily="18" charset="0"/>
            <a:cs typeface="Times New Roman" panose="02020603050405020304" pitchFamily="18" charset="0"/>
          </a:endParaRPr>
        </a:p>
      </dsp:txBody>
      <dsp:txXfrm>
        <a:off x="2318823" y="1749197"/>
        <a:ext cx="1913006" cy="956503"/>
      </dsp:txXfrm>
    </dsp:sp>
    <dsp:sp modelId="{87B48A67-F9C8-4ADB-972A-B81F1217F235}">
      <dsp:nvSpPr>
        <dsp:cNvPr id="0" name=""/>
        <dsp:cNvSpPr/>
      </dsp:nvSpPr>
      <dsp:spPr>
        <a:xfrm>
          <a:off x="2695398" y="3107431"/>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Ferrari Spider</a:t>
          </a:r>
        </a:p>
      </dsp:txBody>
      <dsp:txXfrm>
        <a:off x="2695398" y="3107431"/>
        <a:ext cx="1689509" cy="563169"/>
      </dsp:txXfrm>
    </dsp:sp>
    <dsp:sp modelId="{596AB98D-8728-48E7-9131-1D5454F7D142}">
      <dsp:nvSpPr>
        <dsp:cNvPr id="0" name=""/>
        <dsp:cNvSpPr/>
      </dsp:nvSpPr>
      <dsp:spPr>
        <a:xfrm>
          <a:off x="2695398" y="4072333"/>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Audi A8</a:t>
          </a:r>
        </a:p>
      </dsp:txBody>
      <dsp:txXfrm>
        <a:off x="2695398" y="4072333"/>
        <a:ext cx="1689509" cy="563169"/>
      </dsp:txXfrm>
    </dsp:sp>
    <dsp:sp modelId="{5AE35F56-9B55-484B-9AA8-5D1F7E2B4BDF}">
      <dsp:nvSpPr>
        <dsp:cNvPr id="0" name=""/>
        <dsp:cNvSpPr/>
      </dsp:nvSpPr>
      <dsp:spPr>
        <a:xfrm>
          <a:off x="2695398" y="5037234"/>
          <a:ext cx="2059217"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Toyota 4Runner</a:t>
          </a:r>
        </a:p>
      </dsp:txBody>
      <dsp:txXfrm>
        <a:off x="2695398" y="5037234"/>
        <a:ext cx="2059217" cy="563169"/>
      </dsp:txXfrm>
    </dsp:sp>
    <dsp:sp modelId="{0E0E3BED-FAF1-47E4-AB63-31D5464807D9}">
      <dsp:nvSpPr>
        <dsp:cNvPr id="0" name=""/>
        <dsp:cNvSpPr/>
      </dsp:nvSpPr>
      <dsp:spPr>
        <a:xfrm>
          <a:off x="4782699" y="1737508"/>
          <a:ext cx="1913006" cy="9565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Books</a:t>
          </a:r>
        </a:p>
      </dsp:txBody>
      <dsp:txXfrm>
        <a:off x="4782699" y="1737508"/>
        <a:ext cx="1913006" cy="956503"/>
      </dsp:txXfrm>
    </dsp:sp>
    <dsp:sp modelId="{7FA141CC-3118-4EF0-8323-0692E4EF89B3}">
      <dsp:nvSpPr>
        <dsp:cNvPr id="0" name=""/>
        <dsp:cNvSpPr/>
      </dsp:nvSpPr>
      <dsp:spPr>
        <a:xfrm>
          <a:off x="5260950" y="3095743"/>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Drama</a:t>
          </a:r>
        </a:p>
      </dsp:txBody>
      <dsp:txXfrm>
        <a:off x="5260950" y="3095743"/>
        <a:ext cx="1689509" cy="563169"/>
      </dsp:txXfrm>
    </dsp:sp>
    <dsp:sp modelId="{DBF4B027-9FEF-4B9A-8982-1245A95F9AE0}">
      <dsp:nvSpPr>
        <dsp:cNvPr id="0" name=""/>
        <dsp:cNvSpPr/>
      </dsp:nvSpPr>
      <dsp:spPr>
        <a:xfrm>
          <a:off x="5284327" y="4072333"/>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Action</a:t>
          </a:r>
        </a:p>
      </dsp:txBody>
      <dsp:txXfrm>
        <a:off x="5284327" y="4072333"/>
        <a:ext cx="1689509" cy="563169"/>
      </dsp:txXfrm>
    </dsp:sp>
    <dsp:sp modelId="{C78B7917-F3CA-428C-8366-1C9C4B50F2D3}">
      <dsp:nvSpPr>
        <dsp:cNvPr id="0" name=""/>
        <dsp:cNvSpPr/>
      </dsp:nvSpPr>
      <dsp:spPr>
        <a:xfrm>
          <a:off x="5284327" y="5037234"/>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Romance</a:t>
          </a:r>
        </a:p>
      </dsp:txBody>
      <dsp:txXfrm>
        <a:off x="5284327" y="5037234"/>
        <a:ext cx="1689509" cy="563169"/>
      </dsp:txXfrm>
    </dsp:sp>
    <dsp:sp modelId="{37509446-B29A-46EF-982B-57312F5DABEF}">
      <dsp:nvSpPr>
        <dsp:cNvPr id="0" name=""/>
        <dsp:cNvSpPr/>
      </dsp:nvSpPr>
      <dsp:spPr>
        <a:xfrm>
          <a:off x="7198979" y="1749197"/>
          <a:ext cx="1913006" cy="9565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Consoles</a:t>
          </a:r>
        </a:p>
      </dsp:txBody>
      <dsp:txXfrm>
        <a:off x="7198979" y="1749197"/>
        <a:ext cx="1913006" cy="956503"/>
      </dsp:txXfrm>
    </dsp:sp>
    <dsp:sp modelId="{A14566E7-6268-4CBA-B9F7-0EC252CDBBE2}">
      <dsp:nvSpPr>
        <dsp:cNvPr id="0" name=""/>
        <dsp:cNvSpPr/>
      </dsp:nvSpPr>
      <dsp:spPr>
        <a:xfrm>
          <a:off x="7608362" y="3107431"/>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PlayStation 4</a:t>
          </a:r>
        </a:p>
      </dsp:txBody>
      <dsp:txXfrm>
        <a:off x="7608362" y="3107431"/>
        <a:ext cx="1689509" cy="563169"/>
      </dsp:txXfrm>
    </dsp:sp>
    <dsp:sp modelId="{70E2A9A0-9438-4721-BC49-8C4B8EED697A}">
      <dsp:nvSpPr>
        <dsp:cNvPr id="0" name=""/>
        <dsp:cNvSpPr/>
      </dsp:nvSpPr>
      <dsp:spPr>
        <a:xfrm>
          <a:off x="7602738" y="4087235"/>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Xbox One</a:t>
          </a:r>
        </a:p>
      </dsp:txBody>
      <dsp:txXfrm>
        <a:off x="7602738" y="4087235"/>
        <a:ext cx="1689509" cy="563169"/>
      </dsp:txXfrm>
    </dsp:sp>
    <dsp:sp modelId="{13A8C252-142C-4EF6-B81B-A64D68332E43}">
      <dsp:nvSpPr>
        <dsp:cNvPr id="0" name=""/>
        <dsp:cNvSpPr/>
      </dsp:nvSpPr>
      <dsp:spPr>
        <a:xfrm>
          <a:off x="9438669" y="1749197"/>
          <a:ext cx="1913006" cy="9565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Movies</a:t>
          </a:r>
        </a:p>
      </dsp:txBody>
      <dsp:txXfrm>
        <a:off x="9438669" y="1749197"/>
        <a:ext cx="1913006" cy="956503"/>
      </dsp:txXfrm>
    </dsp:sp>
    <dsp:sp modelId="{65201850-E964-4EF8-BA53-319F4E8E49AE}">
      <dsp:nvSpPr>
        <dsp:cNvPr id="0" name=""/>
        <dsp:cNvSpPr/>
      </dsp:nvSpPr>
      <dsp:spPr>
        <a:xfrm>
          <a:off x="9790739" y="3181943"/>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Action </a:t>
          </a:r>
        </a:p>
      </dsp:txBody>
      <dsp:txXfrm>
        <a:off x="9790739" y="3181943"/>
        <a:ext cx="1689509" cy="563169"/>
      </dsp:txXfrm>
    </dsp:sp>
    <dsp:sp modelId="{50B3D60D-7E69-4088-8164-7F6DAC0EAA74}">
      <dsp:nvSpPr>
        <dsp:cNvPr id="0" name=""/>
        <dsp:cNvSpPr/>
      </dsp:nvSpPr>
      <dsp:spPr>
        <a:xfrm>
          <a:off x="9790739" y="4161727"/>
          <a:ext cx="1689509" cy="56316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Comedy</a:t>
          </a:r>
        </a:p>
      </dsp:txBody>
      <dsp:txXfrm>
        <a:off x="9790739" y="4161727"/>
        <a:ext cx="1689509" cy="563169"/>
      </dsp:txXfrm>
    </dsp:sp>
    <dsp:sp modelId="{C35FADF9-0834-40D1-8537-A8535CBB9DDB}">
      <dsp:nvSpPr>
        <dsp:cNvPr id="0" name=""/>
        <dsp:cNvSpPr/>
      </dsp:nvSpPr>
      <dsp:spPr>
        <a:xfrm>
          <a:off x="9890426" y="5037234"/>
          <a:ext cx="1529716" cy="53036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anose="02020603050405020304" pitchFamily="18" charset="0"/>
              <a:cs typeface="Times New Roman" panose="02020603050405020304" pitchFamily="18" charset="0"/>
            </a:rPr>
            <a:t>Thriller</a:t>
          </a:r>
        </a:p>
      </dsp:txBody>
      <dsp:txXfrm>
        <a:off x="9890426" y="5037234"/>
        <a:ext cx="1529716" cy="5303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3" y="609601"/>
            <a:ext cx="8676223"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3" y="3886200"/>
            <a:ext cx="8676223"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21611997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A839C-2DB2-4099-96CD-523A794CB3A4}"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8342217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3"/>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28317079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4" y="609603"/>
            <a:ext cx="9296399"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3"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10574439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2"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423887391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4" y="609603"/>
            <a:ext cx="9296399"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7422649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3"/>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40077375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4" y="609600"/>
            <a:ext cx="9905999"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20356273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7" y="609601"/>
            <a:ext cx="2210515"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25725488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23630896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3"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AA839C-2DB2-4099-96CD-523A794CB3A4}"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13401823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7001"/>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AA839C-2DB2-4099-96CD-523A794CB3A4}"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227669217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1" y="2658533"/>
            <a:ext cx="4588931" cy="576262"/>
          </a:xfrm>
        </p:spPr>
        <p:txBody>
          <a:bodyPr anchor="b">
            <a:noAutofit/>
          </a:bodyPr>
          <a:lstStyle>
            <a:lvl1pPr marL="0" indent="0">
              <a:buNone/>
              <a:defRPr sz="2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4"/>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3243264"/>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A839C-2DB2-4099-96CD-523A794CB3A4}"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4639826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AA839C-2DB2-4099-96CD-523A794CB3A4}"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33329306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A839C-2DB2-4099-96CD-523A794CB3A4}" type="datetimeFigureOut">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24345087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3"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3" y="2971800"/>
            <a:ext cx="3549121" cy="1828800"/>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A839C-2DB2-4099-96CD-523A794CB3A4}"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16340374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4"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2971800"/>
            <a:ext cx="5334001" cy="1828800"/>
          </a:xfrm>
        </p:spPr>
        <p:txBody>
          <a:bodyP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7"/>
            <a:ext cx="914400" cy="365125"/>
          </a:xfrm>
        </p:spPr>
        <p:txBody>
          <a:bodyPr/>
          <a:lstStyle/>
          <a:p>
            <a:fld id="{1BAA839C-2DB2-4099-96CD-523A794CB3A4}" type="datetimeFigureOut">
              <a:rPr lang="en-US" smtClean="0"/>
              <a:t>4/29/2018</a:t>
            </a:fld>
            <a:endParaRPr lang="en-US"/>
          </a:p>
        </p:txBody>
      </p:sp>
      <p:sp>
        <p:nvSpPr>
          <p:cNvPr id="6" name="Footer Placeholder 5"/>
          <p:cNvSpPr>
            <a:spLocks noGrp="1"/>
          </p:cNvSpPr>
          <p:nvPr>
            <p:ph type="ftr" sz="quarter" idx="11"/>
          </p:nvPr>
        </p:nvSpPr>
        <p:spPr>
          <a:xfrm>
            <a:off x="1141412" y="5883277"/>
            <a:ext cx="5105400" cy="365125"/>
          </a:xfrm>
        </p:spPr>
        <p:txBody>
          <a:bodyPr/>
          <a:lstStyle/>
          <a:p>
            <a:endParaRPr lang="en-US"/>
          </a:p>
        </p:txBody>
      </p:sp>
      <p:sp>
        <p:nvSpPr>
          <p:cNvPr id="7" name="Slide Number Placeholder 6"/>
          <p:cNvSpPr>
            <a:spLocks noGrp="1"/>
          </p:cNvSpPr>
          <p:nvPr>
            <p:ph type="sldNum" sz="quarter" idx="12"/>
          </p:nvPr>
        </p:nvSpPr>
        <p:spPr>
          <a:xfrm>
            <a:off x="10742614" y="5883277"/>
            <a:ext cx="322567" cy="365125"/>
          </a:xfrm>
        </p:spPr>
        <p:txBody>
          <a:bodyPr/>
          <a:lstStyle/>
          <a:p>
            <a:fld id="{E1CE4032-DF26-4C17-A63A-3C678243E2CE}" type="slidenum">
              <a:rPr lang="en-US" smtClean="0"/>
              <a:t>‹#›</a:t>
            </a:fld>
            <a:endParaRPr lang="en-US"/>
          </a:p>
        </p:txBody>
      </p:sp>
    </p:spTree>
    <p:extLst>
      <p:ext uri="{BB962C8B-B14F-4D97-AF65-F5344CB8AC3E}">
        <p14:creationId xmlns:p14="http://schemas.microsoft.com/office/powerpoint/2010/main" val="18998750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4" y="609600"/>
            <a:ext cx="9905999"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4" y="2667001"/>
            <a:ext cx="9905999"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7"/>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BAA839C-2DB2-4099-96CD-523A794CB3A4}" type="datetimeFigureOut">
              <a:rPr lang="en-US" smtClean="0"/>
              <a:t>4/29/2018</a:t>
            </a:fld>
            <a:endParaRPr lang="en-US"/>
          </a:p>
        </p:txBody>
      </p:sp>
      <p:sp>
        <p:nvSpPr>
          <p:cNvPr id="5" name="Footer Placeholder 4"/>
          <p:cNvSpPr>
            <a:spLocks noGrp="1"/>
          </p:cNvSpPr>
          <p:nvPr>
            <p:ph type="ftr" sz="quarter" idx="3"/>
          </p:nvPr>
        </p:nvSpPr>
        <p:spPr>
          <a:xfrm>
            <a:off x="1141412" y="5883277"/>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4" y="5883277"/>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1CE4032-DF26-4C17-A63A-3C678243E2CE}" type="slidenum">
              <a:rPr lang="en-US" smtClean="0"/>
              <a:t>‹#›</a:t>
            </a:fld>
            <a:endParaRPr lang="en-US"/>
          </a:p>
        </p:txBody>
      </p:sp>
    </p:spTree>
    <p:extLst>
      <p:ext uri="{BB962C8B-B14F-4D97-AF65-F5344CB8AC3E}">
        <p14:creationId xmlns:p14="http://schemas.microsoft.com/office/powerpoint/2010/main" val="3798901825"/>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457189"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5164"/>
          </a:xfrm>
        </p:spPr>
        <p:txBody>
          <a:bodyPr anchor="t">
            <a:normAutofit/>
          </a:bodyPr>
          <a:lstStyle/>
          <a:p>
            <a:pPr algn="ctr"/>
            <a:r>
              <a:rPr lang="en-US" dirty="0">
                <a:latin typeface="Times New Roman" panose="02020603050405020304" pitchFamily="18" charset="0"/>
                <a:cs typeface="Times New Roman" panose="02020603050405020304" pitchFamily="18" charset="0"/>
              </a:rPr>
              <a:t>Principles of Web Programing</a:t>
            </a:r>
            <a:r>
              <a:rPr lang="en-US" dirty="0"/>
              <a:t/>
            </a:r>
            <a:br>
              <a:rPr lang="en-US" dirty="0"/>
            </a:br>
            <a:r>
              <a:rPr lang="en-US" sz="2800" dirty="0">
                <a:latin typeface="Times New Roman" panose="02020603050405020304" pitchFamily="18" charset="0"/>
                <a:cs typeface="Times New Roman" panose="02020603050405020304" pitchFamily="18" charset="0"/>
              </a:rPr>
              <a:t>17CSCI03P</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graphicFrame>
        <p:nvGraphicFramePr>
          <p:cNvPr id="4" name="Table 3"/>
          <p:cNvGraphicFramePr>
            <a:graphicFrameLocks noGrp="1"/>
          </p:cNvGraphicFramePr>
          <p:nvPr>
            <p:extLst>
              <p:ext uri="{D42A27DB-BD31-4B8C-83A1-F6EECF244321}">
                <p14:modId xmlns:p14="http://schemas.microsoft.com/office/powerpoint/2010/main" val="1906063908"/>
              </p:ext>
            </p:extLst>
          </p:nvPr>
        </p:nvGraphicFramePr>
        <p:xfrm>
          <a:off x="6600019" y="2459532"/>
          <a:ext cx="4212234" cy="2813944"/>
        </p:xfrm>
        <a:graphic>
          <a:graphicData uri="http://schemas.openxmlformats.org/drawingml/2006/table">
            <a:tbl>
              <a:tblPr firstRow="1" firstCol="1" bandRow="1">
                <a:tableStyleId>{5C22544A-7EE6-4342-B048-85BDC9FD1C3A}</a:tableStyleId>
              </a:tblPr>
              <a:tblGrid>
                <a:gridCol w="916431"/>
                <a:gridCol w="3295803"/>
              </a:tblGrid>
              <a:tr h="642244">
                <a:tc>
                  <a:txBody>
                    <a:bodyPr/>
                    <a:lstStyle/>
                    <a:p>
                      <a:pPr marL="0" marR="0" algn="ctr">
                        <a:lnSpc>
                          <a:spcPct val="150000"/>
                        </a:lnSpc>
                        <a:spcBef>
                          <a:spcPts val="1200"/>
                        </a:spcBef>
                        <a:spcAft>
                          <a:spcPts val="0"/>
                        </a:spcAft>
                      </a:pPr>
                      <a:r>
                        <a:rPr lang="en-US" sz="2000" dirty="0" smtClean="0">
                          <a:effectLst/>
                          <a:latin typeface="Times New Roman" panose="02020603050405020304" pitchFamily="18" charset="0"/>
                          <a:ea typeface="Tahoma" panose="020B0604030504040204" pitchFamily="34" charset="0"/>
                          <a:cs typeface="Times New Roman" panose="02020603050405020304" pitchFamily="18" charset="0"/>
                        </a:rPr>
                        <a:t>ID</a:t>
                      </a:r>
                      <a:endParaRPr lang="en-US" sz="20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0"/>
                        </a:spcAft>
                      </a:pPr>
                      <a:r>
                        <a:rPr lang="en-US" sz="2000" dirty="0" smtClean="0">
                          <a:effectLst/>
                          <a:latin typeface="Times New Roman" panose="02020603050405020304" pitchFamily="18" charset="0"/>
                          <a:cs typeface="Times New Roman" panose="02020603050405020304" pitchFamily="18" charset="0"/>
                        </a:rPr>
                        <a:t>STUDENT NAME</a:t>
                      </a:r>
                      <a:endParaRPr lang="en-US" sz="2000" dirty="0">
                        <a:effectLst/>
                        <a:latin typeface="Times New Roman" panose="02020603050405020304" pitchFamily="18" charset="0"/>
                        <a:cs typeface="Times New Roman" panose="02020603050405020304" pitchFamily="18" charset="0"/>
                      </a:endParaRPr>
                    </a:p>
                  </a:txBody>
                  <a:tcPr marL="68580" marR="68580" marT="0" marB="0" anchor="ctr"/>
                </a:tc>
              </a:tr>
              <a:tr h="426720">
                <a:tc>
                  <a:txBody>
                    <a:bodyPr/>
                    <a:lstStyle/>
                    <a:p>
                      <a:pPr marL="0" marR="0" algn="ctr">
                        <a:lnSpc>
                          <a:spcPct val="150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177619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Tarek Mohammed Mukhtar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26720">
                <a:tc>
                  <a:txBody>
                    <a:bodyPr/>
                    <a:lstStyle/>
                    <a:p>
                      <a:pPr marL="0" marR="0" algn="ctr">
                        <a:lnSpc>
                          <a:spcPct val="150000"/>
                        </a:lnSpc>
                        <a:spcBef>
                          <a:spcPts val="0"/>
                        </a:spcBef>
                        <a:spcAft>
                          <a:spcPts val="0"/>
                        </a:spcAft>
                      </a:pPr>
                      <a:r>
                        <a:rPr lang="en-US" sz="1900">
                          <a:effectLst/>
                          <a:latin typeface="Times New Roman" panose="02020603050405020304" pitchFamily="18" charset="0"/>
                          <a:cs typeface="Times New Roman" panose="02020603050405020304" pitchFamily="18" charset="0"/>
                        </a:rPr>
                        <a:t>170907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Youssef </a:t>
                      </a:r>
                      <a:r>
                        <a:rPr lang="en-US" sz="1900" dirty="0" err="1">
                          <a:effectLst/>
                          <a:latin typeface="Times New Roman" panose="02020603050405020304" pitchFamily="18" charset="0"/>
                          <a:cs typeface="Times New Roman" panose="02020603050405020304" pitchFamily="18" charset="0"/>
                        </a:rPr>
                        <a:t>Hesham</a:t>
                      </a:r>
                      <a:r>
                        <a:rPr lang="en-US" sz="1900" dirty="0">
                          <a:effectLst/>
                          <a:latin typeface="Times New Roman" panose="02020603050405020304" pitchFamily="18" charset="0"/>
                          <a:cs typeface="Times New Roman" panose="02020603050405020304" pitchFamily="18" charset="0"/>
                        </a:rPr>
                        <a:t> Mohamed</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26720">
                <a:tc>
                  <a:txBody>
                    <a:bodyPr/>
                    <a:lstStyle/>
                    <a:p>
                      <a:pPr marL="0" marR="0" algn="ctr">
                        <a:lnSpc>
                          <a:spcPct val="150000"/>
                        </a:lnSpc>
                        <a:spcBef>
                          <a:spcPts val="0"/>
                        </a:spcBef>
                        <a:spcAft>
                          <a:spcPts val="0"/>
                        </a:spcAft>
                      </a:pPr>
                      <a:r>
                        <a:rPr lang="en-US" sz="1900">
                          <a:effectLst/>
                          <a:latin typeface="Times New Roman" panose="02020603050405020304" pitchFamily="18" charset="0"/>
                          <a:cs typeface="Times New Roman" panose="02020603050405020304" pitchFamily="18" charset="0"/>
                        </a:rPr>
                        <a:t>178244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900" dirty="0" smtClean="0">
                          <a:effectLst/>
                          <a:latin typeface="Times New Roman" panose="02020603050405020304" pitchFamily="18" charset="0"/>
                          <a:cs typeface="Times New Roman" panose="02020603050405020304" pitchFamily="18" charset="0"/>
                        </a:rPr>
                        <a:t>Mohamed Hany </a:t>
                      </a:r>
                      <a:r>
                        <a:rPr lang="en-US" sz="1900" dirty="0" err="1" smtClean="0">
                          <a:effectLst/>
                          <a:latin typeface="Times New Roman" panose="02020603050405020304" pitchFamily="18" charset="0"/>
                          <a:cs typeface="Times New Roman" panose="02020603050405020304" pitchFamily="18" charset="0"/>
                        </a:rPr>
                        <a:t>Abdelwahed</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26720">
                <a:tc>
                  <a:txBody>
                    <a:bodyPr/>
                    <a:lstStyle/>
                    <a:p>
                      <a:pPr marL="0" marR="0" algn="ctr">
                        <a:lnSpc>
                          <a:spcPct val="150000"/>
                        </a:lnSpc>
                        <a:spcBef>
                          <a:spcPts val="0"/>
                        </a:spcBef>
                        <a:spcAft>
                          <a:spcPts val="0"/>
                        </a:spcAft>
                      </a:pPr>
                      <a:r>
                        <a:rPr lang="en-US" sz="1900">
                          <a:effectLst/>
                          <a:latin typeface="Times New Roman" panose="02020603050405020304" pitchFamily="18" charset="0"/>
                          <a:cs typeface="Times New Roman" panose="02020603050405020304" pitchFamily="18" charset="0"/>
                        </a:rPr>
                        <a:t>170009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900">
                          <a:effectLst/>
                          <a:latin typeface="Times New Roman" panose="02020603050405020304" pitchFamily="18" charset="0"/>
                          <a:cs typeface="Times New Roman" panose="02020603050405020304" pitchFamily="18" charset="0"/>
                        </a:rPr>
                        <a:t>Mohamed Kamel Hussein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26720">
                <a:tc>
                  <a:txBody>
                    <a:bodyPr/>
                    <a:lstStyle/>
                    <a:p>
                      <a:pPr marL="0" marR="0" algn="ctr">
                        <a:lnSpc>
                          <a:spcPct val="150000"/>
                        </a:lnSpc>
                        <a:spcBef>
                          <a:spcPts val="0"/>
                        </a:spcBef>
                        <a:spcAft>
                          <a:spcPts val="0"/>
                        </a:spcAft>
                      </a:pPr>
                      <a:r>
                        <a:rPr lang="en-US" sz="1900">
                          <a:effectLst/>
                          <a:latin typeface="Times New Roman" panose="02020603050405020304" pitchFamily="18" charset="0"/>
                          <a:cs typeface="Times New Roman" panose="02020603050405020304" pitchFamily="18" charset="0"/>
                        </a:rPr>
                        <a:t>155167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900" dirty="0" smtClean="0">
                          <a:effectLst/>
                          <a:latin typeface="Times New Roman" panose="02020603050405020304" pitchFamily="18" charset="0"/>
                          <a:cs typeface="Times New Roman" panose="02020603050405020304" pitchFamily="18" charset="0"/>
                        </a:rPr>
                        <a:t>Mohamed </a:t>
                      </a:r>
                      <a:r>
                        <a:rPr lang="en-US" sz="1900" dirty="0" err="1" smtClean="0">
                          <a:effectLst/>
                          <a:latin typeface="Times New Roman" panose="02020603050405020304" pitchFamily="18" charset="0"/>
                          <a:cs typeface="Times New Roman" panose="02020603050405020304" pitchFamily="18" charset="0"/>
                        </a:rPr>
                        <a:t>Hesham</a:t>
                      </a:r>
                      <a:r>
                        <a:rPr lang="en-US" sz="1900" dirty="0" smtClean="0">
                          <a:effectLst/>
                          <a:latin typeface="Times New Roman" panose="02020603050405020304" pitchFamily="18" charset="0"/>
                          <a:cs typeface="Times New Roman" panose="02020603050405020304" pitchFamily="18" charset="0"/>
                        </a:rPr>
                        <a:t> Mohamed</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5" name="Title 1"/>
          <p:cNvSpPr txBox="1">
            <a:spLocks/>
          </p:cNvSpPr>
          <p:nvPr/>
        </p:nvSpPr>
        <p:spPr>
          <a:xfrm>
            <a:off x="1708245" y="2459532"/>
            <a:ext cx="5991368" cy="2813944"/>
          </a:xfrm>
          <a:prstGeom prst="rect">
            <a:avLst/>
          </a:prstGeom>
        </p:spPr>
        <p:txBody>
          <a:bodyPr vert="horz" lIns="91440" tIns="45720" rIns="91440" bIns="45720" rtlCol="0" anchor="ctr">
            <a:normAutofit lnSpcReduction="10000"/>
          </a:bodyPr>
          <a:lstStyle>
            <a:lvl1pPr algn="l" defTabSz="457189"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Now You See Review</a:t>
            </a:r>
          </a:p>
          <a:p>
            <a:r>
              <a:rPr lang="en-US" sz="2800" dirty="0" smtClean="0"/>
              <a:t/>
            </a:r>
            <a:br>
              <a:rPr lang="en-US" sz="2800" dirty="0" smtClean="0"/>
            </a:br>
            <a:r>
              <a:rPr lang="en-US" sz="2800" dirty="0" smtClean="0"/>
              <a:t>Web Design Project</a:t>
            </a:r>
          </a:p>
          <a:p>
            <a:r>
              <a:rPr lang="en-US" sz="2800" dirty="0" smtClean="0"/>
              <a:t/>
            </a:r>
            <a:br>
              <a:rPr lang="en-US" sz="2800" dirty="0" smtClean="0"/>
            </a:br>
            <a:r>
              <a:rPr lang="en-US" sz="2800" dirty="0" smtClean="0"/>
              <a:t>Dr. Essam Rashed</a:t>
            </a:r>
          </a:p>
          <a:p>
            <a:r>
              <a:rPr lang="en-US" sz="2800" dirty="0" smtClean="0"/>
              <a:t/>
            </a:r>
            <a:br>
              <a:rPr lang="en-US" sz="2800" dirty="0" smtClean="0"/>
            </a:br>
            <a:r>
              <a:rPr lang="en-US" sz="2800" dirty="0" smtClean="0"/>
              <a:t>BUE ICS Year Prep</a:t>
            </a:r>
            <a:endParaRPr lang="en-US" sz="2800" dirty="0"/>
          </a:p>
        </p:txBody>
      </p:sp>
    </p:spTree>
    <p:extLst>
      <p:ext uri="{BB962C8B-B14F-4D97-AF65-F5344CB8AC3E}">
        <p14:creationId xmlns:p14="http://schemas.microsoft.com/office/powerpoint/2010/main" val="37847345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00418"/>
            <a:ext cx="9905999" cy="1905000"/>
          </a:xfrm>
        </p:spPr>
        <p:txBody>
          <a:bodyPr/>
          <a:lstStyle/>
          <a:p>
            <a:pPr algn="ctr"/>
            <a:r>
              <a:rPr lang="en-US" dirty="0" smtClean="0"/>
              <a:t>Questions</a:t>
            </a:r>
            <a:endParaRPr lang="en-US" dirty="0"/>
          </a:p>
        </p:txBody>
      </p:sp>
      <p:pic>
        <p:nvPicPr>
          <p:cNvPr id="2050"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130140"/>
            <a:ext cx="8350250" cy="4175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p:nvPr/>
        </p:nvPicPr>
        <p:blipFill rotWithShape="1">
          <a:blip r:embed="rId3">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68854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9905999" cy="1219200"/>
          </a:xfrm>
        </p:spPr>
        <p:txBody>
          <a:bodyPr/>
          <a:lstStyle/>
          <a:p>
            <a:r>
              <a:rPr lang="en-US" dirty="0" smtClean="0"/>
              <a:t>Agenda</a:t>
            </a:r>
            <a:endParaRPr lang="en-US" dirty="0"/>
          </a:p>
        </p:txBody>
      </p:sp>
      <p:sp>
        <p:nvSpPr>
          <p:cNvPr id="3" name="Content Placeholder 2"/>
          <p:cNvSpPr>
            <a:spLocks noGrp="1"/>
          </p:cNvSpPr>
          <p:nvPr>
            <p:ph idx="1"/>
          </p:nvPr>
        </p:nvSpPr>
        <p:spPr>
          <a:xfrm>
            <a:off x="1141414" y="1828800"/>
            <a:ext cx="10350001" cy="4681181"/>
          </a:xfrm>
        </p:spPr>
        <p:txBody>
          <a:bodyPr>
            <a:noAutofit/>
          </a:bodyPr>
          <a:lstStyle/>
          <a:p>
            <a:r>
              <a:rPr lang="en-US" sz="2100" dirty="0" smtClean="0"/>
              <a:t>Website’ title and main idea.</a:t>
            </a:r>
          </a:p>
          <a:p>
            <a:r>
              <a:rPr lang="en-US" sz="2100" dirty="0" smtClean="0"/>
              <a:t>Website’ objectives and main goals.</a:t>
            </a:r>
          </a:p>
          <a:p>
            <a:r>
              <a:rPr lang="en-US" sz="2100" dirty="0" smtClean="0"/>
              <a:t>Website’s target audience.</a:t>
            </a:r>
          </a:p>
          <a:p>
            <a:r>
              <a:rPr lang="en-US" sz="2100" dirty="0" smtClean="0"/>
              <a:t>Website’ Organization through sitemap.</a:t>
            </a:r>
          </a:p>
          <a:p>
            <a:r>
              <a:rPr lang="en-US" sz="2100" dirty="0" smtClean="0"/>
              <a:t>Website’ Design and Layout through wireframes.</a:t>
            </a:r>
          </a:p>
          <a:p>
            <a:r>
              <a:rPr lang="en-US" sz="2100" dirty="0" smtClean="0"/>
              <a:t>Challenges.</a:t>
            </a:r>
          </a:p>
          <a:p>
            <a:r>
              <a:rPr lang="en-US" sz="2100" dirty="0" smtClean="0"/>
              <a:t>Conclusion.</a:t>
            </a:r>
          </a:p>
          <a:p>
            <a:r>
              <a:rPr lang="en-US" sz="2100" dirty="0" smtClean="0"/>
              <a:t>Questions. </a:t>
            </a:r>
          </a:p>
          <a:p>
            <a:endParaRPr lang="en-US" sz="21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36506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09801"/>
            <a:ext cx="9144000" cy="818979"/>
          </a:xfrm>
        </p:spPr>
        <p:txBody>
          <a:bodyPr>
            <a:normAutofit/>
          </a:bodyPr>
          <a:lstStyle/>
          <a:p>
            <a:r>
              <a:rPr lang="en-US" sz="4600" dirty="0">
                <a:latin typeface="Times New Roman" panose="02020603050405020304" pitchFamily="18" charset="0"/>
                <a:cs typeface="Times New Roman" panose="02020603050405020304" pitchFamily="18" charset="0"/>
              </a:rPr>
              <a:t>The idea of the webpage</a:t>
            </a:r>
          </a:p>
        </p:txBody>
      </p:sp>
      <p:sp>
        <p:nvSpPr>
          <p:cNvPr id="3" name="Subtitle 2"/>
          <p:cNvSpPr>
            <a:spLocks noGrp="1"/>
          </p:cNvSpPr>
          <p:nvPr>
            <p:ph type="subTitle" idx="1"/>
          </p:nvPr>
        </p:nvSpPr>
        <p:spPr>
          <a:xfrm>
            <a:off x="1524000" y="4565359"/>
            <a:ext cx="9144000" cy="1248587"/>
          </a:xfrm>
        </p:spPr>
        <p:txBody>
          <a:bodyPr>
            <a:normAutofit lnSpcReduction="10000"/>
          </a:bodyPr>
          <a:lstStyle/>
          <a:p>
            <a:pPr algn="l"/>
            <a:r>
              <a:rPr lang="en-US" sz="2600" dirty="0">
                <a:latin typeface="Times New Roman" panose="02020603050405020304" pitchFamily="18" charset="0"/>
                <a:cs typeface="Times New Roman" panose="02020603050405020304" pitchFamily="18" charset="0"/>
              </a:rPr>
              <a:t>The idea of our site (now you see review) is to provide a quick summarized review in an organized way to different products.</a:t>
            </a:r>
          </a:p>
          <a:p>
            <a:pPr algn="l"/>
            <a:endParaRPr lang="en-US" sz="26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sp>
        <p:nvSpPr>
          <p:cNvPr id="5" name="Title 1"/>
          <p:cNvSpPr txBox="1">
            <a:spLocks/>
          </p:cNvSpPr>
          <p:nvPr/>
        </p:nvSpPr>
        <p:spPr>
          <a:xfrm>
            <a:off x="1524000" y="202773"/>
            <a:ext cx="9144000" cy="818979"/>
          </a:xfrm>
          <a:prstGeom prst="rect">
            <a:avLst/>
          </a:prstGeom>
        </p:spPr>
        <p:txBody>
          <a:bodyPr vert="horz" lIns="91440" tIns="45720" rIns="91440" bIns="45720" rtlCol="0" anchor="b">
            <a:normAutofit/>
          </a:bodyPr>
          <a:lstStyle>
            <a:lvl1pPr algn="ctr" defTabSz="457189"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600" dirty="0" smtClean="0">
                <a:latin typeface="Times New Roman" panose="02020603050405020304" pitchFamily="18" charset="0"/>
                <a:cs typeface="Times New Roman" panose="02020603050405020304" pitchFamily="18" charset="0"/>
              </a:rPr>
              <a:t>Website Title</a:t>
            </a:r>
            <a:endParaRPr lang="en-US" sz="46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1524000" y="1658331"/>
            <a:ext cx="9144000" cy="814891"/>
          </a:xfrm>
          <a:prstGeom prst="rect">
            <a:avLst/>
          </a:prstGeom>
        </p:spPr>
        <p:txBody>
          <a:bodyPr vert="horz" lIns="91440" tIns="45720" rIns="91440" bIns="45720" rtlCol="0" anchor="t">
            <a:normAutofit/>
          </a:bodyPr>
          <a:lstStyle>
            <a:lvl1pPr marL="0" indent="0" algn="ctr" defTabSz="457189"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189" indent="0" algn="ctr" defTabSz="457189"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377" indent="0" algn="ctr" defTabSz="457189"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566" indent="0" algn="ctr" defTabSz="457189"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754" indent="0" algn="ctr" defTabSz="457189"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5943" indent="0" algn="ctr" defTabSz="457189"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131" indent="0" algn="ctr" defTabSz="457189"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320" indent="0" algn="ctr" defTabSz="457189"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509" indent="0" algn="ctr" defTabSz="457189"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en-US" sz="2600" dirty="0" smtClean="0">
                <a:latin typeface="Times New Roman" panose="02020603050405020304" pitchFamily="18" charset="0"/>
                <a:cs typeface="Times New Roman" panose="02020603050405020304" pitchFamily="18" charset="0"/>
              </a:rPr>
              <a:t>Now You See Review</a:t>
            </a:r>
          </a:p>
          <a:p>
            <a:pPr algn="l"/>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5257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out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outHorizontal)">
                                      <p:cBhvr>
                                        <p:cTn id="17" dur="500"/>
                                        <p:tgtEl>
                                          <p:spTgt spid="3">
                                            <p:txEl>
                                              <p:pRg st="0" end="0"/>
                                            </p:txEl>
                                          </p:spTgt>
                                        </p:tgtEl>
                                      </p:cBhvr>
                                    </p:animEffect>
                                  </p:childTnLst>
                                </p:cTn>
                              </p:par>
                            </p:childTnLst>
                          </p:cTn>
                        </p:par>
                        <p:par>
                          <p:cTn id="18" fill="hold">
                            <p:stCondLst>
                              <p:cond delay="500"/>
                            </p:stCondLst>
                            <p:childTnLst>
                              <p:par>
                                <p:cTn id="19" presetID="16" presetClass="entr" presetSubtype="42"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out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2261"/>
            <a:ext cx="9144000" cy="818979"/>
          </a:xfrm>
        </p:spPr>
        <p:txBody>
          <a:bodyPr>
            <a:noAutofit/>
          </a:bodyPr>
          <a:lstStyle/>
          <a:p>
            <a:r>
              <a:rPr lang="en-US" sz="4000" dirty="0">
                <a:latin typeface="Times New Roman" panose="02020603050405020304" pitchFamily="18" charset="0"/>
                <a:cs typeface="Times New Roman" panose="02020603050405020304" pitchFamily="18" charset="0"/>
              </a:rPr>
              <a:t>The objectivity of the webpage</a:t>
            </a:r>
          </a:p>
        </p:txBody>
      </p:sp>
      <p:sp>
        <p:nvSpPr>
          <p:cNvPr id="3" name="Subtitle 2"/>
          <p:cNvSpPr>
            <a:spLocks noGrp="1"/>
          </p:cNvSpPr>
          <p:nvPr>
            <p:ph type="subTitle" idx="1"/>
          </p:nvPr>
        </p:nvSpPr>
        <p:spPr>
          <a:xfrm>
            <a:off x="1524000" y="2040521"/>
            <a:ext cx="9144000" cy="3677891"/>
          </a:xfrm>
        </p:spPr>
        <p:txBody>
          <a:bodyPr>
            <a:normAutofit lnSpcReduction="10000"/>
          </a:bodyPr>
          <a:lstStyle/>
          <a:p>
            <a:pPr algn="l"/>
            <a:r>
              <a:rPr lang="en-US" sz="2600" dirty="0">
                <a:latin typeface="Times New Roman" panose="02020603050405020304" pitchFamily="18" charset="0"/>
                <a:cs typeface="Times New Roman" panose="02020603050405020304" pitchFamily="18" charset="0"/>
              </a:rPr>
              <a:t>The website aims to assist the user to choose the top products in 2017 and 2018 and settle on the right choice by only a click of a button. Not only by providing him reviews from different experienced customers, but also different types of products, as well as, this website will accomplish the user by providing him with the right reviews and also the flexibility of choosing a review of different products he likes. Now You See Review is the only site which provides the user to review </a:t>
            </a:r>
            <a:r>
              <a:rPr lang="en-US" sz="2600" dirty="0" smtClean="0">
                <a:latin typeface="Times New Roman" panose="02020603050405020304" pitchFamily="18" charset="0"/>
                <a:cs typeface="Times New Roman" panose="02020603050405020304" pitchFamily="18" charset="0"/>
              </a:rPr>
              <a:t>books, movies </a:t>
            </a:r>
            <a:r>
              <a:rPr lang="en-US" sz="2600" dirty="0">
                <a:latin typeface="Times New Roman" panose="02020603050405020304" pitchFamily="18" charset="0"/>
                <a:cs typeface="Times New Roman" panose="02020603050405020304" pitchFamily="18" charset="0"/>
              </a:rPr>
              <a:t>and technology in one </a:t>
            </a:r>
            <a:r>
              <a:rPr lang="en-US" sz="2600" dirty="0" smtClean="0">
                <a:latin typeface="Times New Roman" panose="02020603050405020304" pitchFamily="18" charset="0"/>
                <a:cs typeface="Times New Roman" panose="02020603050405020304" pitchFamily="18" charset="0"/>
              </a:rPr>
              <a:t>web site.</a:t>
            </a:r>
            <a:endParaRPr lang="en-US" sz="26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45034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sp>
        <p:nvSpPr>
          <p:cNvPr id="5" name="Title 1"/>
          <p:cNvSpPr txBox="1">
            <a:spLocks/>
          </p:cNvSpPr>
          <p:nvPr/>
        </p:nvSpPr>
        <p:spPr>
          <a:xfrm>
            <a:off x="1524000" y="405546"/>
            <a:ext cx="9144000" cy="81897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600" dirty="0">
                <a:latin typeface="Times New Roman" panose="02020603050405020304" pitchFamily="18" charset="0"/>
                <a:cs typeface="Times New Roman" panose="02020603050405020304" pitchFamily="18" charset="0"/>
              </a:rPr>
              <a:t>Audience</a:t>
            </a:r>
          </a:p>
        </p:txBody>
      </p:sp>
      <p:sp>
        <p:nvSpPr>
          <p:cNvPr id="6" name="Subtitle 2"/>
          <p:cNvSpPr txBox="1">
            <a:spLocks/>
          </p:cNvSpPr>
          <p:nvPr/>
        </p:nvSpPr>
        <p:spPr>
          <a:xfrm>
            <a:off x="1524000" y="1783491"/>
            <a:ext cx="9144000" cy="1341848"/>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r>
              <a:rPr lang="en-US" sz="2600" dirty="0">
                <a:effectLst/>
                <a:latin typeface="Times New Roman" panose="02020603050405020304" pitchFamily="18" charset="0"/>
                <a:cs typeface="Times New Roman" panose="02020603050405020304" pitchFamily="18" charset="0"/>
              </a:rPr>
              <a:t>It is accessible for everyone regardless of his age, gender and interest because this website adds all the type of products.</a:t>
            </a:r>
          </a:p>
          <a:p>
            <a:pPr algn="l"/>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4206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out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51731201"/>
              </p:ext>
            </p:extLst>
          </p:nvPr>
        </p:nvGraphicFramePr>
        <p:xfrm>
          <a:off x="395785" y="709684"/>
          <a:ext cx="11586949" cy="5991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p:nvPr/>
        </p:nvPicPr>
        <p:blipFill rotWithShape="1">
          <a:blip r:embed="rId7">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grpSp>
        <p:nvGrpSpPr>
          <p:cNvPr id="6" name="Group 5"/>
          <p:cNvGrpSpPr/>
          <p:nvPr/>
        </p:nvGrpSpPr>
        <p:grpSpPr>
          <a:xfrm>
            <a:off x="2770497" y="40945"/>
            <a:ext cx="6864822" cy="956503"/>
            <a:chOff x="7024331" y="390962"/>
            <a:chExt cx="1913006" cy="956503"/>
          </a:xfrm>
        </p:grpSpPr>
        <p:sp>
          <p:nvSpPr>
            <p:cNvPr id="7" name="Rectangle 6"/>
            <p:cNvSpPr/>
            <p:nvPr/>
          </p:nvSpPr>
          <p:spPr>
            <a:xfrm>
              <a:off x="7024331" y="390962"/>
              <a:ext cx="1913006" cy="956503"/>
            </a:xfrm>
            <a:prstGeom prst="rect">
              <a:avLst/>
            </a:prstGeom>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7"/>
            <p:cNvSpPr/>
            <p:nvPr/>
          </p:nvSpPr>
          <p:spPr>
            <a:xfrm>
              <a:off x="7024331" y="390962"/>
              <a:ext cx="1913006" cy="9565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3000" kern="1200" dirty="0" smtClean="0"/>
                <a:t>Website’ Organization</a:t>
              </a:r>
            </a:p>
          </p:txBody>
        </p:sp>
      </p:grpSp>
    </p:spTree>
    <p:extLst>
      <p:ext uri="{BB962C8B-B14F-4D97-AF65-F5344CB8AC3E}">
        <p14:creationId xmlns:p14="http://schemas.microsoft.com/office/powerpoint/2010/main" val="9495261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2261"/>
            <a:ext cx="9144000" cy="818979"/>
          </a:xfrm>
        </p:spPr>
        <p:txBody>
          <a:bodyPr>
            <a:normAutofit/>
          </a:bodyPr>
          <a:lstStyle/>
          <a:p>
            <a:r>
              <a:rPr lang="en-US" sz="4600" dirty="0">
                <a:latin typeface="Times New Roman" panose="02020603050405020304" pitchFamily="18" charset="0"/>
                <a:cs typeface="Times New Roman" panose="02020603050405020304" pitchFamily="18" charset="0"/>
              </a:rPr>
              <a:t>Design</a:t>
            </a:r>
          </a:p>
        </p:txBody>
      </p:sp>
      <p:pic>
        <p:nvPicPr>
          <p:cNvPr id="4" name="Picture 3"/>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stretch>
            <a:fillRect/>
          </a:stretch>
        </p:blipFill>
        <p:spPr>
          <a:xfrm>
            <a:off x="971843" y="1331296"/>
            <a:ext cx="10248313" cy="5526703"/>
          </a:xfrm>
          <a:prstGeom prst="rect">
            <a:avLst/>
          </a:prstGeom>
        </p:spPr>
      </p:pic>
    </p:spTree>
    <p:extLst>
      <p:ext uri="{BB962C8B-B14F-4D97-AF65-F5344CB8AC3E}">
        <p14:creationId xmlns:p14="http://schemas.microsoft.com/office/powerpoint/2010/main" val="21779974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011910"/>
            <a:ext cx="9905999" cy="1386384"/>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Making the page </a:t>
            </a:r>
            <a:r>
              <a:rPr lang="en-US" sz="2600" dirty="0" smtClean="0">
                <a:latin typeface="Times New Roman" panose="02020603050405020304" pitchFamily="18" charset="0"/>
                <a:cs typeface="Times New Roman" panose="02020603050405020304" pitchFamily="18" charset="0"/>
              </a:rPr>
              <a:t>responsive</a:t>
            </a:r>
            <a:endParaRPr lang="en-US" sz="26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524000" y="612261"/>
            <a:ext cx="9144000" cy="818979"/>
          </a:xfrm>
          <a:prstGeom prst="rect">
            <a:avLst/>
          </a:prstGeom>
        </p:spPr>
        <p:txBody>
          <a:bodyPr vert="horz" lIns="91440" tIns="45720" rIns="91440" bIns="45720" rtlCol="0" anchor="ctr">
            <a:normAutofit/>
          </a:bodyPr>
          <a:lstStyle>
            <a:lvl1pPr algn="l" defTabSz="457189"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600" dirty="0" smtClean="0">
                <a:latin typeface="Times New Roman" panose="02020603050405020304" pitchFamily="18" charset="0"/>
                <a:cs typeface="Times New Roman" panose="02020603050405020304" pitchFamily="18" charset="0"/>
              </a:rPr>
              <a:t>Challenges</a:t>
            </a:r>
            <a:endParaRPr lang="en-US" sz="4600" dirty="0">
              <a:latin typeface="Times New Roman" panose="02020603050405020304" pitchFamily="18" charset="0"/>
              <a:cs typeface="Times New Roman" panose="02020603050405020304" pitchFamily="18" charset="0"/>
            </a:endParaRPr>
          </a:p>
        </p:txBody>
      </p:sp>
      <p:pic>
        <p:nvPicPr>
          <p:cNvPr id="7" name="Picture 6"/>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48594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9905999" cy="1246496"/>
          </a:xfrm>
        </p:spPr>
        <p:txBody>
          <a:bodyPr/>
          <a:lstStyle/>
          <a:p>
            <a:pPr algn="ctr"/>
            <a:r>
              <a:rPr lang="en-US" dirty="0" smtClean="0"/>
              <a:t>Conclusions</a:t>
            </a:r>
            <a:endParaRPr lang="en-US" dirty="0"/>
          </a:p>
        </p:txBody>
      </p:sp>
      <p:sp>
        <p:nvSpPr>
          <p:cNvPr id="3" name="Content Placeholder 2"/>
          <p:cNvSpPr>
            <a:spLocks noGrp="1"/>
          </p:cNvSpPr>
          <p:nvPr>
            <p:ph idx="1"/>
          </p:nvPr>
        </p:nvSpPr>
        <p:spPr>
          <a:xfrm>
            <a:off x="1141414" y="2544171"/>
            <a:ext cx="9905999" cy="1823114"/>
          </a:xfrm>
        </p:spPr>
        <p:txBody>
          <a:bodyPr anchor="t">
            <a:normAutofit/>
          </a:bodyPr>
          <a:lstStyle/>
          <a:p>
            <a:pPr marL="0" indent="0">
              <a:buNone/>
            </a:pPr>
            <a:r>
              <a:rPr lang="en-US" sz="2400" dirty="0" smtClean="0"/>
              <a:t>Finally, we reached our aim to create a website which contains a different products to review</a:t>
            </a:r>
            <a:endParaRPr lang="en-US" sz="24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456" r="-1"/>
          <a:stretch/>
        </p:blipFill>
        <p:spPr bwMode="auto">
          <a:xfrm>
            <a:off x="11220157" y="1"/>
            <a:ext cx="971843" cy="12245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10788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Facet</Template>
  <TotalTime>443</TotalTime>
  <Words>295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Tahoma</vt:lpstr>
      <vt:lpstr>Times New Roman</vt:lpstr>
      <vt:lpstr>Mesh</vt:lpstr>
      <vt:lpstr>Principles of Web Programing 17CSCI03P     </vt:lpstr>
      <vt:lpstr>Agenda</vt:lpstr>
      <vt:lpstr>The idea of the webpage</vt:lpstr>
      <vt:lpstr>The objectivity of the webpage</vt:lpstr>
      <vt:lpstr>PowerPoint Presentation</vt:lpstr>
      <vt:lpstr>PowerPoint Presentation</vt:lpstr>
      <vt:lpstr>Design</vt:lpstr>
      <vt:lpstr>PowerPoint Presentation</vt:lpstr>
      <vt:lpstr>Conclusions</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khshab</dc:creator>
  <cp:lastModifiedBy>al khshab</cp:lastModifiedBy>
  <cp:revision>42</cp:revision>
  <dcterms:created xsi:type="dcterms:W3CDTF">2018-04-27T18:06:58Z</dcterms:created>
  <dcterms:modified xsi:type="dcterms:W3CDTF">2018-04-29T12:43:40Z</dcterms:modified>
</cp:coreProperties>
</file>