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v2s+3OX6Cpur8ZW//JGWVOqfS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9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9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8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5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5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6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7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7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mcts.ai/code/python.html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gbradleys.com/rules/Othello.pdf" TargetMode="External"/><Relationship Id="rId4" Type="http://schemas.openxmlformats.org/officeDocument/2006/relationships/hyperlink" Target="http://mcts.ai/code/python.html" TargetMode="External"/><Relationship Id="rId5" Type="http://schemas.openxmlformats.org/officeDocument/2006/relationships/hyperlink" Target="https://en.wikipedia.org/wiki/Reversi" TargetMode="External"/><Relationship Id="rId6" Type="http://schemas.openxmlformats.org/officeDocument/2006/relationships/hyperlink" Target="https://www.ultraboardgames.com/othello/game-rules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Reversi / Othello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4838325" y="3355050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By David Chen and Nicola D’Addamio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is Reversi/Othello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1297500" y="1183950"/>
            <a:ext cx="7038900" cy="3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It is a simple game with a single goal; the objective is to have the majority of your color discs on the board  at the end of the game.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Strategy board game for two players.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Played on a 8x8 uncheckered board.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Reversi was invented in 1883 and Othello was patented in 1971.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Note: we are going to focus on the Othello variant for the course of this project.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4673" y="3076048"/>
            <a:ext cx="1913525" cy="19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Game Rules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"/>
          <p:cNvSpPr txBox="1"/>
          <p:nvPr>
            <p:ph idx="1" type="body"/>
          </p:nvPr>
        </p:nvSpPr>
        <p:spPr>
          <a:xfrm>
            <a:off x="1297500" y="1183950"/>
            <a:ext cx="7038900" cy="3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Black always goes first.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9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If and only if you cannot make a move during your turn, you simply pass and the opponent moves again.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9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disc may outflank any number of discs in one or more rows in any number of directions at the same time (horizontally, vertically or diagonally -- as long as in a continuous straight line).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9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You cannot skip over your own color.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9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Disc(s) can only be outflanked as a direct result of a move and not as an aftereffect 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9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All discs outflanked in any move must be flipped, even if it to the player’s advantage not to flip them all.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9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If a player makes a mistake in flipping discs, it can be corrected as long as the opponent has not made a move after that. If the opponent has made a move, it is too late to change them back.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9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disc cannot be moved after it is placed on the board.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9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When neither of the players can make another move, the game is over.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Note: It is possible for a game to end before all 64 squares are filled.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Main Source Code - How does it work?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 txBox="1"/>
          <p:nvPr>
            <p:ph idx="1" type="body"/>
          </p:nvPr>
        </p:nvSpPr>
        <p:spPr>
          <a:xfrm>
            <a:off x="1163075" y="1208500"/>
            <a:ext cx="70389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700"/>
              </a:spcBef>
              <a:spcAft>
                <a:spcPts val="0"/>
              </a:spcAft>
              <a:buSzPts val="1300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-Source Code: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http://mcts.ai/code/python.html</a:t>
            </a:r>
            <a:endParaRPr sz="16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3000"/>
              </a:lnSpc>
              <a:spcBef>
                <a:spcPts val="700"/>
              </a:spcBef>
              <a:spcAft>
                <a:spcPts val="0"/>
              </a:spcAft>
              <a:buSzPts val="1300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Our main functions: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drawBoard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resetBoarget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isValid Move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getScoreOfBoard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enterPlayerTile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showPoints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makeMove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getComputerMove-ai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4">
            <a:alphaModFix/>
          </a:blip>
          <a:srcRect b="8700" l="0" r="0" t="0"/>
          <a:stretch/>
        </p:blipFill>
        <p:spPr>
          <a:xfrm>
            <a:off x="5931475" y="1299513"/>
            <a:ext cx="3038350" cy="308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>
            <p:ph type="title"/>
          </p:nvPr>
        </p:nvSpPr>
        <p:spPr>
          <a:xfrm>
            <a:off x="1233825" y="38667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Current ai (getComputerMove)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AI checks if the possible next move includes a “corner move”, if yes, play the corner move, if not, play the best move.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Looks for the move that does the most flips from a random given list of moves.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And repeats until a move cannot be made anymore or a player wins.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/>
              <a:t>Note: very simple and randomized AI that plays with a brute force method.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>
            <p:ph type="title"/>
          </p:nvPr>
        </p:nvSpPr>
        <p:spPr>
          <a:xfrm>
            <a:off x="1297500" y="41497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How can we improve the AI?</a:t>
            </a:r>
            <a:endParaRPr/>
          </a:p>
        </p:txBody>
      </p:sp>
      <p:sp>
        <p:nvSpPr>
          <p:cNvPr id="167" name="Google Shape;167;p6"/>
          <p:cNvSpPr txBox="1"/>
          <p:nvPr>
            <p:ph idx="1" type="body"/>
          </p:nvPr>
        </p:nvSpPr>
        <p:spPr>
          <a:xfrm>
            <a:off x="1116225" y="152510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High Priority list of moves.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Remove the random aspect of the old source code to select the next move.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Try to take over the corners of the board and then the edges (which is the next important strategy).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Low priority list places for the AI to avoid or “pay less attention”.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Avoid mid rows and columns outside the 4*4 center square. For example row 2,7 and column 2,7 (these locations are very easy to overtake and can cause access to outside edges and corners).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Leave the corners out for last to select as final moves.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At the start of game, try to only play in the center 4x4 until required or opposite player plays outside of such square.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3" name="Google Shape;173;p7"/>
          <p:cNvSpPr txBox="1"/>
          <p:nvPr>
            <p:ph idx="1" type="body"/>
          </p:nvPr>
        </p:nvSpPr>
        <p:spPr>
          <a:xfrm>
            <a:off x="1223800" y="1503675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Othello.pdf (fgbradleys.com)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http://mcts.ai/code/python.html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Reversi - Wikipedia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How to play Othello | Official Rules | UltraBoardGames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