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Vi+dkxRDut/g+NuVfb3ZQG2l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37877d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d37877d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7e6ee4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7e6ee4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7e6ee4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7e6ee4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42b04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42b04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75375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75375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gbradleys.com/rules/Othello.pdf" TargetMode="External"/><Relationship Id="rId4" Type="http://schemas.openxmlformats.org/officeDocument/2006/relationships/hyperlink" Target="http://mcts.ai/code/python.html" TargetMode="External"/><Relationship Id="rId5" Type="http://schemas.openxmlformats.org/officeDocument/2006/relationships/hyperlink" Target="https://en.wikipedia.org/wiki/Reversi" TargetMode="External"/><Relationship Id="rId6" Type="http://schemas.openxmlformats.org/officeDocument/2006/relationships/hyperlink" Target="https://www.ultraboardgames.com/othello/game-rule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Reversi / Othello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838325" y="33550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David Chen and Nicola D’Addamio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297500" y="4149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Old Goals to improve the AI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164600" y="15251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Priority list of moves.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 the random aspect of the old source code to select the next move.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Try to take over the corners of the board and then the edges (which is the next important strategy).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 priority list places for the AI to avoid or “pay less attention”.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mid rows and columns outside the 4*4 center square. For example row 2,7 and column 2,7 (these locations are very easy to overtake and can cause access to outside edges and corners).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Leave the corners out for last to select as final moves.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the start of game, try to only play in the center 4x4 until required or opposite player plays outside of such square.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37877da9_0_3"/>
          <p:cNvSpPr txBox="1"/>
          <p:nvPr>
            <p:ph type="title"/>
          </p:nvPr>
        </p:nvSpPr>
        <p:spPr>
          <a:xfrm>
            <a:off x="1364100" y="4149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did we accomplish so far</a:t>
            </a:r>
            <a:endParaRPr/>
          </a:p>
        </p:txBody>
      </p:sp>
      <p:sp>
        <p:nvSpPr>
          <p:cNvPr id="147" name="Google Shape;147;gfd37877da9_0_3"/>
          <p:cNvSpPr txBox="1"/>
          <p:nvPr>
            <p:ph idx="1" type="body"/>
          </p:nvPr>
        </p:nvSpPr>
        <p:spPr>
          <a:xfrm>
            <a:off x="1145825" y="14881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have removed some the randomness that the AI had before, now every decision is based off of data taken from the board depending on the board state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AI is now able to use some basic strategies that most advanced players know about and counter play depending on the situation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AI is currently able to always have a response based on the board layout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if game state is early, mid, or late game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7e6ee420_0_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</a:t>
            </a:r>
            <a:endParaRPr/>
          </a:p>
        </p:txBody>
      </p:sp>
      <p:sp>
        <p:nvSpPr>
          <p:cNvPr id="153" name="Google Shape;153;gcb7e6ee420_0_15"/>
          <p:cNvSpPr txBox="1"/>
          <p:nvPr>
            <p:ph idx="1" type="body"/>
          </p:nvPr>
        </p:nvSpPr>
        <p:spPr>
          <a:xfrm>
            <a:off x="1297500" y="1567550"/>
            <a:ext cx="500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Choose your 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board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Starting player is chosen randomly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Player - ai  makes move and updates the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Game ends when all spots are filled</a:t>
            </a:r>
            <a:endParaRPr/>
          </a:p>
        </p:txBody>
      </p:sp>
      <p:pic>
        <p:nvPicPr>
          <p:cNvPr id="154" name="Google Shape;154;gcb7e6ee42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849" y="0"/>
            <a:ext cx="27731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7e6ee420_0_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move </a:t>
            </a:r>
            <a:endParaRPr/>
          </a:p>
        </p:txBody>
      </p:sp>
      <p:sp>
        <p:nvSpPr>
          <p:cNvPr id="160" name="Google Shape;160;gcb7e6ee420_0_21"/>
          <p:cNvSpPr txBox="1"/>
          <p:nvPr>
            <p:ph idx="1" type="body"/>
          </p:nvPr>
        </p:nvSpPr>
        <p:spPr>
          <a:xfrm>
            <a:off x="1297500" y="1589775"/>
            <a:ext cx="374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get any </a:t>
            </a:r>
            <a:r>
              <a:rPr lang="en"/>
              <a:t>input we would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Quits - ends game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Hints - displays all possible move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Move -To make a move you will enter (y,x) like 35 for col 3, row 5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Valid move- updates move and then ai plays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Invalide move- displays invalid move and waits for another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1" name="Google Shape;161;gcb7e6ee42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225" y="1482950"/>
            <a:ext cx="3925151" cy="2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319725" y="386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move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854800" y="1188850"/>
            <a:ext cx="4999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Get a list of all of the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moves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Check if any possible moves are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Corner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Edge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Center 4*4 spots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Located on row 2 or 7 and column 2 or 7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Spots adjacent to corners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Check if there are moves in each category in that specific order, if there are multiple moves, we would return the move that would flip the most tiles.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175" y="1637733"/>
            <a:ext cx="2999275" cy="30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11785" t="0"/>
          <a:stretch/>
        </p:blipFill>
        <p:spPr>
          <a:xfrm>
            <a:off x="5728175" y="134450"/>
            <a:ext cx="3341826" cy="12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11785" t="0"/>
          <a:stretch/>
        </p:blipFill>
        <p:spPr>
          <a:xfrm>
            <a:off x="5880575" y="286850"/>
            <a:ext cx="3341826" cy="12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42b04dce_0_0"/>
          <p:cNvSpPr txBox="1"/>
          <p:nvPr>
            <p:ph type="title"/>
          </p:nvPr>
        </p:nvSpPr>
        <p:spPr>
          <a:xfrm>
            <a:off x="1164850" y="1842225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 Example</a:t>
            </a:r>
            <a:endParaRPr sz="2700"/>
          </a:p>
        </p:txBody>
      </p:sp>
      <p:pic>
        <p:nvPicPr>
          <p:cNvPr id="176" name="Google Shape;176;gfa42b04d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00" y="1296475"/>
            <a:ext cx="4786836" cy="237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a42b04d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650" y="93345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7537514c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goals</a:t>
            </a:r>
            <a:endParaRPr/>
          </a:p>
        </p:txBody>
      </p:sp>
      <p:sp>
        <p:nvSpPr>
          <p:cNvPr id="183" name="Google Shape;183;gcb7537514c_0_0"/>
          <p:cNvSpPr txBox="1"/>
          <p:nvPr>
            <p:ph idx="1" type="body"/>
          </p:nvPr>
        </p:nvSpPr>
        <p:spPr>
          <a:xfrm>
            <a:off x="894675" y="1361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option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During the </a:t>
            </a:r>
            <a:r>
              <a:rPr lang="en"/>
              <a:t>mid game</a:t>
            </a:r>
            <a:r>
              <a:rPr lang="en"/>
              <a:t>, the main strategy is to maximize the number of available moves, while minimizing your opponent's moves. Keeping your pieces grouped together gives your opponent fewer options to play.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 bad move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are forced to make a bad move late into the game, it is usually a good idea to play in an area where an odd number of empty squares are left.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move for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Moves that can be played by only one player should be saved for last to priority moves that could change the course of the game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223800" y="15036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Othello.pdf (fgbradleys.com)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http://mcts.ai/code/python.html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Reversi - Wikipedia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How to play Othello | Official Rules | UltraBoardGames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