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85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2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 und Datum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08252162_2439x1626.jpg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9215462_1440x2158.jpg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 und Datum</a:t>
            </a:r>
          </a:p>
        </p:txBody>
      </p:sp>
      <p:sp>
        <p:nvSpPr>
          <p:cNvPr id="23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Titel der Präsentation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Folien-Untertitel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Agenda-Themen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6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erlin_map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media.geolive.ca/placemark-tool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osten des Krieg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3C071B"/>
                    </a:gs>
                    <a:gs pos="100000">
                      <a:srgbClr val="E22400"/>
                    </a:gs>
                  </a:gsLst>
                  <a:lin ang="3967761" scaled="0"/>
                </a:gradFill>
              </a:defRPr>
            </a:lvl1pPr>
          </a:lstStyle>
          <a:p>
            <a:r>
              <a:t>Kosten des Krieges</a:t>
            </a:r>
          </a:p>
        </p:txBody>
      </p:sp>
      <p:sp>
        <p:nvSpPr>
          <p:cNvPr id="152" name="Autor und Datum"/>
          <p:cNvSpPr txBox="1">
            <a:spLocks noGrp="1"/>
          </p:cNvSpPr>
          <p:nvPr>
            <p:ph type="body" idx="21"/>
          </p:nvPr>
        </p:nvSpPr>
        <p:spPr>
          <a:xfrm>
            <a:off x="1270000" y="11315700"/>
            <a:ext cx="21844000" cy="15387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trike="sngStrike" dirty="0"/>
              <a:t>9A</a:t>
            </a:r>
            <a:r>
              <a:rPr lang="de-DE" dirty="0"/>
              <a:t>10A</a:t>
            </a:r>
          </a:p>
          <a:p>
            <a:r>
              <a:rPr lang="de-DE" dirty="0"/>
              <a:t>Byeongwoo, Hannah, Raul</a:t>
            </a:r>
          </a:p>
        </p:txBody>
      </p:sp>
      <p:sp>
        <p:nvSpPr>
          <p:cNvPr id="153" name="Präsentationsuntertite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osten (Geld)"/>
          <p:cNvSpPr txBox="1">
            <a:spLocks noGrp="1"/>
          </p:cNvSpPr>
          <p:nvPr>
            <p:ph type="title" idx="4294967295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Kosten (Geld)</a:t>
            </a:r>
          </a:p>
        </p:txBody>
      </p:sp>
      <p:pic>
        <p:nvPicPr>
          <p:cNvPr id="156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374" y="3597916"/>
            <a:ext cx="16481252" cy="7755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esamtkosten: etwa 240 Milliarden US-Dollar Ausgaben insgesamt…"/>
          <p:cNvSpPr txBox="1">
            <a:spLocks noGrp="1"/>
          </p:cNvSpPr>
          <p:nvPr>
            <p:ph type="body" idx="1"/>
          </p:nvPr>
        </p:nvSpPr>
        <p:spPr>
          <a:xfrm>
            <a:off x="1270000" y="4253607"/>
            <a:ext cx="21844000" cy="506184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00735">
              <a:spcBef>
                <a:spcPts val="2300"/>
              </a:spcBef>
              <a:defRPr sz="5335" spc="-53"/>
            </a:pP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GB —&gt; die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höchsten</a:t>
            </a: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Ausgaben</a:t>
            </a: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 (48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Milliarden</a:t>
            </a: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)</a:t>
            </a:r>
          </a:p>
          <a:p>
            <a:pPr defTabSz="800735">
              <a:spcBef>
                <a:spcPts val="2300"/>
              </a:spcBef>
              <a:defRPr sz="5335" spc="-53"/>
            </a:pP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DR —&gt; 40.2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Milliarden</a:t>
            </a:r>
            <a:endParaRPr sz="60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  <a:sym typeface="Avenir Next Demi Bold"/>
            </a:endParaRPr>
          </a:p>
          <a:p>
            <a:pPr defTabSz="800735">
              <a:spcBef>
                <a:spcPts val="2300"/>
              </a:spcBef>
              <a:defRPr sz="5335" spc="-53"/>
            </a:pP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USA —&gt; 32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Milliarden</a:t>
            </a:r>
            <a:endParaRPr sz="60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  <a:sym typeface="Avenir Next Demi Bold"/>
            </a:endParaRPr>
          </a:p>
          <a:p>
            <a:pPr defTabSz="800735">
              <a:spcBef>
                <a:spcPts val="2300"/>
              </a:spcBef>
              <a:defRPr sz="5335" spc="-53"/>
            </a:pPr>
            <a:r>
              <a:rPr sz="60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F —&gt; 24 </a:t>
            </a:r>
            <a:r>
              <a:rPr sz="60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rPr>
              <a:t>Milliarden</a:t>
            </a:r>
            <a:endParaRPr sz="60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  <a:sym typeface="Avenir Next Demi Bold"/>
            </a:endParaRPr>
          </a:p>
          <a:p>
            <a:pPr defTabSz="800735">
              <a:spcBef>
                <a:spcPts val="2300"/>
              </a:spcBef>
              <a:defRPr sz="5335" spc="-53"/>
            </a:pPr>
            <a:endParaRPr dirty="0"/>
          </a:p>
        </p:txBody>
      </p:sp>
      <p:sp>
        <p:nvSpPr>
          <p:cNvPr id="159" name="Kosten (Gel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Kosten</a:t>
            </a:r>
            <a:r>
              <a:rPr dirty="0"/>
              <a:t> (Geld)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6E09D-818B-4E82-8F1D-D88EF95DE875}"/>
              </a:ext>
            </a:extLst>
          </p:cNvPr>
          <p:cNvSpPr txBox="1"/>
          <p:nvPr/>
        </p:nvSpPr>
        <p:spPr>
          <a:xfrm>
            <a:off x="1270000" y="2945847"/>
            <a:ext cx="18976477" cy="1690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00735" rtl="0" eaLnBrk="1" fontAlgn="auto" latinLnBrk="0" hangingPunct="1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35" spc="-53"/>
            </a:pPr>
            <a:r>
              <a:rPr kumimoji="0" lang="de-DE" sz="6000" b="0" i="0" u="none" strike="noStrike" kern="0" cap="none" spc="-252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effectLst/>
                <a:uLnTx/>
                <a:uFillTx/>
                <a:latin typeface="Avenir Next Demi Bold"/>
                <a:ea typeface="+mn-ea"/>
                <a:cs typeface="+mn-cs"/>
                <a:sym typeface="Avenir Next Demi Bold"/>
              </a:rPr>
              <a:t>Gesamtkosten: etwa 240 Milliarden US-Dollar Ausgaben insgesamt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sten (menschliche Ressourcen)">
            <a:extLst>
              <a:ext uri="{FF2B5EF4-FFF2-40B4-BE49-F238E27FC236}">
                <a16:creationId xmlns:a16="http://schemas.microsoft.com/office/drawing/2014/main" id="{38A016C8-2CDB-4FC8-B22E-800399392736}"/>
              </a:ext>
            </a:extLst>
          </p:cNvPr>
          <p:cNvSpPr txBox="1">
            <a:spLocks/>
          </p:cNvSpPr>
          <p:nvPr/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1pPr>
            <a:lvl2pPr marL="0" marR="0" indent="457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2pPr>
            <a:lvl3pPr marL="0" marR="0" indent="914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3pPr>
            <a:lvl4pPr marL="0" marR="0" indent="1371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4pPr>
            <a:lvl5pPr marL="0" marR="0" indent="18288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5pPr>
            <a:lvl6pPr marL="0" marR="0" indent="22860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6pPr>
            <a:lvl7pPr marL="0" marR="0" indent="2743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7pPr>
            <a:lvl8pPr marL="0" marR="0" indent="3200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8pPr>
            <a:lvl9pPr marL="0" marR="0" indent="3657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uFillTx/>
                <a:latin typeface="+mn-lt"/>
                <a:ea typeface="+mn-ea"/>
                <a:cs typeface="+mn-cs"/>
                <a:sym typeface="Avenir Next Demi Bold"/>
              </a:defRPr>
            </a:lvl9pPr>
          </a:lstStyle>
          <a:p>
            <a:pPr hangingPunct="1"/>
            <a:r>
              <a:rPr lang="en-GB"/>
              <a:t>Kosten (menschliche Ressourcen)</a:t>
            </a:r>
            <a:endParaRPr lang="en-GB" dirty="0"/>
          </a:p>
        </p:txBody>
      </p:sp>
      <p:pic>
        <p:nvPicPr>
          <p:cNvPr id="161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0"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F03BBE4-8904-4093-9355-3A4C597AEB3B}"/>
              </a:ext>
            </a:extLst>
          </p:cNvPr>
          <p:cNvSpPr/>
          <p:nvPr/>
        </p:nvSpPr>
        <p:spPr>
          <a:xfrm>
            <a:off x="0" y="9658350"/>
            <a:ext cx="24384000" cy="405765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63" name="Kosten (menschliche Ressourcen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Kosten</a:t>
            </a:r>
            <a:r>
              <a:rPr dirty="0"/>
              <a:t> (</a:t>
            </a:r>
            <a:r>
              <a:rPr dirty="0" err="1"/>
              <a:t>menschliche</a:t>
            </a:r>
            <a:r>
              <a:rPr dirty="0"/>
              <a:t> </a:t>
            </a:r>
            <a:r>
              <a:rPr dirty="0" err="1"/>
              <a:t>Ressourcen</a:t>
            </a:r>
            <a:r>
              <a:rPr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C650F-ECFA-4A7D-B23E-487BAFE6009F}"/>
              </a:ext>
            </a:extLst>
          </p:cNvPr>
          <p:cNvSpPr txBox="1"/>
          <p:nvPr/>
        </p:nvSpPr>
        <p:spPr>
          <a:xfrm>
            <a:off x="2044171" y="4005841"/>
            <a:ext cx="1407758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spc="-53"/>
            </a:pPr>
            <a:r>
              <a:rPr lang="en-GB" sz="5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Tote:</a:t>
            </a:r>
            <a:endParaRPr kumimoji="0" lang="en-GB" sz="5400" b="0" i="0" u="none" strike="noStrike" kern="0" cap="none" spc="-5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Regular"/>
              <a:sym typeface="Avenir N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17818-D601-4DA0-9E89-748232B111F3}"/>
              </a:ext>
            </a:extLst>
          </p:cNvPr>
          <p:cNvSpPr txBox="1"/>
          <p:nvPr/>
        </p:nvSpPr>
        <p:spPr>
          <a:xfrm>
            <a:off x="2044171" y="4708065"/>
            <a:ext cx="5164812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spc="-53"/>
            </a:pPr>
            <a:r>
              <a:rPr lang="en-GB" sz="5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• </a:t>
            </a:r>
            <a:r>
              <a:rPr lang="en-GB" sz="5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meistens</a:t>
            </a:r>
            <a:r>
              <a:rPr lang="en-GB" sz="5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 </a:t>
            </a:r>
            <a:r>
              <a:rPr lang="en-GB" sz="5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Soldaten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595FC-AAEB-426B-88A9-85639AA2A1F2}"/>
              </a:ext>
            </a:extLst>
          </p:cNvPr>
          <p:cNvSpPr txBox="1"/>
          <p:nvPr/>
        </p:nvSpPr>
        <p:spPr>
          <a:xfrm>
            <a:off x="-995195" y="5939177"/>
            <a:ext cx="24384000" cy="72935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lnSpcReduction="10000"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  <a:lvl6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6pPr>
            <a:lvl7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7pPr>
            <a:lvl8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8pPr>
            <a:lvl9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9pPr>
          </a:lstStyle>
          <a:p>
            <a:r>
              <a:rPr lang="ko-KR" altLang="en-US" sz="5400" dirty="0" err="1">
                <a:sym typeface="Avenir Next Regular"/>
              </a:rPr>
              <a:t>ㄴ</a:t>
            </a:r>
            <a:r>
              <a:rPr lang="ko-KR" altLang="en-US" sz="5400" dirty="0">
                <a:sym typeface="Avenir Next Regular"/>
              </a:rPr>
              <a:t> </a:t>
            </a:r>
            <a:r>
              <a:rPr lang="de-DE" altLang="ko-KR" sz="5400" dirty="0">
                <a:sym typeface="Avenir Next Regular"/>
              </a:rPr>
              <a:t>Maschinengewehren:</a:t>
            </a:r>
            <a:r>
              <a:rPr lang="ko-KR" altLang="en-US" sz="5400" dirty="0">
                <a:sym typeface="Avenir Next Regular"/>
              </a:rPr>
              <a:t> </a:t>
            </a:r>
            <a:r>
              <a:rPr lang="en-GB" sz="5400" dirty="0" err="1">
                <a:sym typeface="Avenir Next Regular"/>
              </a:rPr>
              <a:t>Verteidigung</a:t>
            </a:r>
            <a:r>
              <a:rPr lang="en-GB" sz="5400" dirty="0">
                <a:sym typeface="Avenir Next Regular"/>
              </a:rPr>
              <a:t> war </a:t>
            </a:r>
            <a:r>
              <a:rPr lang="en-GB" sz="5400" dirty="0" err="1">
                <a:sym typeface="Avenir Next Regular"/>
              </a:rPr>
              <a:t>dem</a:t>
            </a:r>
            <a:r>
              <a:rPr lang="en-GB" sz="5400" dirty="0">
                <a:sym typeface="Avenir Next Regular"/>
              </a:rPr>
              <a:t> Angriff </a:t>
            </a:r>
            <a:r>
              <a:rPr lang="en-GB" sz="5400" dirty="0" err="1">
                <a:sym typeface="Avenir Next Regular"/>
              </a:rPr>
              <a:t>deutlich</a:t>
            </a:r>
            <a:r>
              <a:rPr lang="en-GB" sz="5400" dirty="0">
                <a:sym typeface="Avenir Next Regular"/>
              </a:rPr>
              <a:t> </a:t>
            </a:r>
            <a:r>
              <a:rPr lang="en-GB" sz="5400" dirty="0" err="1">
                <a:sym typeface="Avenir Next Regular"/>
              </a:rPr>
              <a:t>überlegen</a:t>
            </a:r>
            <a:endParaRPr lang="en-GB" dirty="0">
              <a:sym typeface="Avenir Next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230E1-722B-4F40-8483-27FF13D37DD0}"/>
              </a:ext>
            </a:extLst>
          </p:cNvPr>
          <p:cNvSpPr txBox="1"/>
          <p:nvPr/>
        </p:nvSpPr>
        <p:spPr>
          <a:xfrm>
            <a:off x="1898853" y="6331179"/>
            <a:ext cx="16748559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spc="-53"/>
            </a:pPr>
            <a:r>
              <a:rPr lang="de-DE" sz="5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∴Eine Umgehung oder Durchbruch der Verteidigung nicht möglich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028" name="Picture 4" descr="Machine Gun Icons - Download Free Vector Icons | Noun Project">
            <a:extLst>
              <a:ext uri="{FF2B5EF4-FFF2-40B4-BE49-F238E27FC236}">
                <a16:creationId xmlns:a16="http://schemas.microsoft.com/office/drawing/2014/main" id="{078B4A54-E1B4-44CC-A8D0-C94C83713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6" b="25177"/>
          <a:stretch/>
        </p:blipFill>
        <p:spPr bwMode="auto">
          <a:xfrm>
            <a:off x="-258336" y="9808955"/>
            <a:ext cx="8449836" cy="4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9939F0-8F24-4007-99B7-2C28F589F7E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729" y="10154697"/>
            <a:ext cx="2105025" cy="29432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A5B303-EE54-4AAA-B406-E4EEE57FA12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704" y="10154696"/>
            <a:ext cx="2105025" cy="29432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89BF739-C8AE-4FBF-A775-78DDC209D44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679" y="10154696"/>
            <a:ext cx="2105025" cy="2943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09B6E57-7B20-4EF9-A970-75D48E0939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654" y="10154695"/>
            <a:ext cx="2105025" cy="2943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253147-9CCF-44AB-A528-B440B085AE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50" t="30114" r="42673" b="15650"/>
          <a:stretch/>
        </p:blipFill>
        <p:spPr>
          <a:xfrm>
            <a:off x="14110868" y="1855619"/>
            <a:ext cx="8870565" cy="8870565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BDF38B0-5B2D-4B38-AF37-1DD3146E785D}"/>
              </a:ext>
            </a:extLst>
          </p:cNvPr>
          <p:cNvSpPr/>
          <p:nvPr/>
        </p:nvSpPr>
        <p:spPr>
          <a:xfrm>
            <a:off x="16630650" y="6457950"/>
            <a:ext cx="1545288" cy="1428750"/>
          </a:xfrm>
          <a:custGeom>
            <a:avLst/>
            <a:gdLst>
              <a:gd name="connsiteX0" fmla="*/ 0 w 1545288"/>
              <a:gd name="connsiteY0" fmla="*/ 0 h 1428750"/>
              <a:gd name="connsiteX1" fmla="*/ 57150 w 1545288"/>
              <a:gd name="connsiteY1" fmla="*/ 228600 h 1428750"/>
              <a:gd name="connsiteX2" fmla="*/ 95250 w 1545288"/>
              <a:gd name="connsiteY2" fmla="*/ 361950 h 1428750"/>
              <a:gd name="connsiteX3" fmla="*/ 247650 w 1545288"/>
              <a:gd name="connsiteY3" fmla="*/ 533400 h 1428750"/>
              <a:gd name="connsiteX4" fmla="*/ 361950 w 1545288"/>
              <a:gd name="connsiteY4" fmla="*/ 552450 h 1428750"/>
              <a:gd name="connsiteX5" fmla="*/ 438150 w 1545288"/>
              <a:gd name="connsiteY5" fmla="*/ 590550 h 1428750"/>
              <a:gd name="connsiteX6" fmla="*/ 571500 w 1545288"/>
              <a:gd name="connsiteY6" fmla="*/ 628650 h 1428750"/>
              <a:gd name="connsiteX7" fmla="*/ 1314450 w 1545288"/>
              <a:gd name="connsiteY7" fmla="*/ 685800 h 1428750"/>
              <a:gd name="connsiteX8" fmla="*/ 1371600 w 1545288"/>
              <a:gd name="connsiteY8" fmla="*/ 723900 h 1428750"/>
              <a:gd name="connsiteX9" fmla="*/ 1447800 w 1545288"/>
              <a:gd name="connsiteY9" fmla="*/ 857250 h 1428750"/>
              <a:gd name="connsiteX10" fmla="*/ 1466850 w 1545288"/>
              <a:gd name="connsiteY10" fmla="*/ 914400 h 1428750"/>
              <a:gd name="connsiteX11" fmla="*/ 1524000 w 1545288"/>
              <a:gd name="connsiteY11" fmla="*/ 952500 h 1428750"/>
              <a:gd name="connsiteX12" fmla="*/ 1524000 w 1545288"/>
              <a:gd name="connsiteY12" fmla="*/ 1257300 h 1428750"/>
              <a:gd name="connsiteX13" fmla="*/ 1524000 w 1545288"/>
              <a:gd name="connsiteY13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45288" h="1428750">
                <a:moveTo>
                  <a:pt x="0" y="0"/>
                </a:moveTo>
                <a:cubicBezTo>
                  <a:pt x="32877" y="230136"/>
                  <a:pt x="-4473" y="43731"/>
                  <a:pt x="57150" y="228600"/>
                </a:cubicBezTo>
                <a:cubicBezTo>
                  <a:pt x="69357" y="265222"/>
                  <a:pt x="76904" y="325258"/>
                  <a:pt x="95250" y="361950"/>
                </a:cubicBezTo>
                <a:cubicBezTo>
                  <a:pt x="131207" y="433864"/>
                  <a:pt x="169732" y="497983"/>
                  <a:pt x="247650" y="533400"/>
                </a:cubicBezTo>
                <a:cubicBezTo>
                  <a:pt x="282813" y="549383"/>
                  <a:pt x="323850" y="546100"/>
                  <a:pt x="361950" y="552450"/>
                </a:cubicBezTo>
                <a:cubicBezTo>
                  <a:pt x="387350" y="565150"/>
                  <a:pt x="411462" y="580845"/>
                  <a:pt x="438150" y="590550"/>
                </a:cubicBezTo>
                <a:cubicBezTo>
                  <a:pt x="481595" y="606348"/>
                  <a:pt x="526652" y="617438"/>
                  <a:pt x="571500" y="628650"/>
                </a:cubicBezTo>
                <a:cubicBezTo>
                  <a:pt x="798446" y="685387"/>
                  <a:pt x="1171302" y="677380"/>
                  <a:pt x="1314450" y="685800"/>
                </a:cubicBezTo>
                <a:cubicBezTo>
                  <a:pt x="1333500" y="698500"/>
                  <a:pt x="1355411" y="707711"/>
                  <a:pt x="1371600" y="723900"/>
                </a:cubicBezTo>
                <a:cubicBezTo>
                  <a:pt x="1395515" y="747815"/>
                  <a:pt x="1436594" y="831103"/>
                  <a:pt x="1447800" y="857250"/>
                </a:cubicBezTo>
                <a:cubicBezTo>
                  <a:pt x="1455710" y="875707"/>
                  <a:pt x="1454306" y="898720"/>
                  <a:pt x="1466850" y="914400"/>
                </a:cubicBezTo>
                <a:cubicBezTo>
                  <a:pt x="1481153" y="932278"/>
                  <a:pt x="1504950" y="939800"/>
                  <a:pt x="1524000" y="952500"/>
                </a:cubicBezTo>
                <a:cubicBezTo>
                  <a:pt x="1564212" y="1113346"/>
                  <a:pt x="1537584" y="972046"/>
                  <a:pt x="1524000" y="1257300"/>
                </a:cubicBezTo>
                <a:cubicBezTo>
                  <a:pt x="1521282" y="1314385"/>
                  <a:pt x="1524000" y="1371600"/>
                  <a:pt x="1524000" y="1428750"/>
                </a:cubicBezTo>
              </a:path>
            </a:pathLst>
          </a:cu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37" name="Machine Gun sound effects-[AudioTrimmer.com]">
            <a:hlinkClick r:id="" action="ppaction://media"/>
            <a:extLst>
              <a:ext uri="{FF2B5EF4-FFF2-40B4-BE49-F238E27FC236}">
                <a16:creationId xmlns:a16="http://schemas.microsoft.com/office/drawing/2014/main" id="{C6A4D77F-B653-454F-B198-558481A312FF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508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4593875" y="6457950"/>
            <a:ext cx="943100" cy="943100"/>
          </a:xfrm>
          <a:prstGeom prst="rect">
            <a:avLst/>
          </a:prstGeom>
        </p:spPr>
      </p:pic>
    </p:spTree>
  </p:cSld>
  <p:clrMapOvr>
    <a:masterClrMapping/>
  </p:clrMapOvr>
  <p:transition spd="med" advClick="0" advTm="5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" presetID="42" presetClass="path" presetSubtype="0" fill="hold" nodeType="after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1.45833E-6 4.81481E-6 L -0.6944 -0.0044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0" y="-2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-4.16667E-7 4.81481E-6 L -0.6944 -0.0044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0" y="-2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-2.29167E-6 4.81481E-6 L -0.6944 -0.0044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0" y="-22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-4.16667E-6 4.81481E-6 L -0.6944 -0.0044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0" y="-2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3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mediacall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Rot by="21600000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944 -0.0044 L -0.03203 -0.8799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18" y="-437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Rot by="21600000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944 -0.0044 L 0.05632 -0.9810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33" y="-488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Rot by="21600000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944 -0.0044 L 0.03242 -0.9423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41" y="-468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Rot by="21600000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944 -0.0044 L -0.03216 -0.8476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12" y="-4216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0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-1.85185E-6 L -0.3168 -0.53912 " pathEditMode="relative" rAng="0" ptsTypes="AA">
                                      <p:cBhvr>
                                        <p:cTn id="44" dur="2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40" y="-2695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5400000">
                                      <p:cBhvr>
                                        <p:cTn id="46" dur="2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2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2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0"/>
                            </p:stCondLst>
                            <p:childTnLst>
                              <p:par>
                                <p:cTn id="60" presetID="2" presetClass="exit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5758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  <p:bldLst>
      <p:bldP spid="21" grpId="0" animBg="1"/>
      <p:bldP spid="3" grpId="0"/>
      <p:bldP spid="4" grpId="0" animBg="1"/>
      <p:bldP spid="5" grpId="0"/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Kosten (menschliche Ressourcen)"/>
          <p:cNvSpPr txBox="1">
            <a:spLocks noGrp="1"/>
          </p:cNvSpPr>
          <p:nvPr>
            <p:ph type="title" idx="4294967295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Kosten</a:t>
            </a:r>
            <a:r>
              <a:rPr dirty="0"/>
              <a:t> (</a:t>
            </a:r>
            <a:r>
              <a:rPr dirty="0" err="1"/>
              <a:t>menschliche</a:t>
            </a:r>
            <a:r>
              <a:rPr dirty="0"/>
              <a:t> </a:t>
            </a:r>
            <a:r>
              <a:rPr dirty="0" err="1"/>
              <a:t>Ressourcen</a:t>
            </a:r>
            <a:r>
              <a:rPr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E2C44-F665-4D05-A8E8-5C542A809C63}"/>
              </a:ext>
            </a:extLst>
          </p:cNvPr>
          <p:cNvSpPr txBox="1"/>
          <p:nvPr/>
        </p:nvSpPr>
        <p:spPr>
          <a:xfrm>
            <a:off x="2158471" y="3560714"/>
            <a:ext cx="8862939" cy="4937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Alliierten</a:t>
            </a:r>
            <a:endParaRPr lang="en-GB" sz="44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</a:endParaRP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RU —&gt; 1.8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sol. 1.5 mil.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F —&gt; 1.3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sol. 300000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GB —&gt; 890000 sol. 100000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USA —&gt; 110009 sol. Fast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keine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Zivilistentote</a:t>
            </a:r>
            <a:endParaRPr lang="en-GB" sz="44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9F652-FAA1-429C-8B23-070F73A4AF62}"/>
              </a:ext>
            </a:extLst>
          </p:cNvPr>
          <p:cNvSpPr txBox="1"/>
          <p:nvPr/>
        </p:nvSpPr>
        <p:spPr>
          <a:xfrm>
            <a:off x="2158471" y="7970424"/>
            <a:ext cx="6862007" cy="4093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Mittelmächte</a:t>
            </a:r>
            <a:endParaRPr lang="en-GB" sz="4400" spc="-252" dirty="0">
              <a:gradFill flip="none" rotWithShape="1">
                <a:gsLst>
                  <a:gs pos="0">
                    <a:srgbClr val="FFFFFF"/>
                  </a:gs>
                  <a:gs pos="100000">
                    <a:srgbClr val="929292"/>
                  </a:gs>
                </a:gsLst>
                <a:lin ang="5400000" scaled="0"/>
              </a:gradFill>
              <a:latin typeface="+mn-lt"/>
              <a:ea typeface="+mn-ea"/>
              <a:cs typeface="+mn-cs"/>
            </a:endParaRP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DR —&gt; 2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sol. 426000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Ö-HU —&gt; 1.1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sol. 460000 civ.</a:t>
            </a:r>
          </a:p>
          <a:p>
            <a:pPr marL="0" marR="0" lvl="0" indent="0" algn="l" defTabSz="470534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5" spc="-31"/>
            </a:pP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TOE —&gt; 771000 sol. 2.2 </a:t>
            </a:r>
            <a:r>
              <a:rPr lang="en-GB" sz="4400" spc="-252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mio</a:t>
            </a:r>
            <a:r>
              <a:rPr lang="en-GB" sz="4400" spc="-25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. civ.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92929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018663-2D04-4C85-A731-D4363A3F1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0400" y="3719512"/>
            <a:ext cx="9469830" cy="6948488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2B9797F3-ECB3-44E4-BDD1-A6EA7394212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8883" y="5150009"/>
            <a:ext cx="1707991" cy="1707991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4B844F17-A4A5-4682-972C-CF927D4A8CB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484009" y="5485765"/>
            <a:ext cx="1707991" cy="170799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FB7218B7-4E5D-47D9-B053-5D8EDDBE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00" y="6858000"/>
            <a:ext cx="1707991" cy="170799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3336983B-F1A9-4A10-9108-D4F0AF78A4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22022" y="6580506"/>
            <a:ext cx="1707991" cy="1707991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095C92EF-4B3B-4D51-8BA3-106F0A1F60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46874" y="7515702"/>
            <a:ext cx="1707991" cy="1707991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C6D3CDF6-A92D-4173-B62E-89AAE3ADF9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55743" y="7529512"/>
            <a:ext cx="1707991" cy="17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3000"/>
    </mc:Choice>
    <mc:Fallback>
      <p:transition advTm="2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1.48148E-6 L 0.31185 -0.1094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2" y="-547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4375E-6 4.81481E-6 L 0.36114 -0.1581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53" y="-790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-2.77778E-6 L 0.38112 -0.11539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56" y="-577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5417E-6 -1.48148E-6 L 0.39603 -0.0909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8" y="-454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-3.88889E-6 L 0.45573 -0.19525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86" y="-97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77083E-6 3.14815E-6 L 0.37077 -0.1601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35" y="-800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1185 -0.10949 L 0.62903 -0.12477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9" y="-76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6114 -0.15811 L 0.62051 -0.1629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24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8112 -0.11539 L 0.72956 -0.1774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22" y="-310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9603 -0.09097 L 0.914 -0.1910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98" y="-501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45573 -0.19525 L 0.92291 -0.2906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9" y="-476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7077 -0.16019 L 0.76921 -0.1806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2" y="-103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5FF049-B8EF-40E4-AE2F-AA976829658C}"/>
              </a:ext>
            </a:extLst>
          </p:cNvPr>
          <p:cNvSpPr/>
          <p:nvPr/>
        </p:nvSpPr>
        <p:spPr>
          <a:xfrm>
            <a:off x="7155543" y="1291771"/>
            <a:ext cx="4501385" cy="10972800"/>
          </a:xfrm>
          <a:custGeom>
            <a:avLst/>
            <a:gdLst>
              <a:gd name="connsiteX0" fmla="*/ 0 w 4501385"/>
              <a:gd name="connsiteY0" fmla="*/ 10972800 h 10972800"/>
              <a:gd name="connsiteX1" fmla="*/ 72571 w 4501385"/>
              <a:gd name="connsiteY1" fmla="*/ 10784115 h 10972800"/>
              <a:gd name="connsiteX2" fmla="*/ 101600 w 4501385"/>
              <a:gd name="connsiteY2" fmla="*/ 10740572 h 10972800"/>
              <a:gd name="connsiteX3" fmla="*/ 188686 w 4501385"/>
              <a:gd name="connsiteY3" fmla="*/ 10595429 h 10972800"/>
              <a:gd name="connsiteX4" fmla="*/ 275771 w 4501385"/>
              <a:gd name="connsiteY4" fmla="*/ 10522858 h 10972800"/>
              <a:gd name="connsiteX5" fmla="*/ 391886 w 4501385"/>
              <a:gd name="connsiteY5" fmla="*/ 10334172 h 10972800"/>
              <a:gd name="connsiteX6" fmla="*/ 420914 w 4501385"/>
              <a:gd name="connsiteY6" fmla="*/ 10290629 h 10972800"/>
              <a:gd name="connsiteX7" fmla="*/ 449943 w 4501385"/>
              <a:gd name="connsiteY7" fmla="*/ 10174515 h 10972800"/>
              <a:gd name="connsiteX8" fmla="*/ 508000 w 4501385"/>
              <a:gd name="connsiteY8" fmla="*/ 10058400 h 10972800"/>
              <a:gd name="connsiteX9" fmla="*/ 537028 w 4501385"/>
              <a:gd name="connsiteY9" fmla="*/ 9956800 h 10972800"/>
              <a:gd name="connsiteX10" fmla="*/ 580571 w 4501385"/>
              <a:gd name="connsiteY10" fmla="*/ 9855200 h 10972800"/>
              <a:gd name="connsiteX11" fmla="*/ 595086 w 4501385"/>
              <a:gd name="connsiteY11" fmla="*/ 9797143 h 10972800"/>
              <a:gd name="connsiteX12" fmla="*/ 653143 w 4501385"/>
              <a:gd name="connsiteY12" fmla="*/ 9608458 h 10972800"/>
              <a:gd name="connsiteX13" fmla="*/ 667657 w 4501385"/>
              <a:gd name="connsiteY13" fmla="*/ 9521372 h 10972800"/>
              <a:gd name="connsiteX14" fmla="*/ 754743 w 4501385"/>
              <a:gd name="connsiteY14" fmla="*/ 9376229 h 10972800"/>
              <a:gd name="connsiteX15" fmla="*/ 798286 w 4501385"/>
              <a:gd name="connsiteY15" fmla="*/ 9260115 h 10972800"/>
              <a:gd name="connsiteX16" fmla="*/ 827314 w 4501385"/>
              <a:gd name="connsiteY16" fmla="*/ 9216572 h 10972800"/>
              <a:gd name="connsiteX17" fmla="*/ 885371 w 4501385"/>
              <a:gd name="connsiteY17" fmla="*/ 9100458 h 10972800"/>
              <a:gd name="connsiteX18" fmla="*/ 899886 w 4501385"/>
              <a:gd name="connsiteY18" fmla="*/ 9042400 h 10972800"/>
              <a:gd name="connsiteX19" fmla="*/ 1001486 w 4501385"/>
              <a:gd name="connsiteY19" fmla="*/ 8897258 h 10972800"/>
              <a:gd name="connsiteX20" fmla="*/ 1059543 w 4501385"/>
              <a:gd name="connsiteY20" fmla="*/ 8868229 h 10972800"/>
              <a:gd name="connsiteX21" fmla="*/ 1233714 w 4501385"/>
              <a:gd name="connsiteY21" fmla="*/ 8752115 h 10972800"/>
              <a:gd name="connsiteX22" fmla="*/ 1349828 w 4501385"/>
              <a:gd name="connsiteY22" fmla="*/ 8650515 h 10972800"/>
              <a:gd name="connsiteX23" fmla="*/ 1480457 w 4501385"/>
              <a:gd name="connsiteY23" fmla="*/ 8432800 h 10972800"/>
              <a:gd name="connsiteX24" fmla="*/ 1553028 w 4501385"/>
              <a:gd name="connsiteY24" fmla="*/ 8200572 h 10972800"/>
              <a:gd name="connsiteX25" fmla="*/ 1596571 w 4501385"/>
              <a:gd name="connsiteY25" fmla="*/ 8098972 h 10972800"/>
              <a:gd name="connsiteX26" fmla="*/ 1669143 w 4501385"/>
              <a:gd name="connsiteY26" fmla="*/ 7852229 h 10972800"/>
              <a:gd name="connsiteX27" fmla="*/ 1770743 w 4501385"/>
              <a:gd name="connsiteY27" fmla="*/ 7692572 h 10972800"/>
              <a:gd name="connsiteX28" fmla="*/ 1799771 w 4501385"/>
              <a:gd name="connsiteY28" fmla="*/ 7649029 h 10972800"/>
              <a:gd name="connsiteX29" fmla="*/ 1843314 w 4501385"/>
              <a:gd name="connsiteY29" fmla="*/ 7590972 h 10972800"/>
              <a:gd name="connsiteX30" fmla="*/ 1872343 w 4501385"/>
              <a:gd name="connsiteY30" fmla="*/ 7532915 h 10972800"/>
              <a:gd name="connsiteX31" fmla="*/ 1901371 w 4501385"/>
              <a:gd name="connsiteY31" fmla="*/ 7155543 h 10972800"/>
              <a:gd name="connsiteX32" fmla="*/ 1915886 w 4501385"/>
              <a:gd name="connsiteY32" fmla="*/ 7082972 h 10972800"/>
              <a:gd name="connsiteX33" fmla="*/ 1959428 w 4501385"/>
              <a:gd name="connsiteY33" fmla="*/ 7024915 h 10972800"/>
              <a:gd name="connsiteX34" fmla="*/ 2075543 w 4501385"/>
              <a:gd name="connsiteY34" fmla="*/ 6865258 h 10972800"/>
              <a:gd name="connsiteX35" fmla="*/ 2133600 w 4501385"/>
              <a:gd name="connsiteY35" fmla="*/ 6763658 h 10972800"/>
              <a:gd name="connsiteX36" fmla="*/ 2177143 w 4501385"/>
              <a:gd name="connsiteY36" fmla="*/ 6720115 h 10972800"/>
              <a:gd name="connsiteX37" fmla="*/ 2351314 w 4501385"/>
              <a:gd name="connsiteY37" fmla="*/ 6502400 h 10972800"/>
              <a:gd name="connsiteX38" fmla="*/ 2525486 w 4501385"/>
              <a:gd name="connsiteY38" fmla="*/ 6241143 h 10972800"/>
              <a:gd name="connsiteX39" fmla="*/ 2583543 w 4501385"/>
              <a:gd name="connsiteY39" fmla="*/ 6154058 h 10972800"/>
              <a:gd name="connsiteX40" fmla="*/ 2612571 w 4501385"/>
              <a:gd name="connsiteY40" fmla="*/ 6081486 h 10972800"/>
              <a:gd name="connsiteX41" fmla="*/ 2685143 w 4501385"/>
              <a:gd name="connsiteY41" fmla="*/ 5979886 h 10972800"/>
              <a:gd name="connsiteX42" fmla="*/ 2728686 w 4501385"/>
              <a:gd name="connsiteY42" fmla="*/ 5863772 h 10972800"/>
              <a:gd name="connsiteX43" fmla="*/ 2801257 w 4501385"/>
              <a:gd name="connsiteY43" fmla="*/ 5689600 h 10972800"/>
              <a:gd name="connsiteX44" fmla="*/ 2844800 w 4501385"/>
              <a:gd name="connsiteY44" fmla="*/ 5588000 h 10972800"/>
              <a:gd name="connsiteX45" fmla="*/ 2888343 w 4501385"/>
              <a:gd name="connsiteY45" fmla="*/ 5500915 h 10972800"/>
              <a:gd name="connsiteX46" fmla="*/ 2989943 w 4501385"/>
              <a:gd name="connsiteY46" fmla="*/ 5254172 h 10972800"/>
              <a:gd name="connsiteX47" fmla="*/ 3048000 w 4501385"/>
              <a:gd name="connsiteY47" fmla="*/ 5123543 h 10972800"/>
              <a:gd name="connsiteX48" fmla="*/ 3149600 w 4501385"/>
              <a:gd name="connsiteY48" fmla="*/ 4891315 h 10972800"/>
              <a:gd name="connsiteX49" fmla="*/ 3222171 w 4501385"/>
              <a:gd name="connsiteY49" fmla="*/ 4717143 h 10972800"/>
              <a:gd name="connsiteX50" fmla="*/ 3265714 w 4501385"/>
              <a:gd name="connsiteY50" fmla="*/ 4601029 h 10972800"/>
              <a:gd name="connsiteX51" fmla="*/ 3323771 w 4501385"/>
              <a:gd name="connsiteY51" fmla="*/ 4513943 h 10972800"/>
              <a:gd name="connsiteX52" fmla="*/ 3381828 w 4501385"/>
              <a:gd name="connsiteY52" fmla="*/ 4412343 h 10972800"/>
              <a:gd name="connsiteX53" fmla="*/ 3497943 w 4501385"/>
              <a:gd name="connsiteY53" fmla="*/ 4267200 h 10972800"/>
              <a:gd name="connsiteX54" fmla="*/ 3570514 w 4501385"/>
              <a:gd name="connsiteY54" fmla="*/ 4078515 h 10972800"/>
              <a:gd name="connsiteX55" fmla="*/ 3686628 w 4501385"/>
              <a:gd name="connsiteY55" fmla="*/ 3860800 h 10972800"/>
              <a:gd name="connsiteX56" fmla="*/ 3715657 w 4501385"/>
              <a:gd name="connsiteY56" fmla="*/ 3744686 h 10972800"/>
              <a:gd name="connsiteX57" fmla="*/ 3889828 w 4501385"/>
              <a:gd name="connsiteY57" fmla="*/ 3439886 h 10972800"/>
              <a:gd name="connsiteX58" fmla="*/ 3962400 w 4501385"/>
              <a:gd name="connsiteY58" fmla="*/ 3280229 h 10972800"/>
              <a:gd name="connsiteX59" fmla="*/ 4020457 w 4501385"/>
              <a:gd name="connsiteY59" fmla="*/ 3048000 h 10972800"/>
              <a:gd name="connsiteX60" fmla="*/ 4034971 w 4501385"/>
              <a:gd name="connsiteY60" fmla="*/ 2946400 h 10972800"/>
              <a:gd name="connsiteX61" fmla="*/ 4064000 w 4501385"/>
              <a:gd name="connsiteY61" fmla="*/ 2859315 h 10972800"/>
              <a:gd name="connsiteX62" fmla="*/ 4093028 w 4501385"/>
              <a:gd name="connsiteY62" fmla="*/ 2685143 h 10972800"/>
              <a:gd name="connsiteX63" fmla="*/ 4122057 w 4501385"/>
              <a:gd name="connsiteY63" fmla="*/ 2627086 h 10972800"/>
              <a:gd name="connsiteX64" fmla="*/ 4165600 w 4501385"/>
              <a:gd name="connsiteY64" fmla="*/ 2452915 h 10972800"/>
              <a:gd name="connsiteX65" fmla="*/ 4238171 w 4501385"/>
              <a:gd name="connsiteY65" fmla="*/ 2322286 h 10972800"/>
              <a:gd name="connsiteX66" fmla="*/ 4281714 w 4501385"/>
              <a:gd name="connsiteY66" fmla="*/ 2191658 h 10972800"/>
              <a:gd name="connsiteX67" fmla="*/ 4310743 w 4501385"/>
              <a:gd name="connsiteY67" fmla="*/ 1973943 h 10972800"/>
              <a:gd name="connsiteX68" fmla="*/ 4339771 w 4501385"/>
              <a:gd name="connsiteY68" fmla="*/ 1828800 h 10972800"/>
              <a:gd name="connsiteX69" fmla="*/ 4441371 w 4501385"/>
              <a:gd name="connsiteY69" fmla="*/ 1291772 h 10972800"/>
              <a:gd name="connsiteX70" fmla="*/ 4455886 w 4501385"/>
              <a:gd name="connsiteY70" fmla="*/ 1103086 h 10972800"/>
              <a:gd name="connsiteX71" fmla="*/ 4499428 w 4501385"/>
              <a:gd name="connsiteY71" fmla="*/ 885372 h 10972800"/>
              <a:gd name="connsiteX72" fmla="*/ 4499428 w 4501385"/>
              <a:gd name="connsiteY72" fmla="*/ 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01385" h="10972800">
                <a:moveTo>
                  <a:pt x="0" y="10972800"/>
                </a:moveTo>
                <a:cubicBezTo>
                  <a:pt x="93336" y="10817241"/>
                  <a:pt x="-4689" y="10996580"/>
                  <a:pt x="72571" y="10784115"/>
                </a:cubicBezTo>
                <a:cubicBezTo>
                  <a:pt x="78532" y="10767721"/>
                  <a:pt x="92945" y="10755718"/>
                  <a:pt x="101600" y="10740572"/>
                </a:cubicBezTo>
                <a:cubicBezTo>
                  <a:pt x="150214" y="10655498"/>
                  <a:pt x="112203" y="10693764"/>
                  <a:pt x="188686" y="10595429"/>
                </a:cubicBezTo>
                <a:cubicBezTo>
                  <a:pt x="218776" y="10556742"/>
                  <a:pt x="237064" y="10548662"/>
                  <a:pt x="275771" y="10522858"/>
                </a:cubicBezTo>
                <a:cubicBezTo>
                  <a:pt x="389164" y="10352768"/>
                  <a:pt x="278842" y="10522578"/>
                  <a:pt x="391886" y="10334172"/>
                </a:cubicBezTo>
                <a:cubicBezTo>
                  <a:pt x="400861" y="10319214"/>
                  <a:pt x="413113" y="10306231"/>
                  <a:pt x="420914" y="10290629"/>
                </a:cubicBezTo>
                <a:cubicBezTo>
                  <a:pt x="449484" y="10233489"/>
                  <a:pt x="422342" y="10246276"/>
                  <a:pt x="449943" y="10174515"/>
                </a:cubicBezTo>
                <a:cubicBezTo>
                  <a:pt x="465477" y="10134126"/>
                  <a:pt x="488648" y="10097105"/>
                  <a:pt x="508000" y="10058400"/>
                </a:cubicBezTo>
                <a:cubicBezTo>
                  <a:pt x="517174" y="10021702"/>
                  <a:pt x="523147" y="9991502"/>
                  <a:pt x="537028" y="9956800"/>
                </a:cubicBezTo>
                <a:cubicBezTo>
                  <a:pt x="550712" y="9922589"/>
                  <a:pt x="567979" y="9889827"/>
                  <a:pt x="580571" y="9855200"/>
                </a:cubicBezTo>
                <a:cubicBezTo>
                  <a:pt x="587388" y="9836453"/>
                  <a:pt x="589354" y="9816250"/>
                  <a:pt x="595086" y="9797143"/>
                </a:cubicBezTo>
                <a:cubicBezTo>
                  <a:pt x="621536" y="9708977"/>
                  <a:pt x="631496" y="9702260"/>
                  <a:pt x="653143" y="9608458"/>
                </a:cubicBezTo>
                <a:cubicBezTo>
                  <a:pt x="659760" y="9579783"/>
                  <a:pt x="659201" y="9549560"/>
                  <a:pt x="667657" y="9521372"/>
                </a:cubicBezTo>
                <a:cubicBezTo>
                  <a:pt x="683949" y="9467066"/>
                  <a:pt x="730381" y="9424954"/>
                  <a:pt x="754743" y="9376229"/>
                </a:cubicBezTo>
                <a:cubicBezTo>
                  <a:pt x="773229" y="9339256"/>
                  <a:pt x="781181" y="9297747"/>
                  <a:pt x="798286" y="9260115"/>
                </a:cubicBezTo>
                <a:cubicBezTo>
                  <a:pt x="805504" y="9244235"/>
                  <a:pt x="819513" y="9232174"/>
                  <a:pt x="827314" y="9216572"/>
                </a:cubicBezTo>
                <a:cubicBezTo>
                  <a:pt x="898325" y="9074548"/>
                  <a:pt x="818120" y="9201334"/>
                  <a:pt x="885371" y="9100458"/>
                </a:cubicBezTo>
                <a:cubicBezTo>
                  <a:pt x="890209" y="9081105"/>
                  <a:pt x="891784" y="9060629"/>
                  <a:pt x="899886" y="9042400"/>
                </a:cubicBezTo>
                <a:cubicBezTo>
                  <a:pt x="915339" y="9007631"/>
                  <a:pt x="974153" y="8921174"/>
                  <a:pt x="1001486" y="8897258"/>
                </a:cubicBezTo>
                <a:cubicBezTo>
                  <a:pt x="1017769" y="8883010"/>
                  <a:pt x="1042045" y="8880955"/>
                  <a:pt x="1059543" y="8868229"/>
                </a:cubicBezTo>
                <a:cubicBezTo>
                  <a:pt x="1229089" y="8744922"/>
                  <a:pt x="1091595" y="8808962"/>
                  <a:pt x="1233714" y="8752115"/>
                </a:cubicBezTo>
                <a:cubicBezTo>
                  <a:pt x="1267444" y="8725131"/>
                  <a:pt x="1320737" y="8686879"/>
                  <a:pt x="1349828" y="8650515"/>
                </a:cubicBezTo>
                <a:cubicBezTo>
                  <a:pt x="1402506" y="8584667"/>
                  <a:pt x="1450624" y="8512354"/>
                  <a:pt x="1480457" y="8432800"/>
                </a:cubicBezTo>
                <a:cubicBezTo>
                  <a:pt x="1508933" y="8356863"/>
                  <a:pt x="1521081" y="8275116"/>
                  <a:pt x="1553028" y="8200572"/>
                </a:cubicBezTo>
                <a:lnTo>
                  <a:pt x="1596571" y="8098972"/>
                </a:lnTo>
                <a:cubicBezTo>
                  <a:pt x="1612026" y="8021702"/>
                  <a:pt x="1630727" y="7912596"/>
                  <a:pt x="1669143" y="7852229"/>
                </a:cubicBezTo>
                <a:lnTo>
                  <a:pt x="1770743" y="7692572"/>
                </a:lnTo>
                <a:cubicBezTo>
                  <a:pt x="1780176" y="7677899"/>
                  <a:pt x="1789305" y="7662984"/>
                  <a:pt x="1799771" y="7649029"/>
                </a:cubicBezTo>
                <a:cubicBezTo>
                  <a:pt x="1814285" y="7629677"/>
                  <a:pt x="1830493" y="7611485"/>
                  <a:pt x="1843314" y="7590972"/>
                </a:cubicBezTo>
                <a:cubicBezTo>
                  <a:pt x="1854781" y="7572624"/>
                  <a:pt x="1862667" y="7552267"/>
                  <a:pt x="1872343" y="7532915"/>
                </a:cubicBezTo>
                <a:cubicBezTo>
                  <a:pt x="1911529" y="7219417"/>
                  <a:pt x="1853715" y="7703583"/>
                  <a:pt x="1901371" y="7155543"/>
                </a:cubicBezTo>
                <a:cubicBezTo>
                  <a:pt x="1903508" y="7130966"/>
                  <a:pt x="1905867" y="7105515"/>
                  <a:pt x="1915886" y="7082972"/>
                </a:cubicBezTo>
                <a:cubicBezTo>
                  <a:pt x="1925711" y="7060867"/>
                  <a:pt x="1946441" y="7045323"/>
                  <a:pt x="1959428" y="7024915"/>
                </a:cubicBezTo>
                <a:cubicBezTo>
                  <a:pt x="2112928" y="6783702"/>
                  <a:pt x="1932466" y="7032182"/>
                  <a:pt x="2075543" y="6865258"/>
                </a:cubicBezTo>
                <a:cubicBezTo>
                  <a:pt x="2134307" y="6796699"/>
                  <a:pt x="2074772" y="6846016"/>
                  <a:pt x="2133600" y="6763658"/>
                </a:cubicBezTo>
                <a:cubicBezTo>
                  <a:pt x="2145531" y="6746955"/>
                  <a:pt x="2164002" y="6735884"/>
                  <a:pt x="2177143" y="6720115"/>
                </a:cubicBezTo>
                <a:cubicBezTo>
                  <a:pt x="2236640" y="6648719"/>
                  <a:pt x="2303498" y="6582093"/>
                  <a:pt x="2351314" y="6502400"/>
                </a:cubicBezTo>
                <a:cubicBezTo>
                  <a:pt x="2438722" y="6356721"/>
                  <a:pt x="2366576" y="6473395"/>
                  <a:pt x="2525486" y="6241143"/>
                </a:cubicBezTo>
                <a:cubicBezTo>
                  <a:pt x="2545187" y="6212350"/>
                  <a:pt x="2570586" y="6186451"/>
                  <a:pt x="2583543" y="6154058"/>
                </a:cubicBezTo>
                <a:cubicBezTo>
                  <a:pt x="2593219" y="6129867"/>
                  <a:pt x="2599443" y="6103991"/>
                  <a:pt x="2612571" y="6081486"/>
                </a:cubicBezTo>
                <a:cubicBezTo>
                  <a:pt x="2633542" y="6045536"/>
                  <a:pt x="2665557" y="6016609"/>
                  <a:pt x="2685143" y="5979886"/>
                </a:cubicBezTo>
                <a:cubicBezTo>
                  <a:pt x="2704596" y="5943413"/>
                  <a:pt x="2713334" y="5902152"/>
                  <a:pt x="2728686" y="5863772"/>
                </a:cubicBezTo>
                <a:cubicBezTo>
                  <a:pt x="2752045" y="5805375"/>
                  <a:pt x="2776850" y="5747567"/>
                  <a:pt x="2801257" y="5689600"/>
                </a:cubicBezTo>
                <a:cubicBezTo>
                  <a:pt x="2815555" y="5655642"/>
                  <a:pt x="2828322" y="5620956"/>
                  <a:pt x="2844800" y="5588000"/>
                </a:cubicBezTo>
                <a:cubicBezTo>
                  <a:pt x="2859314" y="5558972"/>
                  <a:pt x="2875402" y="5530678"/>
                  <a:pt x="2888343" y="5500915"/>
                </a:cubicBezTo>
                <a:cubicBezTo>
                  <a:pt x="2923809" y="5419344"/>
                  <a:pt x="2955286" y="5336090"/>
                  <a:pt x="2989943" y="5254172"/>
                </a:cubicBezTo>
                <a:cubicBezTo>
                  <a:pt x="3008509" y="5210288"/>
                  <a:pt x="3028810" y="5167158"/>
                  <a:pt x="3048000" y="5123543"/>
                </a:cubicBezTo>
                <a:cubicBezTo>
                  <a:pt x="3082029" y="5046205"/>
                  <a:pt x="3116316" y="4968977"/>
                  <a:pt x="3149600" y="4891315"/>
                </a:cubicBezTo>
                <a:cubicBezTo>
                  <a:pt x="3174376" y="4833505"/>
                  <a:pt x="3200087" y="4776034"/>
                  <a:pt x="3222171" y="4717143"/>
                </a:cubicBezTo>
                <a:cubicBezTo>
                  <a:pt x="3236685" y="4678438"/>
                  <a:pt x="3247228" y="4638002"/>
                  <a:pt x="3265714" y="4601029"/>
                </a:cubicBezTo>
                <a:cubicBezTo>
                  <a:pt x="3281316" y="4569824"/>
                  <a:pt x="3305486" y="4543656"/>
                  <a:pt x="3323771" y="4513943"/>
                </a:cubicBezTo>
                <a:cubicBezTo>
                  <a:pt x="3344214" y="4480723"/>
                  <a:pt x="3359460" y="4444298"/>
                  <a:pt x="3381828" y="4412343"/>
                </a:cubicBezTo>
                <a:cubicBezTo>
                  <a:pt x="3506717" y="4233930"/>
                  <a:pt x="3308174" y="4599294"/>
                  <a:pt x="3497943" y="4267200"/>
                </a:cubicBezTo>
                <a:cubicBezTo>
                  <a:pt x="3619753" y="4054034"/>
                  <a:pt x="3474848" y="4269849"/>
                  <a:pt x="3570514" y="4078515"/>
                </a:cubicBezTo>
                <a:cubicBezTo>
                  <a:pt x="3668679" y="3882183"/>
                  <a:pt x="3595721" y="4118368"/>
                  <a:pt x="3686628" y="3860800"/>
                </a:cubicBezTo>
                <a:cubicBezTo>
                  <a:pt x="3699906" y="3823179"/>
                  <a:pt x="3699749" y="3781273"/>
                  <a:pt x="3715657" y="3744686"/>
                </a:cubicBezTo>
                <a:cubicBezTo>
                  <a:pt x="3942384" y="3223216"/>
                  <a:pt x="3746193" y="3711197"/>
                  <a:pt x="3889828" y="3439886"/>
                </a:cubicBezTo>
                <a:cubicBezTo>
                  <a:pt x="3917180" y="3388221"/>
                  <a:pt x="3941212" y="3334713"/>
                  <a:pt x="3962400" y="3280229"/>
                </a:cubicBezTo>
                <a:cubicBezTo>
                  <a:pt x="3981064" y="3232235"/>
                  <a:pt x="4012430" y="3090810"/>
                  <a:pt x="4020457" y="3048000"/>
                </a:cubicBezTo>
                <a:cubicBezTo>
                  <a:pt x="4026762" y="3014375"/>
                  <a:pt x="4027278" y="2979734"/>
                  <a:pt x="4034971" y="2946400"/>
                </a:cubicBezTo>
                <a:cubicBezTo>
                  <a:pt x="4041851" y="2916585"/>
                  <a:pt x="4054324" y="2888343"/>
                  <a:pt x="4064000" y="2859315"/>
                </a:cubicBezTo>
                <a:cubicBezTo>
                  <a:pt x="4073676" y="2801258"/>
                  <a:pt x="4078753" y="2742244"/>
                  <a:pt x="4093028" y="2685143"/>
                </a:cubicBezTo>
                <a:cubicBezTo>
                  <a:pt x="4098276" y="2664152"/>
                  <a:pt x="4115215" y="2647612"/>
                  <a:pt x="4122057" y="2627086"/>
                </a:cubicBezTo>
                <a:cubicBezTo>
                  <a:pt x="4160830" y="2510767"/>
                  <a:pt x="4105020" y="2591385"/>
                  <a:pt x="4165600" y="2452915"/>
                </a:cubicBezTo>
                <a:cubicBezTo>
                  <a:pt x="4185565" y="2407280"/>
                  <a:pt x="4215895" y="2366839"/>
                  <a:pt x="4238171" y="2322286"/>
                </a:cubicBezTo>
                <a:cubicBezTo>
                  <a:pt x="4259467" y="2279695"/>
                  <a:pt x="4272474" y="2237857"/>
                  <a:pt x="4281714" y="2191658"/>
                </a:cubicBezTo>
                <a:cubicBezTo>
                  <a:pt x="4311006" y="2045195"/>
                  <a:pt x="4281700" y="2157882"/>
                  <a:pt x="4310743" y="1973943"/>
                </a:cubicBezTo>
                <a:cubicBezTo>
                  <a:pt x="4318438" y="1925208"/>
                  <a:pt x="4331873" y="1877503"/>
                  <a:pt x="4339771" y="1828800"/>
                </a:cubicBezTo>
                <a:cubicBezTo>
                  <a:pt x="4418706" y="1342030"/>
                  <a:pt x="4354728" y="1580582"/>
                  <a:pt x="4441371" y="1291772"/>
                </a:cubicBezTo>
                <a:cubicBezTo>
                  <a:pt x="4446209" y="1228877"/>
                  <a:pt x="4447363" y="1165589"/>
                  <a:pt x="4455886" y="1103086"/>
                </a:cubicBezTo>
                <a:cubicBezTo>
                  <a:pt x="4459127" y="1079319"/>
                  <a:pt x="4498807" y="926998"/>
                  <a:pt x="4499428" y="885372"/>
                </a:cubicBezTo>
                <a:cubicBezTo>
                  <a:pt x="4503832" y="590281"/>
                  <a:pt x="4499428" y="295124"/>
                  <a:pt x="4499428" y="0"/>
                </a:cubicBezTo>
              </a:path>
            </a:pathLst>
          </a:cu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59A40-4509-4695-9C72-9214893154E0}"/>
              </a:ext>
            </a:extLst>
          </p:cNvPr>
          <p:cNvCxnSpPr/>
          <p:nvPr/>
        </p:nvCxnSpPr>
        <p:spPr>
          <a:xfrm>
            <a:off x="6589487" y="12424229"/>
            <a:ext cx="5167086" cy="0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2F4C2F-EB0B-4A07-AB20-94536E00C14D}"/>
              </a:ext>
            </a:extLst>
          </p:cNvPr>
          <p:cNvCxnSpPr>
            <a:cxnSpLocks/>
          </p:cNvCxnSpPr>
          <p:nvPr/>
        </p:nvCxnSpPr>
        <p:spPr>
          <a:xfrm>
            <a:off x="11744012" y="1074057"/>
            <a:ext cx="0" cy="11350172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917626-18CA-4E7E-A7AF-166622197930}"/>
              </a:ext>
            </a:extLst>
          </p:cNvPr>
          <p:cNvSpPr txBox="1"/>
          <p:nvPr/>
        </p:nvSpPr>
        <p:spPr>
          <a:xfrm>
            <a:off x="11792827" y="1382380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A7045-726A-4F6D-9F79-B04581ECEE94}"/>
              </a:ext>
            </a:extLst>
          </p:cNvPr>
          <p:cNvSpPr txBox="1"/>
          <p:nvPr/>
        </p:nvSpPr>
        <p:spPr>
          <a:xfrm>
            <a:off x="11792827" y="192666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6D463-EB46-4873-83C6-F3BE014155BA}"/>
              </a:ext>
            </a:extLst>
          </p:cNvPr>
          <p:cNvSpPr txBox="1"/>
          <p:nvPr/>
        </p:nvSpPr>
        <p:spPr>
          <a:xfrm>
            <a:off x="11792827" y="2605331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2"/>
                </a:solidFill>
              </a:rPr>
              <a:t>85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1655B-D536-4F94-A21B-041342191124}"/>
              </a:ext>
            </a:extLst>
          </p:cNvPr>
          <p:cNvSpPr txBox="1"/>
          <p:nvPr/>
        </p:nvSpPr>
        <p:spPr>
          <a:xfrm>
            <a:off x="11792827" y="328399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2"/>
                </a:solidFill>
              </a:rPr>
              <a:t>80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A9A39D-5B6A-49A1-B3F2-360C1461E3B7}"/>
              </a:ext>
            </a:extLst>
          </p:cNvPr>
          <p:cNvSpPr txBox="1"/>
          <p:nvPr/>
        </p:nvSpPr>
        <p:spPr>
          <a:xfrm>
            <a:off x="11792827" y="376773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7</a:t>
            </a: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7645E2-3301-4173-94E4-9F78657E3DE9}"/>
              </a:ext>
            </a:extLst>
          </p:cNvPr>
          <p:cNvSpPr txBox="1"/>
          <p:nvPr/>
        </p:nvSpPr>
        <p:spPr>
          <a:xfrm>
            <a:off x="11792827" y="437256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70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26E613-1D66-43F8-9879-D19FEBF024DA}"/>
              </a:ext>
            </a:extLst>
          </p:cNvPr>
          <p:cNvSpPr txBox="1"/>
          <p:nvPr/>
        </p:nvSpPr>
        <p:spPr>
          <a:xfrm>
            <a:off x="11792827" y="505000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65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92497E-825B-4A82-BDE5-CE975A91CED5}"/>
              </a:ext>
            </a:extLst>
          </p:cNvPr>
          <p:cNvSpPr txBox="1"/>
          <p:nvPr/>
        </p:nvSpPr>
        <p:spPr>
          <a:xfrm>
            <a:off x="11792827" y="5665744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60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175AB8-5F7B-43E7-A0FE-E2C0783458AE}"/>
              </a:ext>
            </a:extLst>
          </p:cNvPr>
          <p:cNvSpPr txBox="1"/>
          <p:nvPr/>
        </p:nvSpPr>
        <p:spPr>
          <a:xfrm>
            <a:off x="11792827" y="636508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94A9B4-C9FC-448C-8EF3-30DF1D4089BF}"/>
              </a:ext>
            </a:extLst>
          </p:cNvPr>
          <p:cNvSpPr txBox="1"/>
          <p:nvPr/>
        </p:nvSpPr>
        <p:spPr>
          <a:xfrm>
            <a:off x="11792827" y="6828472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50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71527-775A-4D4D-96BF-8DE5287A1551}"/>
              </a:ext>
            </a:extLst>
          </p:cNvPr>
          <p:cNvSpPr txBox="1"/>
          <p:nvPr/>
        </p:nvSpPr>
        <p:spPr>
          <a:xfrm>
            <a:off x="11792827" y="744420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45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74A78-840B-430D-AFB1-07036EE1F1CE}"/>
              </a:ext>
            </a:extLst>
          </p:cNvPr>
          <p:cNvSpPr txBox="1"/>
          <p:nvPr/>
        </p:nvSpPr>
        <p:spPr>
          <a:xfrm>
            <a:off x="11792827" y="8040196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40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B5CE34-1073-4709-83F9-FC32E5286CF4}"/>
              </a:ext>
            </a:extLst>
          </p:cNvPr>
          <p:cNvSpPr txBox="1"/>
          <p:nvPr/>
        </p:nvSpPr>
        <p:spPr>
          <a:xfrm>
            <a:off x="11792827" y="860693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35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192AD3-C356-4F55-9599-4F13B8B28DB6}"/>
              </a:ext>
            </a:extLst>
          </p:cNvPr>
          <p:cNvSpPr txBox="1"/>
          <p:nvPr/>
        </p:nvSpPr>
        <p:spPr>
          <a:xfrm>
            <a:off x="11792827" y="907885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30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D5B16-1BE6-4475-B953-F75EF0F704EB}"/>
              </a:ext>
            </a:extLst>
          </p:cNvPr>
          <p:cNvSpPr txBox="1"/>
          <p:nvPr/>
        </p:nvSpPr>
        <p:spPr>
          <a:xfrm>
            <a:off x="11792827" y="9686436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25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19E353-67B2-4B09-A956-AD4FF6165956}"/>
              </a:ext>
            </a:extLst>
          </p:cNvPr>
          <p:cNvSpPr txBox="1"/>
          <p:nvPr/>
        </p:nvSpPr>
        <p:spPr>
          <a:xfrm>
            <a:off x="11792827" y="10267602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20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77BCB7-8491-474A-803D-710D30217492}"/>
              </a:ext>
            </a:extLst>
          </p:cNvPr>
          <p:cNvSpPr txBox="1"/>
          <p:nvPr/>
        </p:nvSpPr>
        <p:spPr>
          <a:xfrm>
            <a:off x="11792827" y="1083523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15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672EC-7712-421E-8228-975F065F14A5}"/>
              </a:ext>
            </a:extLst>
          </p:cNvPr>
          <p:cNvSpPr txBox="1"/>
          <p:nvPr/>
        </p:nvSpPr>
        <p:spPr>
          <a:xfrm>
            <a:off x="11792827" y="1130715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10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D73C4C-C5BA-4A6D-92AC-D6AADFF07E4F}"/>
              </a:ext>
            </a:extLst>
          </p:cNvPr>
          <p:cNvSpPr txBox="1"/>
          <p:nvPr/>
        </p:nvSpPr>
        <p:spPr>
          <a:xfrm>
            <a:off x="11899563" y="11879829"/>
            <a:ext cx="2580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7295775"/>
      </p:ext>
    </p:extLst>
  </p:cSld>
  <p:clrMapOvr>
    <a:masterClrMapping/>
  </p:clrMapOvr>
  <p:transition spd="med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9E9A01-B9A1-4AB0-9A8A-B8A295068325}"/>
              </a:ext>
            </a:extLst>
          </p:cNvPr>
          <p:cNvCxnSpPr/>
          <p:nvPr/>
        </p:nvCxnSpPr>
        <p:spPr>
          <a:xfrm>
            <a:off x="6589487" y="12424229"/>
            <a:ext cx="5167086" cy="0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BE2E4F-2117-43E1-AAC7-73D1B360DF36}"/>
              </a:ext>
            </a:extLst>
          </p:cNvPr>
          <p:cNvCxnSpPr>
            <a:cxnSpLocks/>
          </p:cNvCxnSpPr>
          <p:nvPr/>
        </p:nvCxnSpPr>
        <p:spPr>
          <a:xfrm>
            <a:off x="11744012" y="1074057"/>
            <a:ext cx="0" cy="11350172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E7B5BF-A63C-4F96-87DC-03864855D3C5}"/>
              </a:ext>
            </a:extLst>
          </p:cNvPr>
          <p:cNvSpPr txBox="1"/>
          <p:nvPr/>
        </p:nvSpPr>
        <p:spPr>
          <a:xfrm>
            <a:off x="11792827" y="1382380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D69B8-2373-486A-A613-BF31FA64C187}"/>
              </a:ext>
            </a:extLst>
          </p:cNvPr>
          <p:cNvSpPr txBox="1"/>
          <p:nvPr/>
        </p:nvSpPr>
        <p:spPr>
          <a:xfrm>
            <a:off x="11792827" y="192666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66F23-0163-4A67-A919-6E34AABF9589}"/>
              </a:ext>
            </a:extLst>
          </p:cNvPr>
          <p:cNvSpPr txBox="1"/>
          <p:nvPr/>
        </p:nvSpPr>
        <p:spPr>
          <a:xfrm>
            <a:off x="11792827" y="2605331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2"/>
                </a:solidFill>
              </a:rPr>
              <a:t>85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203F0-3DE5-478E-AD82-09738660BB34}"/>
              </a:ext>
            </a:extLst>
          </p:cNvPr>
          <p:cNvSpPr txBox="1"/>
          <p:nvPr/>
        </p:nvSpPr>
        <p:spPr>
          <a:xfrm>
            <a:off x="11792827" y="328399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2"/>
                </a:solidFill>
              </a:rPr>
              <a:t>80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8A146-FED2-4A24-83E1-C9EB7DDD2575}"/>
              </a:ext>
            </a:extLst>
          </p:cNvPr>
          <p:cNvSpPr txBox="1"/>
          <p:nvPr/>
        </p:nvSpPr>
        <p:spPr>
          <a:xfrm>
            <a:off x="11792827" y="376773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7</a:t>
            </a: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FA94E-99B8-4E8E-9355-C1EEF8FA3A14}"/>
              </a:ext>
            </a:extLst>
          </p:cNvPr>
          <p:cNvSpPr txBox="1"/>
          <p:nvPr/>
        </p:nvSpPr>
        <p:spPr>
          <a:xfrm>
            <a:off x="11792827" y="437256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70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04BDA-C83F-43E2-982E-6E1B736498E1}"/>
              </a:ext>
            </a:extLst>
          </p:cNvPr>
          <p:cNvSpPr txBox="1"/>
          <p:nvPr/>
        </p:nvSpPr>
        <p:spPr>
          <a:xfrm>
            <a:off x="11792827" y="505000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65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8D7BB-98BE-4B1A-BEA8-E6434FB7B010}"/>
              </a:ext>
            </a:extLst>
          </p:cNvPr>
          <p:cNvSpPr txBox="1"/>
          <p:nvPr/>
        </p:nvSpPr>
        <p:spPr>
          <a:xfrm>
            <a:off x="11792827" y="5665744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60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3FAE-550B-4931-948E-4357E1A4A6F5}"/>
              </a:ext>
            </a:extLst>
          </p:cNvPr>
          <p:cNvSpPr txBox="1"/>
          <p:nvPr/>
        </p:nvSpPr>
        <p:spPr>
          <a:xfrm>
            <a:off x="11792827" y="636508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BFB1B-ACB9-45DD-914B-7DB8C07D36EC}"/>
              </a:ext>
            </a:extLst>
          </p:cNvPr>
          <p:cNvSpPr txBox="1"/>
          <p:nvPr/>
        </p:nvSpPr>
        <p:spPr>
          <a:xfrm>
            <a:off x="11792827" y="6828472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50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D795A3-74F8-452F-BF06-56BF77B4D024}"/>
              </a:ext>
            </a:extLst>
          </p:cNvPr>
          <p:cNvSpPr txBox="1"/>
          <p:nvPr/>
        </p:nvSpPr>
        <p:spPr>
          <a:xfrm>
            <a:off x="11792827" y="7444207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45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3794D-78D0-4428-BC85-15CF189BB5A6}"/>
              </a:ext>
            </a:extLst>
          </p:cNvPr>
          <p:cNvSpPr txBox="1"/>
          <p:nvPr/>
        </p:nvSpPr>
        <p:spPr>
          <a:xfrm>
            <a:off x="11792827" y="8040196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40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5A2F9-CF4B-4F29-8056-142FC1517EBD}"/>
              </a:ext>
            </a:extLst>
          </p:cNvPr>
          <p:cNvSpPr txBox="1"/>
          <p:nvPr/>
        </p:nvSpPr>
        <p:spPr>
          <a:xfrm>
            <a:off x="11792827" y="860693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35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080E2-84CD-418C-A606-CC2C5FA8029B}"/>
              </a:ext>
            </a:extLst>
          </p:cNvPr>
          <p:cNvSpPr txBox="1"/>
          <p:nvPr/>
        </p:nvSpPr>
        <p:spPr>
          <a:xfrm>
            <a:off x="11792827" y="907885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30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FAF2A-EFE2-4F41-A9F5-AD52CE35D97B}"/>
              </a:ext>
            </a:extLst>
          </p:cNvPr>
          <p:cNvSpPr txBox="1"/>
          <p:nvPr/>
        </p:nvSpPr>
        <p:spPr>
          <a:xfrm>
            <a:off x="11792827" y="9686436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25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4C5A7-1ACE-4FE6-AFCB-47A0D7A4C836}"/>
              </a:ext>
            </a:extLst>
          </p:cNvPr>
          <p:cNvSpPr txBox="1"/>
          <p:nvPr/>
        </p:nvSpPr>
        <p:spPr>
          <a:xfrm>
            <a:off x="11792827" y="10267602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20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38D0AD-FE9F-4A03-BFC7-72E83E8771B3}"/>
              </a:ext>
            </a:extLst>
          </p:cNvPr>
          <p:cNvSpPr txBox="1"/>
          <p:nvPr/>
        </p:nvSpPr>
        <p:spPr>
          <a:xfrm>
            <a:off x="11792827" y="10835235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15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4C19C-5661-431D-BF56-26AFA6206911}"/>
              </a:ext>
            </a:extLst>
          </p:cNvPr>
          <p:cNvSpPr txBox="1"/>
          <p:nvPr/>
        </p:nvSpPr>
        <p:spPr>
          <a:xfrm>
            <a:off x="11792827" y="11307159"/>
            <a:ext cx="4135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2"/>
                </a:solidFill>
              </a:rPr>
              <a:t>10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09EEFE-F0BA-45AC-886C-D1E15A6B9C85}"/>
              </a:ext>
            </a:extLst>
          </p:cNvPr>
          <p:cNvSpPr txBox="1"/>
          <p:nvPr/>
        </p:nvSpPr>
        <p:spPr>
          <a:xfrm>
            <a:off x="11899563" y="11879829"/>
            <a:ext cx="2580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E59E026-E273-43CE-8E81-9A2FEB2E43A2}"/>
              </a:ext>
            </a:extLst>
          </p:cNvPr>
          <p:cNvSpPr/>
          <p:nvPr/>
        </p:nvSpPr>
        <p:spPr>
          <a:xfrm>
            <a:off x="7658100" y="2019300"/>
            <a:ext cx="3970505" cy="10306050"/>
          </a:xfrm>
          <a:custGeom>
            <a:avLst/>
            <a:gdLst>
              <a:gd name="connsiteX0" fmla="*/ 438150 w 3970505"/>
              <a:gd name="connsiteY0" fmla="*/ 10306050 h 10306050"/>
              <a:gd name="connsiteX1" fmla="*/ 609600 w 3970505"/>
              <a:gd name="connsiteY1" fmla="*/ 10210800 h 10306050"/>
              <a:gd name="connsiteX2" fmla="*/ 666750 w 3970505"/>
              <a:gd name="connsiteY2" fmla="*/ 10115550 h 10306050"/>
              <a:gd name="connsiteX3" fmla="*/ 533400 w 3970505"/>
              <a:gd name="connsiteY3" fmla="*/ 10001250 h 10306050"/>
              <a:gd name="connsiteX4" fmla="*/ 476250 w 3970505"/>
              <a:gd name="connsiteY4" fmla="*/ 9944100 h 10306050"/>
              <a:gd name="connsiteX5" fmla="*/ 266700 w 3970505"/>
              <a:gd name="connsiteY5" fmla="*/ 9772650 h 10306050"/>
              <a:gd name="connsiteX6" fmla="*/ 228600 w 3970505"/>
              <a:gd name="connsiteY6" fmla="*/ 9715500 h 10306050"/>
              <a:gd name="connsiteX7" fmla="*/ 247650 w 3970505"/>
              <a:gd name="connsiteY7" fmla="*/ 9563100 h 10306050"/>
              <a:gd name="connsiteX8" fmla="*/ 762000 w 3970505"/>
              <a:gd name="connsiteY8" fmla="*/ 9601200 h 10306050"/>
              <a:gd name="connsiteX9" fmla="*/ 895350 w 3970505"/>
              <a:gd name="connsiteY9" fmla="*/ 9639300 h 10306050"/>
              <a:gd name="connsiteX10" fmla="*/ 1104900 w 3970505"/>
              <a:gd name="connsiteY10" fmla="*/ 9658350 h 10306050"/>
              <a:gd name="connsiteX11" fmla="*/ 1943100 w 3970505"/>
              <a:gd name="connsiteY11" fmla="*/ 9620250 h 10306050"/>
              <a:gd name="connsiteX12" fmla="*/ 2000250 w 3970505"/>
              <a:gd name="connsiteY12" fmla="*/ 9601200 h 10306050"/>
              <a:gd name="connsiteX13" fmla="*/ 2057400 w 3970505"/>
              <a:gd name="connsiteY13" fmla="*/ 9544050 h 10306050"/>
              <a:gd name="connsiteX14" fmla="*/ 2133600 w 3970505"/>
              <a:gd name="connsiteY14" fmla="*/ 9486900 h 10306050"/>
              <a:gd name="connsiteX15" fmla="*/ 2076450 w 3970505"/>
              <a:gd name="connsiteY15" fmla="*/ 9391650 h 10306050"/>
              <a:gd name="connsiteX16" fmla="*/ 1962150 w 3970505"/>
              <a:gd name="connsiteY16" fmla="*/ 9315450 h 10306050"/>
              <a:gd name="connsiteX17" fmla="*/ 1866900 w 3970505"/>
              <a:gd name="connsiteY17" fmla="*/ 9239250 h 10306050"/>
              <a:gd name="connsiteX18" fmla="*/ 1771650 w 3970505"/>
              <a:gd name="connsiteY18" fmla="*/ 9182100 h 10306050"/>
              <a:gd name="connsiteX19" fmla="*/ 1600200 w 3970505"/>
              <a:gd name="connsiteY19" fmla="*/ 9163050 h 10306050"/>
              <a:gd name="connsiteX20" fmla="*/ 1390650 w 3970505"/>
              <a:gd name="connsiteY20" fmla="*/ 9105900 h 10306050"/>
              <a:gd name="connsiteX21" fmla="*/ 1219200 w 3970505"/>
              <a:gd name="connsiteY21" fmla="*/ 9067800 h 10306050"/>
              <a:gd name="connsiteX22" fmla="*/ 457200 w 3970505"/>
              <a:gd name="connsiteY22" fmla="*/ 9029700 h 10306050"/>
              <a:gd name="connsiteX23" fmla="*/ 361950 w 3970505"/>
              <a:gd name="connsiteY23" fmla="*/ 8896350 h 10306050"/>
              <a:gd name="connsiteX24" fmla="*/ 342900 w 3970505"/>
              <a:gd name="connsiteY24" fmla="*/ 8839200 h 10306050"/>
              <a:gd name="connsiteX25" fmla="*/ 285750 w 3970505"/>
              <a:gd name="connsiteY25" fmla="*/ 8743950 h 10306050"/>
              <a:gd name="connsiteX26" fmla="*/ 190500 w 3970505"/>
              <a:gd name="connsiteY26" fmla="*/ 8553450 h 10306050"/>
              <a:gd name="connsiteX27" fmla="*/ 152400 w 3970505"/>
              <a:gd name="connsiteY27" fmla="*/ 8496300 h 10306050"/>
              <a:gd name="connsiteX28" fmla="*/ 57150 w 3970505"/>
              <a:gd name="connsiteY28" fmla="*/ 8439150 h 10306050"/>
              <a:gd name="connsiteX29" fmla="*/ 0 w 3970505"/>
              <a:gd name="connsiteY29" fmla="*/ 8382000 h 10306050"/>
              <a:gd name="connsiteX30" fmla="*/ 38100 w 3970505"/>
              <a:gd name="connsiteY30" fmla="*/ 8229600 h 10306050"/>
              <a:gd name="connsiteX31" fmla="*/ 171450 w 3970505"/>
              <a:gd name="connsiteY31" fmla="*/ 8115300 h 10306050"/>
              <a:gd name="connsiteX32" fmla="*/ 247650 w 3970505"/>
              <a:gd name="connsiteY32" fmla="*/ 8077200 h 10306050"/>
              <a:gd name="connsiteX33" fmla="*/ 323850 w 3970505"/>
              <a:gd name="connsiteY33" fmla="*/ 7734300 h 10306050"/>
              <a:gd name="connsiteX34" fmla="*/ 342900 w 3970505"/>
              <a:gd name="connsiteY34" fmla="*/ 7677150 h 10306050"/>
              <a:gd name="connsiteX35" fmla="*/ 552450 w 3970505"/>
              <a:gd name="connsiteY35" fmla="*/ 7543800 h 10306050"/>
              <a:gd name="connsiteX36" fmla="*/ 857250 w 3970505"/>
              <a:gd name="connsiteY36" fmla="*/ 7429500 h 10306050"/>
              <a:gd name="connsiteX37" fmla="*/ 1009650 w 3970505"/>
              <a:gd name="connsiteY37" fmla="*/ 7353300 h 10306050"/>
              <a:gd name="connsiteX38" fmla="*/ 1257300 w 3970505"/>
              <a:gd name="connsiteY38" fmla="*/ 7200900 h 10306050"/>
              <a:gd name="connsiteX39" fmla="*/ 1371600 w 3970505"/>
              <a:gd name="connsiteY39" fmla="*/ 7086600 h 10306050"/>
              <a:gd name="connsiteX40" fmla="*/ 1543050 w 3970505"/>
              <a:gd name="connsiteY40" fmla="*/ 6877050 h 10306050"/>
              <a:gd name="connsiteX41" fmla="*/ 1619250 w 3970505"/>
              <a:gd name="connsiteY41" fmla="*/ 6724650 h 10306050"/>
              <a:gd name="connsiteX42" fmla="*/ 1638300 w 3970505"/>
              <a:gd name="connsiteY42" fmla="*/ 6648450 h 10306050"/>
              <a:gd name="connsiteX43" fmla="*/ 1695450 w 3970505"/>
              <a:gd name="connsiteY43" fmla="*/ 6477000 h 10306050"/>
              <a:gd name="connsiteX44" fmla="*/ 1676400 w 3970505"/>
              <a:gd name="connsiteY44" fmla="*/ 6267450 h 10306050"/>
              <a:gd name="connsiteX45" fmla="*/ 1657350 w 3970505"/>
              <a:gd name="connsiteY45" fmla="*/ 6191250 h 10306050"/>
              <a:gd name="connsiteX46" fmla="*/ 1676400 w 3970505"/>
              <a:gd name="connsiteY46" fmla="*/ 5867400 h 10306050"/>
              <a:gd name="connsiteX47" fmla="*/ 1714500 w 3970505"/>
              <a:gd name="connsiteY47" fmla="*/ 5791200 h 10306050"/>
              <a:gd name="connsiteX48" fmla="*/ 1752600 w 3970505"/>
              <a:gd name="connsiteY48" fmla="*/ 5581650 h 10306050"/>
              <a:gd name="connsiteX49" fmla="*/ 1771650 w 3970505"/>
              <a:gd name="connsiteY49" fmla="*/ 5486400 h 10306050"/>
              <a:gd name="connsiteX50" fmla="*/ 1790700 w 3970505"/>
              <a:gd name="connsiteY50" fmla="*/ 4743450 h 10306050"/>
              <a:gd name="connsiteX51" fmla="*/ 1828800 w 3970505"/>
              <a:gd name="connsiteY51" fmla="*/ 4686300 h 10306050"/>
              <a:gd name="connsiteX52" fmla="*/ 1943100 w 3970505"/>
              <a:gd name="connsiteY52" fmla="*/ 4629150 h 10306050"/>
              <a:gd name="connsiteX53" fmla="*/ 2019300 w 3970505"/>
              <a:gd name="connsiteY53" fmla="*/ 4610100 h 10306050"/>
              <a:gd name="connsiteX54" fmla="*/ 2114550 w 3970505"/>
              <a:gd name="connsiteY54" fmla="*/ 4572000 h 10306050"/>
              <a:gd name="connsiteX55" fmla="*/ 2190750 w 3970505"/>
              <a:gd name="connsiteY55" fmla="*/ 4495800 h 10306050"/>
              <a:gd name="connsiteX56" fmla="*/ 2266950 w 3970505"/>
              <a:gd name="connsiteY56" fmla="*/ 4457700 h 10306050"/>
              <a:gd name="connsiteX57" fmla="*/ 2400300 w 3970505"/>
              <a:gd name="connsiteY57" fmla="*/ 4324350 h 10306050"/>
              <a:gd name="connsiteX58" fmla="*/ 2476500 w 3970505"/>
              <a:gd name="connsiteY58" fmla="*/ 4133850 h 10306050"/>
              <a:gd name="connsiteX59" fmla="*/ 2514600 w 3970505"/>
              <a:gd name="connsiteY59" fmla="*/ 3924300 h 10306050"/>
              <a:gd name="connsiteX60" fmla="*/ 2571750 w 3970505"/>
              <a:gd name="connsiteY60" fmla="*/ 3790950 h 10306050"/>
              <a:gd name="connsiteX61" fmla="*/ 2590800 w 3970505"/>
              <a:gd name="connsiteY61" fmla="*/ 3733800 h 10306050"/>
              <a:gd name="connsiteX62" fmla="*/ 2628900 w 3970505"/>
              <a:gd name="connsiteY62" fmla="*/ 3676650 h 10306050"/>
              <a:gd name="connsiteX63" fmla="*/ 2647950 w 3970505"/>
              <a:gd name="connsiteY63" fmla="*/ 3619500 h 10306050"/>
              <a:gd name="connsiteX64" fmla="*/ 2724150 w 3970505"/>
              <a:gd name="connsiteY64" fmla="*/ 3486150 h 10306050"/>
              <a:gd name="connsiteX65" fmla="*/ 2743200 w 3970505"/>
              <a:gd name="connsiteY65" fmla="*/ 3409950 h 10306050"/>
              <a:gd name="connsiteX66" fmla="*/ 2838450 w 3970505"/>
              <a:gd name="connsiteY66" fmla="*/ 3295650 h 10306050"/>
              <a:gd name="connsiteX67" fmla="*/ 2895600 w 3970505"/>
              <a:gd name="connsiteY67" fmla="*/ 3219450 h 10306050"/>
              <a:gd name="connsiteX68" fmla="*/ 2933700 w 3970505"/>
              <a:gd name="connsiteY68" fmla="*/ 3162300 h 10306050"/>
              <a:gd name="connsiteX69" fmla="*/ 2990850 w 3970505"/>
              <a:gd name="connsiteY69" fmla="*/ 3105150 h 10306050"/>
              <a:gd name="connsiteX70" fmla="*/ 3028950 w 3970505"/>
              <a:gd name="connsiteY70" fmla="*/ 3028950 h 10306050"/>
              <a:gd name="connsiteX71" fmla="*/ 3124200 w 3970505"/>
              <a:gd name="connsiteY71" fmla="*/ 2952750 h 10306050"/>
              <a:gd name="connsiteX72" fmla="*/ 3257550 w 3970505"/>
              <a:gd name="connsiteY72" fmla="*/ 2724150 h 10306050"/>
              <a:gd name="connsiteX73" fmla="*/ 3314700 w 3970505"/>
              <a:gd name="connsiteY73" fmla="*/ 2647950 h 10306050"/>
              <a:gd name="connsiteX74" fmla="*/ 3429000 w 3970505"/>
              <a:gd name="connsiteY74" fmla="*/ 2495550 h 10306050"/>
              <a:gd name="connsiteX75" fmla="*/ 3505200 w 3970505"/>
              <a:gd name="connsiteY75" fmla="*/ 2362200 h 10306050"/>
              <a:gd name="connsiteX76" fmla="*/ 3524250 w 3970505"/>
              <a:gd name="connsiteY76" fmla="*/ 2305050 h 10306050"/>
              <a:gd name="connsiteX77" fmla="*/ 3581400 w 3970505"/>
              <a:gd name="connsiteY77" fmla="*/ 2190750 h 10306050"/>
              <a:gd name="connsiteX78" fmla="*/ 3600450 w 3970505"/>
              <a:gd name="connsiteY78" fmla="*/ 2114550 h 10306050"/>
              <a:gd name="connsiteX79" fmla="*/ 3676650 w 3970505"/>
              <a:gd name="connsiteY79" fmla="*/ 1924050 h 10306050"/>
              <a:gd name="connsiteX80" fmla="*/ 3752850 w 3970505"/>
              <a:gd name="connsiteY80" fmla="*/ 1714500 h 10306050"/>
              <a:gd name="connsiteX81" fmla="*/ 3790950 w 3970505"/>
              <a:gd name="connsiteY81" fmla="*/ 1600200 h 10306050"/>
              <a:gd name="connsiteX82" fmla="*/ 3829050 w 3970505"/>
              <a:gd name="connsiteY82" fmla="*/ 1504950 h 10306050"/>
              <a:gd name="connsiteX83" fmla="*/ 3867150 w 3970505"/>
              <a:gd name="connsiteY83" fmla="*/ 1390650 h 10306050"/>
              <a:gd name="connsiteX84" fmla="*/ 3924300 w 3970505"/>
              <a:gd name="connsiteY84" fmla="*/ 1238250 h 10306050"/>
              <a:gd name="connsiteX85" fmla="*/ 3943350 w 3970505"/>
              <a:gd name="connsiteY85" fmla="*/ 1123950 h 10306050"/>
              <a:gd name="connsiteX86" fmla="*/ 3962400 w 3970505"/>
              <a:gd name="connsiteY86" fmla="*/ 0 h 1030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970505" h="10306050">
                <a:moveTo>
                  <a:pt x="438150" y="10306050"/>
                </a:moveTo>
                <a:cubicBezTo>
                  <a:pt x="443725" y="10303263"/>
                  <a:pt x="586452" y="10237806"/>
                  <a:pt x="609600" y="10210800"/>
                </a:cubicBezTo>
                <a:cubicBezTo>
                  <a:pt x="633697" y="10182687"/>
                  <a:pt x="647700" y="10147300"/>
                  <a:pt x="666750" y="10115550"/>
                </a:cubicBezTo>
                <a:cubicBezTo>
                  <a:pt x="629776" y="10004629"/>
                  <a:pt x="675108" y="10095722"/>
                  <a:pt x="533400" y="10001250"/>
                </a:cubicBezTo>
                <a:cubicBezTo>
                  <a:pt x="510984" y="9986306"/>
                  <a:pt x="497101" y="9961160"/>
                  <a:pt x="476250" y="9944100"/>
                </a:cubicBezTo>
                <a:cubicBezTo>
                  <a:pt x="397230" y="9879447"/>
                  <a:pt x="328475" y="9846780"/>
                  <a:pt x="266700" y="9772650"/>
                </a:cubicBezTo>
                <a:cubicBezTo>
                  <a:pt x="252043" y="9755061"/>
                  <a:pt x="241300" y="9734550"/>
                  <a:pt x="228600" y="9715500"/>
                </a:cubicBezTo>
                <a:cubicBezTo>
                  <a:pt x="234950" y="9664700"/>
                  <a:pt x="198673" y="9578006"/>
                  <a:pt x="247650" y="9563100"/>
                </a:cubicBezTo>
                <a:cubicBezTo>
                  <a:pt x="323701" y="9539954"/>
                  <a:pt x="616538" y="9564835"/>
                  <a:pt x="762000" y="9601200"/>
                </a:cubicBezTo>
                <a:cubicBezTo>
                  <a:pt x="829167" y="9617992"/>
                  <a:pt x="818993" y="9629119"/>
                  <a:pt x="895350" y="9639300"/>
                </a:cubicBezTo>
                <a:cubicBezTo>
                  <a:pt x="964873" y="9648570"/>
                  <a:pt x="1035050" y="9652000"/>
                  <a:pt x="1104900" y="9658350"/>
                </a:cubicBezTo>
                <a:cubicBezTo>
                  <a:pt x="1464092" y="9649370"/>
                  <a:pt x="1664611" y="9699818"/>
                  <a:pt x="1943100" y="9620250"/>
                </a:cubicBezTo>
                <a:cubicBezTo>
                  <a:pt x="1962408" y="9614733"/>
                  <a:pt x="1981200" y="9607550"/>
                  <a:pt x="2000250" y="9601200"/>
                </a:cubicBezTo>
                <a:cubicBezTo>
                  <a:pt x="2019300" y="9582150"/>
                  <a:pt x="2036945" y="9561583"/>
                  <a:pt x="2057400" y="9544050"/>
                </a:cubicBezTo>
                <a:cubicBezTo>
                  <a:pt x="2081506" y="9523387"/>
                  <a:pt x="2129662" y="9518405"/>
                  <a:pt x="2133600" y="9486900"/>
                </a:cubicBezTo>
                <a:cubicBezTo>
                  <a:pt x="2138193" y="9450159"/>
                  <a:pt x="2102632" y="9417832"/>
                  <a:pt x="2076450" y="9391650"/>
                </a:cubicBezTo>
                <a:cubicBezTo>
                  <a:pt x="2044071" y="9359271"/>
                  <a:pt x="1997906" y="9344055"/>
                  <a:pt x="1962150" y="9315450"/>
                </a:cubicBezTo>
                <a:cubicBezTo>
                  <a:pt x="1930400" y="9290050"/>
                  <a:pt x="1900210" y="9262567"/>
                  <a:pt x="1866900" y="9239250"/>
                </a:cubicBezTo>
                <a:cubicBezTo>
                  <a:pt x="1836567" y="9218017"/>
                  <a:pt x="1807252" y="9192272"/>
                  <a:pt x="1771650" y="9182100"/>
                </a:cubicBezTo>
                <a:cubicBezTo>
                  <a:pt x="1716361" y="9166303"/>
                  <a:pt x="1657350" y="9169400"/>
                  <a:pt x="1600200" y="9163050"/>
                </a:cubicBezTo>
                <a:cubicBezTo>
                  <a:pt x="1447245" y="9101868"/>
                  <a:pt x="1563352" y="9140440"/>
                  <a:pt x="1390650" y="9105900"/>
                </a:cubicBezTo>
                <a:cubicBezTo>
                  <a:pt x="1340463" y="9095863"/>
                  <a:pt x="1269106" y="9071127"/>
                  <a:pt x="1219200" y="9067800"/>
                </a:cubicBezTo>
                <a:cubicBezTo>
                  <a:pt x="965446" y="9050883"/>
                  <a:pt x="457200" y="9029700"/>
                  <a:pt x="457200" y="9029700"/>
                </a:cubicBezTo>
                <a:cubicBezTo>
                  <a:pt x="444257" y="9012442"/>
                  <a:pt x="375878" y="8924206"/>
                  <a:pt x="361950" y="8896350"/>
                </a:cubicBezTo>
                <a:cubicBezTo>
                  <a:pt x="352970" y="8878389"/>
                  <a:pt x="351880" y="8857161"/>
                  <a:pt x="342900" y="8839200"/>
                </a:cubicBezTo>
                <a:cubicBezTo>
                  <a:pt x="326341" y="8806082"/>
                  <a:pt x="303174" y="8776620"/>
                  <a:pt x="285750" y="8743950"/>
                </a:cubicBezTo>
                <a:cubicBezTo>
                  <a:pt x="252341" y="8681307"/>
                  <a:pt x="229881" y="8612522"/>
                  <a:pt x="190500" y="8553450"/>
                </a:cubicBezTo>
                <a:cubicBezTo>
                  <a:pt x="177800" y="8534400"/>
                  <a:pt x="169783" y="8511200"/>
                  <a:pt x="152400" y="8496300"/>
                </a:cubicBezTo>
                <a:cubicBezTo>
                  <a:pt x="124287" y="8472203"/>
                  <a:pt x="86771" y="8461366"/>
                  <a:pt x="57150" y="8439150"/>
                </a:cubicBezTo>
                <a:cubicBezTo>
                  <a:pt x="35597" y="8422986"/>
                  <a:pt x="19050" y="8401050"/>
                  <a:pt x="0" y="8382000"/>
                </a:cubicBezTo>
                <a:cubicBezTo>
                  <a:pt x="12700" y="8331200"/>
                  <a:pt x="20205" y="8278811"/>
                  <a:pt x="38100" y="8229600"/>
                </a:cubicBezTo>
                <a:cubicBezTo>
                  <a:pt x="61898" y="8164155"/>
                  <a:pt x="112912" y="8147821"/>
                  <a:pt x="171450" y="8115300"/>
                </a:cubicBezTo>
                <a:cubicBezTo>
                  <a:pt x="196274" y="8101509"/>
                  <a:pt x="222250" y="8089900"/>
                  <a:pt x="247650" y="8077200"/>
                </a:cubicBezTo>
                <a:cubicBezTo>
                  <a:pt x="330754" y="7910992"/>
                  <a:pt x="266419" y="8059743"/>
                  <a:pt x="323850" y="7734300"/>
                </a:cubicBezTo>
                <a:cubicBezTo>
                  <a:pt x="327340" y="7714525"/>
                  <a:pt x="327474" y="7690005"/>
                  <a:pt x="342900" y="7677150"/>
                </a:cubicBezTo>
                <a:cubicBezTo>
                  <a:pt x="406504" y="7624147"/>
                  <a:pt x="473905" y="7569982"/>
                  <a:pt x="552450" y="7543800"/>
                </a:cubicBezTo>
                <a:cubicBezTo>
                  <a:pt x="624622" y="7519743"/>
                  <a:pt x="811692" y="7459872"/>
                  <a:pt x="857250" y="7429500"/>
                </a:cubicBezTo>
                <a:cubicBezTo>
                  <a:pt x="1052061" y="7299626"/>
                  <a:pt x="730032" y="7508644"/>
                  <a:pt x="1009650" y="7353300"/>
                </a:cubicBezTo>
                <a:cubicBezTo>
                  <a:pt x="1094381" y="7306227"/>
                  <a:pt x="1257300" y="7200900"/>
                  <a:pt x="1257300" y="7200900"/>
                </a:cubicBezTo>
                <a:cubicBezTo>
                  <a:pt x="1365678" y="7038333"/>
                  <a:pt x="1204049" y="7267040"/>
                  <a:pt x="1371600" y="7086600"/>
                </a:cubicBezTo>
                <a:cubicBezTo>
                  <a:pt x="1433011" y="7020465"/>
                  <a:pt x="1543050" y="6877050"/>
                  <a:pt x="1543050" y="6877050"/>
                </a:cubicBezTo>
                <a:cubicBezTo>
                  <a:pt x="1602273" y="6699381"/>
                  <a:pt x="1499283" y="6994575"/>
                  <a:pt x="1619250" y="6724650"/>
                </a:cubicBezTo>
                <a:cubicBezTo>
                  <a:pt x="1629883" y="6700725"/>
                  <a:pt x="1630021" y="6673288"/>
                  <a:pt x="1638300" y="6648450"/>
                </a:cubicBezTo>
                <a:cubicBezTo>
                  <a:pt x="1710035" y="6433244"/>
                  <a:pt x="1649798" y="6659606"/>
                  <a:pt x="1695450" y="6477000"/>
                </a:cubicBezTo>
                <a:cubicBezTo>
                  <a:pt x="1689100" y="6407150"/>
                  <a:pt x="1685670" y="6336973"/>
                  <a:pt x="1676400" y="6267450"/>
                </a:cubicBezTo>
                <a:cubicBezTo>
                  <a:pt x="1672940" y="6241498"/>
                  <a:pt x="1657350" y="6217432"/>
                  <a:pt x="1657350" y="6191250"/>
                </a:cubicBezTo>
                <a:cubicBezTo>
                  <a:pt x="1657350" y="6083113"/>
                  <a:pt x="1661107" y="5974450"/>
                  <a:pt x="1676400" y="5867400"/>
                </a:cubicBezTo>
                <a:cubicBezTo>
                  <a:pt x="1680416" y="5839287"/>
                  <a:pt x="1704529" y="5817790"/>
                  <a:pt x="1714500" y="5791200"/>
                </a:cubicBezTo>
                <a:cubicBezTo>
                  <a:pt x="1736444" y="5732682"/>
                  <a:pt x="1743560" y="5635888"/>
                  <a:pt x="1752600" y="5581650"/>
                </a:cubicBezTo>
                <a:cubicBezTo>
                  <a:pt x="1757923" y="5549712"/>
                  <a:pt x="1765300" y="5518150"/>
                  <a:pt x="1771650" y="5486400"/>
                </a:cubicBezTo>
                <a:cubicBezTo>
                  <a:pt x="1778000" y="5238750"/>
                  <a:pt x="1773050" y="4990552"/>
                  <a:pt x="1790700" y="4743450"/>
                </a:cubicBezTo>
                <a:cubicBezTo>
                  <a:pt x="1792331" y="4720613"/>
                  <a:pt x="1812611" y="4702489"/>
                  <a:pt x="1828800" y="4686300"/>
                </a:cubicBezTo>
                <a:cubicBezTo>
                  <a:pt x="1862196" y="4652904"/>
                  <a:pt x="1899717" y="4641545"/>
                  <a:pt x="1943100" y="4629150"/>
                </a:cubicBezTo>
                <a:cubicBezTo>
                  <a:pt x="1968274" y="4621957"/>
                  <a:pt x="1994462" y="4618379"/>
                  <a:pt x="2019300" y="4610100"/>
                </a:cubicBezTo>
                <a:cubicBezTo>
                  <a:pt x="2051741" y="4599286"/>
                  <a:pt x="2082800" y="4584700"/>
                  <a:pt x="2114550" y="4572000"/>
                </a:cubicBezTo>
                <a:cubicBezTo>
                  <a:pt x="2139950" y="4546600"/>
                  <a:pt x="2162013" y="4517353"/>
                  <a:pt x="2190750" y="4495800"/>
                </a:cubicBezTo>
                <a:cubicBezTo>
                  <a:pt x="2213468" y="4478761"/>
                  <a:pt x="2244971" y="4475683"/>
                  <a:pt x="2266950" y="4457700"/>
                </a:cubicBezTo>
                <a:cubicBezTo>
                  <a:pt x="2315602" y="4417894"/>
                  <a:pt x="2400300" y="4324350"/>
                  <a:pt x="2400300" y="4324350"/>
                </a:cubicBezTo>
                <a:cubicBezTo>
                  <a:pt x="2425700" y="4260850"/>
                  <a:pt x="2466828" y="4201554"/>
                  <a:pt x="2476500" y="4133850"/>
                </a:cubicBezTo>
                <a:cubicBezTo>
                  <a:pt x="2484151" y="4080296"/>
                  <a:pt x="2493466" y="3982419"/>
                  <a:pt x="2514600" y="3924300"/>
                </a:cubicBezTo>
                <a:cubicBezTo>
                  <a:pt x="2531127" y="3878851"/>
                  <a:pt x="2553789" y="3835851"/>
                  <a:pt x="2571750" y="3790950"/>
                </a:cubicBezTo>
                <a:cubicBezTo>
                  <a:pt x="2579208" y="3772306"/>
                  <a:pt x="2581820" y="3751761"/>
                  <a:pt x="2590800" y="3733800"/>
                </a:cubicBezTo>
                <a:cubicBezTo>
                  <a:pt x="2601039" y="3713322"/>
                  <a:pt x="2618661" y="3697128"/>
                  <a:pt x="2628900" y="3676650"/>
                </a:cubicBezTo>
                <a:cubicBezTo>
                  <a:pt x="2637880" y="3658689"/>
                  <a:pt x="2638970" y="3637461"/>
                  <a:pt x="2647950" y="3619500"/>
                </a:cubicBezTo>
                <a:cubicBezTo>
                  <a:pt x="2703220" y="3508961"/>
                  <a:pt x="2674053" y="3619741"/>
                  <a:pt x="2724150" y="3486150"/>
                </a:cubicBezTo>
                <a:cubicBezTo>
                  <a:pt x="2733343" y="3461635"/>
                  <a:pt x="2732887" y="3434015"/>
                  <a:pt x="2743200" y="3409950"/>
                </a:cubicBezTo>
                <a:cubicBezTo>
                  <a:pt x="2767259" y="3353812"/>
                  <a:pt x="2799217" y="3341422"/>
                  <a:pt x="2838450" y="3295650"/>
                </a:cubicBezTo>
                <a:cubicBezTo>
                  <a:pt x="2859113" y="3271544"/>
                  <a:pt x="2877146" y="3245286"/>
                  <a:pt x="2895600" y="3219450"/>
                </a:cubicBezTo>
                <a:cubicBezTo>
                  <a:pt x="2908908" y="3200819"/>
                  <a:pt x="2919043" y="3179889"/>
                  <a:pt x="2933700" y="3162300"/>
                </a:cubicBezTo>
                <a:cubicBezTo>
                  <a:pt x="2950947" y="3141604"/>
                  <a:pt x="2975191" y="3127073"/>
                  <a:pt x="2990850" y="3105150"/>
                </a:cubicBezTo>
                <a:cubicBezTo>
                  <a:pt x="3007356" y="3082042"/>
                  <a:pt x="3010250" y="3050322"/>
                  <a:pt x="3028950" y="3028950"/>
                </a:cubicBezTo>
                <a:cubicBezTo>
                  <a:pt x="3055725" y="2998350"/>
                  <a:pt x="3098170" y="2983986"/>
                  <a:pt x="3124200" y="2952750"/>
                </a:cubicBezTo>
                <a:cubicBezTo>
                  <a:pt x="3261087" y="2788486"/>
                  <a:pt x="3180056" y="2848140"/>
                  <a:pt x="3257550" y="2724150"/>
                </a:cubicBezTo>
                <a:cubicBezTo>
                  <a:pt x="3274377" y="2697226"/>
                  <a:pt x="3296246" y="2673786"/>
                  <a:pt x="3314700" y="2647950"/>
                </a:cubicBezTo>
                <a:cubicBezTo>
                  <a:pt x="3415790" y="2506424"/>
                  <a:pt x="3266687" y="2698441"/>
                  <a:pt x="3429000" y="2495550"/>
                </a:cubicBezTo>
                <a:cubicBezTo>
                  <a:pt x="3472679" y="2364514"/>
                  <a:pt x="3412936" y="2523663"/>
                  <a:pt x="3505200" y="2362200"/>
                </a:cubicBezTo>
                <a:cubicBezTo>
                  <a:pt x="3515163" y="2344765"/>
                  <a:pt x="3516095" y="2323400"/>
                  <a:pt x="3524250" y="2305050"/>
                </a:cubicBezTo>
                <a:cubicBezTo>
                  <a:pt x="3541550" y="2266124"/>
                  <a:pt x="3565580" y="2230300"/>
                  <a:pt x="3581400" y="2190750"/>
                </a:cubicBezTo>
                <a:cubicBezTo>
                  <a:pt x="3591124" y="2166441"/>
                  <a:pt x="3591644" y="2139206"/>
                  <a:pt x="3600450" y="2114550"/>
                </a:cubicBezTo>
                <a:cubicBezTo>
                  <a:pt x="3623453" y="2050143"/>
                  <a:pt x="3655023" y="1988932"/>
                  <a:pt x="3676650" y="1924050"/>
                </a:cubicBezTo>
                <a:cubicBezTo>
                  <a:pt x="3787827" y="1590519"/>
                  <a:pt x="3646819" y="2006085"/>
                  <a:pt x="3752850" y="1714500"/>
                </a:cubicBezTo>
                <a:cubicBezTo>
                  <a:pt x="3766575" y="1676757"/>
                  <a:pt x="3776035" y="1637488"/>
                  <a:pt x="3790950" y="1600200"/>
                </a:cubicBezTo>
                <a:cubicBezTo>
                  <a:pt x="3803650" y="1568450"/>
                  <a:pt x="3817364" y="1537087"/>
                  <a:pt x="3829050" y="1504950"/>
                </a:cubicBezTo>
                <a:cubicBezTo>
                  <a:pt x="3842775" y="1467207"/>
                  <a:pt x="3853642" y="1428471"/>
                  <a:pt x="3867150" y="1390650"/>
                </a:cubicBezTo>
                <a:cubicBezTo>
                  <a:pt x="3885398" y="1339556"/>
                  <a:pt x="3905250" y="1289050"/>
                  <a:pt x="3924300" y="1238250"/>
                </a:cubicBezTo>
                <a:cubicBezTo>
                  <a:pt x="3930650" y="1200150"/>
                  <a:pt x="3938837" y="1162311"/>
                  <a:pt x="3943350" y="1123950"/>
                </a:cubicBezTo>
                <a:cubicBezTo>
                  <a:pt x="3989995" y="727465"/>
                  <a:pt x="3962400" y="477770"/>
                  <a:pt x="3962400" y="0"/>
                </a:cubicBezTo>
              </a:path>
            </a:pathLst>
          </a:cu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8131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000">
        <p159:morph option="byObject"/>
      </p:transition>
    </mc:Choice>
    <mc:Fallback>
      <p:transition spd="slow" advTm="12000">
        <p:fade/>
      </p:transition>
    </mc:Fallback>
  </mc:AlternateContent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194</Words>
  <Application>Microsoft Office PowerPoint</Application>
  <PresentationFormat>Custom</PresentationFormat>
  <Paragraphs>64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Next Demi Bold</vt:lpstr>
      <vt:lpstr>Avenir Next Medium</vt:lpstr>
      <vt:lpstr>Avenir Next Regular</vt:lpstr>
      <vt:lpstr>Helvetica Neue</vt:lpstr>
      <vt:lpstr>Arial</vt:lpstr>
      <vt:lpstr>22_ColorGradient</vt:lpstr>
      <vt:lpstr>Kosten des Krieges</vt:lpstr>
      <vt:lpstr>Kosten (Geld)</vt:lpstr>
      <vt:lpstr>Kosten (Geld)</vt:lpstr>
      <vt:lpstr>PowerPoint Presentation</vt:lpstr>
      <vt:lpstr>Kosten (menschliche Ressourcen)</vt:lpstr>
      <vt:lpstr>Kosten (menschliche Ressourcen)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Kosten des Krieges</dc:title>
  <cp:lastModifiedBy>a9412</cp:lastModifiedBy>
  <cp:revision>6</cp:revision>
  <dcterms:modified xsi:type="dcterms:W3CDTF">2021-09-15T19:28:37Z</dcterms:modified>
</cp:coreProperties>
</file>