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0F8D-9DD1-4814-892C-21FF97085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6AA5D-CBDE-4C79-BE25-669A10708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0DD2-9B20-4091-A9FE-6721D0A1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DA20-B104-49E6-848A-2BA44EE8B8A6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4BD96-5E49-4CC4-9A01-2DE1E148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2CAC0-7B6D-42ED-BBBE-463355BA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9953-5165-453C-A9B1-CFF31BF9A6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2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235-71E0-4EDA-8A8D-31F91160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38531-3BD7-424B-98A9-624FC877C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9300-8A13-456E-942D-8D01415F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DA20-B104-49E6-848A-2BA44EE8B8A6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FF30C-24FE-496C-8983-78CEAF65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8C0DD-DD53-4C01-BF08-C62B9389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9953-5165-453C-A9B1-CFF31BF9A6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71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FD97A-79B8-4FBE-905C-0E8DDD37C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AF0E5-C70D-4372-B94F-7501D5C6D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2BA32-7B9B-4AA7-A68D-DBC52DC6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DA20-B104-49E6-848A-2BA44EE8B8A6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5AEF4-926F-478F-A6C1-65981BE5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98075-8904-4989-AEC2-4189708E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9953-5165-453C-A9B1-CFF31BF9A6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8E97-7463-4FE0-90E6-70538094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CCBF-1895-4CEB-AE16-011F37D5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4DA49-33CE-4D05-8C83-D6714CE1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DA20-B104-49E6-848A-2BA44EE8B8A6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6FCE0-5673-4410-80B8-F4EB6927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07ED-317B-4473-A656-8903FD7E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9953-5165-453C-A9B1-CFF31BF9A6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94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A502-C72C-464F-ACBB-36110BCF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DC358-3DC1-44E2-BE93-E75AD898D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25DDF-E36E-4068-A2B5-33F346CB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DA20-B104-49E6-848A-2BA44EE8B8A6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82F85-F6F2-4F86-822A-E0BFF29C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D5622-C897-4B81-B554-8B6BE7CF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9953-5165-453C-A9B1-CFF31BF9A6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42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E1DA-E9D1-43F1-9DEB-5062A0AB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28F8-79ED-4C02-ABC3-35E50F73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6C66B-2245-4DF0-BFBF-DD92AA93E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BFF64-AF55-42CB-9F4D-6641EA9C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DA20-B104-49E6-848A-2BA44EE8B8A6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C220C-DCCF-4BDE-ACA6-BF98834C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74058-DC43-4478-81DE-810B64FF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9953-5165-453C-A9B1-CFF31BF9A6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55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5AC9-88D0-48A7-B56A-FC2E1D05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17B2A-AAE9-492E-B84E-2572C3ACD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DA95E-7970-4CA8-A5E4-ABBF30728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D2584-0128-4F5F-9718-E8637FF14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FCAD6-324F-480A-9141-3F6AF6F1C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30DA8-5F7C-444C-8210-89C20F3F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DA20-B104-49E6-848A-2BA44EE8B8A6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9C4CD-4D8B-41A6-BA76-05B83050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98FED-2663-47DD-BE7E-96BE945A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9953-5165-453C-A9B1-CFF31BF9A6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07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E754-2ED5-436B-9DDA-B835E04E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9E0D3-ADAA-43D3-AA95-3BFD9172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DA20-B104-49E6-848A-2BA44EE8B8A6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73C17-99A3-4D5B-AFBE-A2DD8EC7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E0699-2086-4BFB-B3DE-4665B754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9953-5165-453C-A9B1-CFF31BF9A6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85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B6627-700E-4AF4-8290-D5DB542A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DA20-B104-49E6-848A-2BA44EE8B8A6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60700-E614-4638-A38F-4358CD4D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4F309-5984-4659-8044-23E64248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9953-5165-453C-A9B1-CFF31BF9A6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3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B6FC-B376-472E-8AC3-F7C0961A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29920-509D-436B-9359-B3E944C29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B3EBB-802A-4CC5-9A65-C5996E0D5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80992-7369-4F8B-9FA9-BD22B927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DA20-B104-49E6-848A-2BA44EE8B8A6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AF7CA-2DF4-4DDF-BA9E-99DB9880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3FC2F-3AB0-4F49-961D-37EF1B1F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9953-5165-453C-A9B1-CFF31BF9A6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9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BEA8-9C95-44D7-B9A7-C0260717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FBCA7-362E-492D-907B-1BE037593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87675-AF40-4905-A2B8-DAA8FFDFC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B4D6B-2D9E-4E7A-BE8F-3451E8FD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DA20-B104-49E6-848A-2BA44EE8B8A6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4DCF4-A465-464F-89D0-C47199DC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EDBC8-4AD2-48CB-ACC8-83E7E368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9953-5165-453C-A9B1-CFF31BF9A6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91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97608-0022-4AA6-B2BA-642B76AE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29563-C6A3-49D2-911E-24813179F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C3A15-F921-4207-BCC9-6143EC280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4DA20-B104-49E6-848A-2BA44EE8B8A6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3E10D-ABB7-491F-B5DB-4EC5C8D3F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845F-4B52-4182-BAB5-598169DA0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E9953-5165-453C-A9B1-CFF31BF9A6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86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1">
            <a:extLst>
              <a:ext uri="{FF2B5EF4-FFF2-40B4-BE49-F238E27FC236}">
                <a16:creationId xmlns:a16="http://schemas.microsoft.com/office/drawing/2014/main" id="{4EC9DBF1-2815-4787-9EA8-29F726240D41}"/>
              </a:ext>
            </a:extLst>
          </p:cNvPr>
          <p:cNvSpPr/>
          <p:nvPr/>
        </p:nvSpPr>
        <p:spPr>
          <a:xfrm rot="20738509">
            <a:off x="1264007" y="1611186"/>
            <a:ext cx="3537527" cy="646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Euphemismus</a:t>
            </a:r>
            <a:r>
              <a:rPr lang="en-GB" dirty="0"/>
              <a:t>(für: </a:t>
            </a:r>
            <a:r>
              <a:rPr lang="en-GB" dirty="0" err="1"/>
              <a:t>Feuern</a:t>
            </a:r>
            <a:r>
              <a:rPr lang="en-GB" dirty="0"/>
              <a:t>)</a:t>
            </a:r>
          </a:p>
        </p:txBody>
      </p:sp>
      <p:sp>
        <p:nvSpPr>
          <p:cNvPr id="6" name="A1">
            <a:extLst>
              <a:ext uri="{FF2B5EF4-FFF2-40B4-BE49-F238E27FC236}">
                <a16:creationId xmlns:a16="http://schemas.microsoft.com/office/drawing/2014/main" id="{B6F7CF76-1F4B-4268-A591-7BF392BA1BC0}"/>
              </a:ext>
            </a:extLst>
          </p:cNvPr>
          <p:cNvSpPr/>
          <p:nvPr/>
        </p:nvSpPr>
        <p:spPr>
          <a:xfrm rot="861491" flipH="1">
            <a:off x="7440378" y="1666608"/>
            <a:ext cx="3537527" cy="646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Personifikation</a:t>
            </a:r>
            <a:endParaRPr lang="en-GB" dirty="0"/>
          </a:p>
        </p:txBody>
      </p:sp>
      <p:sp>
        <p:nvSpPr>
          <p:cNvPr id="7" name="Q2" hidden="1">
            <a:extLst>
              <a:ext uri="{FF2B5EF4-FFF2-40B4-BE49-F238E27FC236}">
                <a16:creationId xmlns:a16="http://schemas.microsoft.com/office/drawing/2014/main" id="{A32D2166-DCBE-4BA7-842D-FD9AF843D1AE}"/>
              </a:ext>
            </a:extLst>
          </p:cNvPr>
          <p:cNvSpPr/>
          <p:nvPr/>
        </p:nvSpPr>
        <p:spPr>
          <a:xfrm rot="861491" flipH="1">
            <a:off x="7440378" y="1666609"/>
            <a:ext cx="3537527" cy="646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Und die Augen der Nacht blickt auf die Stadt hinab</a:t>
            </a:r>
            <a:endParaRPr lang="en-GB" dirty="0"/>
          </a:p>
        </p:txBody>
      </p:sp>
      <p:sp>
        <p:nvSpPr>
          <p:cNvPr id="8" name="A1">
            <a:extLst>
              <a:ext uri="{FF2B5EF4-FFF2-40B4-BE49-F238E27FC236}">
                <a16:creationId xmlns:a16="http://schemas.microsoft.com/office/drawing/2014/main" id="{7E8EA636-B6D2-4EEB-8594-A6072CB855A8}"/>
              </a:ext>
            </a:extLst>
          </p:cNvPr>
          <p:cNvSpPr/>
          <p:nvPr/>
        </p:nvSpPr>
        <p:spPr>
          <a:xfrm rot="20738509">
            <a:off x="1322074" y="4423631"/>
            <a:ext cx="4543425" cy="723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Chiasmus</a:t>
            </a:r>
          </a:p>
        </p:txBody>
      </p:sp>
      <p:sp>
        <p:nvSpPr>
          <p:cNvPr id="9" name="Q1">
            <a:extLst>
              <a:ext uri="{FF2B5EF4-FFF2-40B4-BE49-F238E27FC236}">
                <a16:creationId xmlns:a16="http://schemas.microsoft.com/office/drawing/2014/main" id="{5A6A8CC9-BF6B-4C0B-B69F-5929E8B4CFC3}"/>
              </a:ext>
            </a:extLst>
          </p:cNvPr>
          <p:cNvSpPr/>
          <p:nvPr/>
        </p:nvSpPr>
        <p:spPr>
          <a:xfrm rot="20738509">
            <a:off x="1322075" y="4423632"/>
            <a:ext cx="4543425" cy="723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Und wenn du lange in einen Abgrund blickst,</a:t>
            </a:r>
          </a:p>
          <a:p>
            <a:pPr algn="ctr"/>
            <a:r>
              <a:rPr lang="de-DE" dirty="0"/>
              <a:t>blickt der Abgrund auch in dich hinein.</a:t>
            </a:r>
            <a:endParaRPr lang="en-GB" dirty="0"/>
          </a:p>
        </p:txBody>
      </p:sp>
      <p:sp>
        <p:nvSpPr>
          <p:cNvPr id="10" name="A1">
            <a:extLst>
              <a:ext uri="{FF2B5EF4-FFF2-40B4-BE49-F238E27FC236}">
                <a16:creationId xmlns:a16="http://schemas.microsoft.com/office/drawing/2014/main" id="{E7FD0587-DCCC-48A2-934E-7F7EDF5E22FC}"/>
              </a:ext>
            </a:extLst>
          </p:cNvPr>
          <p:cNvSpPr/>
          <p:nvPr/>
        </p:nvSpPr>
        <p:spPr>
          <a:xfrm rot="861491" flipH="1">
            <a:off x="6221305" y="4288822"/>
            <a:ext cx="5824629" cy="1102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Anapher</a:t>
            </a:r>
            <a:endParaRPr lang="en-GB" dirty="0"/>
          </a:p>
        </p:txBody>
      </p:sp>
      <p:sp>
        <p:nvSpPr>
          <p:cNvPr id="11" name="Q1">
            <a:extLst>
              <a:ext uri="{FF2B5EF4-FFF2-40B4-BE49-F238E27FC236}">
                <a16:creationId xmlns:a16="http://schemas.microsoft.com/office/drawing/2014/main" id="{35D10D2B-F7EB-41A7-9EE2-100982796DD9}"/>
              </a:ext>
            </a:extLst>
          </p:cNvPr>
          <p:cNvSpPr/>
          <p:nvPr/>
        </p:nvSpPr>
        <p:spPr>
          <a:xfrm rot="861491" flipH="1">
            <a:off x="6221305" y="4288823"/>
            <a:ext cx="5824629" cy="1102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Alles ist eine </a:t>
            </a:r>
            <a:r>
              <a:rPr lang="de-DE" dirty="0" err="1"/>
              <a:t>Pinata</a:t>
            </a:r>
            <a:r>
              <a:rPr lang="de-DE" dirty="0"/>
              <a:t>, wenn man es hart genug schlägt</a:t>
            </a:r>
          </a:p>
          <a:p>
            <a:pPr algn="ctr"/>
            <a:r>
              <a:rPr lang="de-DE" dirty="0"/>
              <a:t>Alles ist eine Waffe, wenn man es falsch genug benutzt</a:t>
            </a:r>
          </a:p>
          <a:p>
            <a:pPr algn="ctr"/>
            <a:r>
              <a:rPr lang="de-DE" dirty="0"/>
              <a:t>Alles ist ein Boomerang, wenn man es nur nach oben wirft</a:t>
            </a:r>
            <a:endParaRPr lang="en-GB" dirty="0"/>
          </a:p>
        </p:txBody>
      </p:sp>
      <p:sp>
        <p:nvSpPr>
          <p:cNvPr id="12" name="A1">
            <a:extLst>
              <a:ext uri="{FF2B5EF4-FFF2-40B4-BE49-F238E27FC236}">
                <a16:creationId xmlns:a16="http://schemas.microsoft.com/office/drawing/2014/main" id="{A4D179F4-DA7A-4455-8F91-AD8BC3274B26}"/>
              </a:ext>
            </a:extLst>
          </p:cNvPr>
          <p:cNvSpPr/>
          <p:nvPr/>
        </p:nvSpPr>
        <p:spPr>
          <a:xfrm flipH="1">
            <a:off x="4457031" y="2527563"/>
            <a:ext cx="3537527" cy="8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Metapher</a:t>
            </a:r>
            <a:endParaRPr lang="en-GB" dirty="0"/>
          </a:p>
        </p:txBody>
      </p:sp>
      <p:sp>
        <p:nvSpPr>
          <p:cNvPr id="13" name="Q1">
            <a:extLst>
              <a:ext uri="{FF2B5EF4-FFF2-40B4-BE49-F238E27FC236}">
                <a16:creationId xmlns:a16="http://schemas.microsoft.com/office/drawing/2014/main" id="{F45EC9F1-E9F5-4DF8-AAD3-45669CCA533C}"/>
              </a:ext>
            </a:extLst>
          </p:cNvPr>
          <p:cNvSpPr/>
          <p:nvPr/>
        </p:nvSpPr>
        <p:spPr>
          <a:xfrm flipH="1">
            <a:off x="4457031" y="2527564"/>
            <a:ext cx="3537527" cy="8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 können nicht alle glücklich sein. Wenn irgendwo Licht scheint, fällt woanders der Schatten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1F0349-3CB3-4519-A130-B9EA604CDEF6}"/>
              </a:ext>
            </a:extLst>
          </p:cNvPr>
          <p:cNvSpPr/>
          <p:nvPr/>
        </p:nvSpPr>
        <p:spPr>
          <a:xfrm>
            <a:off x="3380509" y="192126"/>
            <a:ext cx="6668655" cy="80106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QUIZ-DEUTSCH</a:t>
            </a:r>
            <a:endParaRPr lang="en-GB" dirty="0"/>
          </a:p>
        </p:txBody>
      </p:sp>
      <p:sp>
        <p:nvSpPr>
          <p:cNvPr id="5" name="Q1">
            <a:extLst>
              <a:ext uri="{FF2B5EF4-FFF2-40B4-BE49-F238E27FC236}">
                <a16:creationId xmlns:a16="http://schemas.microsoft.com/office/drawing/2014/main" id="{4FCB5AD9-E56A-4461-AE8C-04753F5B6E23}"/>
              </a:ext>
            </a:extLst>
          </p:cNvPr>
          <p:cNvSpPr/>
          <p:nvPr/>
        </p:nvSpPr>
        <p:spPr>
          <a:xfrm rot="20738509">
            <a:off x="1264007" y="1611187"/>
            <a:ext cx="3537527" cy="646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Negativer</a:t>
            </a:r>
            <a:r>
              <a:rPr lang="en-GB" dirty="0"/>
              <a:t> </a:t>
            </a:r>
            <a:r>
              <a:rPr lang="en-GB" dirty="0" err="1"/>
              <a:t>Ausgang</a:t>
            </a:r>
            <a:r>
              <a:rPr lang="en-GB" dirty="0"/>
              <a:t> der </a:t>
            </a:r>
            <a:r>
              <a:rPr lang="en-GB" dirty="0" err="1"/>
              <a:t>Krankenpflege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62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37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9" grpId="0" animBg="1"/>
      <p:bldP spid="9" grpId="1" animBg="1"/>
      <p:bldP spid="9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5" grpId="0" animBg="1"/>
      <p:bldP spid="5" grpId="1" animBg="1"/>
      <p:bldP spid="5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a9412@365office.ren</dc:creator>
  <cp:lastModifiedBy>a9412</cp:lastModifiedBy>
  <cp:revision>1</cp:revision>
  <dcterms:created xsi:type="dcterms:W3CDTF">2022-01-26T20:27:00Z</dcterms:created>
  <dcterms:modified xsi:type="dcterms:W3CDTF">2022-01-26T21:22:26Z</dcterms:modified>
</cp:coreProperties>
</file>