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2F2F"/>
    <a:srgbClr val="0B0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92A4-D6F8-44F9-AE1C-972613285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8966E-317C-426C-A074-09E4535E6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3E413-F306-498B-8A53-EA262858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FF8-43B1-4303-B23D-F6F71FAC462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97C6-086C-4301-8AD0-BCAC6229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FE708-A113-46D6-8284-EEC153C1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D1DD-FEC0-4A40-94DF-631FA4B3A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2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8F08-C86B-44C3-A9E9-177EAF4F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0B4BE-0EB9-440D-BC6B-D54CF7BE8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26ED-8F05-418D-9B59-D8CCD6CE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FF8-43B1-4303-B23D-F6F71FAC462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3CC1-7B67-4055-B104-9EB647F4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7E683-2105-4202-869A-2D8AAAA9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D1DD-FEC0-4A40-94DF-631FA4B3A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3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B4367-08D2-4EA5-8DEE-8862C2BA7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B27E2-086D-4781-9D17-28DFCE9C5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98C4-4788-49B4-8053-F7FA8475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FF8-43B1-4303-B23D-F6F71FAC462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C63-5E9D-4645-9D88-77F07EB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E269-93D7-48A9-A695-3E4AC9D4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D1DD-FEC0-4A40-94DF-631FA4B3A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5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3FC6-695B-425C-98D3-A0DF3FE3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D3F03-A930-48B3-9AC3-D326AE4E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1DB19-FBF3-4BDB-B4EE-E35E2748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FF8-43B1-4303-B23D-F6F71FAC462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5F6F-B787-48A1-AAF9-9D99FE59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6DB51-D42D-49A3-A0AB-C47A6323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D1DD-FEC0-4A40-94DF-631FA4B3A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8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7A37-A671-4354-A69D-E17A8409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A0EF8-D889-4C2F-B327-1283FFAD6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E93DE-4176-423A-992F-1B19A702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FF8-43B1-4303-B23D-F6F71FAC462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560E-FC1E-43CF-B8B6-6E68B922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E3AFC-AFFF-44B8-BDEA-E3EA2D05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D1DD-FEC0-4A40-94DF-631FA4B3A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18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0750-807D-4032-A780-F7627A87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1649-3767-4AEC-BAAE-C5EA620DF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0E76D-6C54-415F-BC5E-F3A327F66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DB62-7448-43E1-B2DD-27CE2AB9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FF8-43B1-4303-B23D-F6F71FAC462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2F9C3-086A-48D5-A09A-63C90938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8D1A3-0DE3-4E37-88DA-0AA953AE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D1DD-FEC0-4A40-94DF-631FA4B3A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9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6166-80F1-4C74-A0B8-7786619D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88D9-B675-42A0-A0D8-D9CF5DD7E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D0A1F-8284-4FAF-A037-40ED606EB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0E998-CA5F-4B59-B8B4-D013DC5B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140BD-A494-4E45-A817-CE91FB20B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00E11-4AFD-4D5A-BEE5-E93155FE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FF8-43B1-4303-B23D-F6F71FAC462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CB476-C6CD-494D-9C5E-41B3212A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FE307-527E-4E4C-98A6-93D03565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D1DD-FEC0-4A40-94DF-631FA4B3A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91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4E5-C75A-4F7E-BF98-90BA98E7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CB17F-550D-4021-B7DE-A51FDE5C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FF8-43B1-4303-B23D-F6F71FAC462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E2AAA-13B6-42A4-9E5D-7E674C47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862D2-A912-4B22-B372-9EA6848C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D1DD-FEC0-4A40-94DF-631FA4B3A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4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7B6C6-FD44-4139-9598-AA460763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FF8-43B1-4303-B23D-F6F71FAC462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1EB0B-BC8B-499F-809F-808E596A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5F56E-C168-4A1D-8565-B7643C38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D1DD-FEC0-4A40-94DF-631FA4B3A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61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56EC-4093-4031-961F-96BB9CA2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63BD-C330-4FAD-93FF-EB13E7DB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345F2-2609-4BD7-9284-8EE2C500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52D8-D876-449A-BCAD-5C781A6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FF8-43B1-4303-B23D-F6F71FAC462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2CB7A-0469-4613-B133-A957116E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6EB23-BEAD-4240-B233-D122C35B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D1DD-FEC0-4A40-94DF-631FA4B3A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1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812D-CA9D-4A1C-8607-37F2D1B9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FCD4D-AB83-4C06-8E4B-5D67B32A7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77C2E-C749-4FF2-9377-7239F44E2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9DE0-422C-4EF7-BCCB-64A00705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FF8-43B1-4303-B23D-F6F71FAC462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A1E6B-73CF-481B-9D5B-DD4E8BFE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29A76-9402-489D-B216-C04A924C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D1DD-FEC0-4A40-94DF-631FA4B3A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30DE9-CD06-479A-9BB7-0324F5D6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C8F55-DEBB-483E-982D-AC2E65190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EBEC2-67C3-4FC3-8A36-01E8AA01A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93FF8-43B1-4303-B23D-F6F71FAC4625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F7E5-B313-461B-8EA9-271890A7A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34F88-9087-4618-9059-1AF89090A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D1DD-FEC0-4A40-94DF-631FA4B3A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63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ine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hyperlink" Target="http://commons.wikimedia.org/wiki/File:Cosine.svg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commons.wikimedia.org/wiki/File:Sine.svg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ine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1FCA-B19B-4334-9DA3-E1CD6FECF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Trigonometrische Kurven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160F3-C92C-4605-97E0-72EB1C519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10A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Der Typ, der auch vor euch steht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0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A7FB9-82F1-4483-A98C-B12C43EADA64}"/>
              </a:ext>
            </a:extLst>
          </p:cNvPr>
          <p:cNvSpPr txBox="1"/>
          <p:nvPr/>
        </p:nvSpPr>
        <p:spPr>
          <a:xfrm>
            <a:off x="1482494" y="916617"/>
            <a:ext cx="339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°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FFE97-3157-46D7-A8B2-01D65ABC7330}"/>
              </a:ext>
            </a:extLst>
          </p:cNvPr>
          <p:cNvSpPr txBox="1"/>
          <p:nvPr/>
        </p:nvSpPr>
        <p:spPr>
          <a:xfrm>
            <a:off x="1482494" y="5036988"/>
            <a:ext cx="339365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aseline="30000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7E9BB-4FD2-4813-8217-81E3DC0A821B}"/>
              </a:ext>
            </a:extLst>
          </p:cNvPr>
          <p:cNvSpPr txBox="1"/>
          <p:nvPr/>
        </p:nvSpPr>
        <p:spPr>
          <a:xfrm>
            <a:off x="1482494" y="3076961"/>
            <a:ext cx="339365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aseline="30000" dirty="0"/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89FBD-9083-411B-B179-188FE9D136A7}"/>
              </a:ext>
            </a:extLst>
          </p:cNvPr>
          <p:cNvSpPr txBox="1"/>
          <p:nvPr/>
        </p:nvSpPr>
        <p:spPr>
          <a:xfrm>
            <a:off x="1821859" y="916616"/>
            <a:ext cx="34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: Gradmaß(</a:t>
            </a:r>
            <a:r>
              <a:rPr lang="de-DE" sz="3200" dirty="0" err="1"/>
              <a:t>degree</a:t>
            </a:r>
            <a:r>
              <a:rPr lang="de-DE" sz="3200" dirty="0"/>
              <a:t>).</a:t>
            </a:r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99AE4-1F19-4E5F-9E66-C4700281FDD4}"/>
              </a:ext>
            </a:extLst>
          </p:cNvPr>
          <p:cNvSpPr txBox="1"/>
          <p:nvPr/>
        </p:nvSpPr>
        <p:spPr>
          <a:xfrm>
            <a:off x="6033375" y="958280"/>
            <a:ext cx="211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=360°</a:t>
            </a:r>
            <a:endParaRPr lang="en-GB" sz="3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70F4EA-0796-416D-A49C-79B23647F340}"/>
              </a:ext>
            </a:extLst>
          </p:cNvPr>
          <p:cNvGrpSpPr/>
          <p:nvPr/>
        </p:nvGrpSpPr>
        <p:grpSpPr>
          <a:xfrm rot="16200000">
            <a:off x="4300321" y="1490234"/>
            <a:ext cx="2620108" cy="0"/>
            <a:chOff x="3864219" y="1534122"/>
            <a:chExt cx="2620108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C53ED90-F3A8-45A1-9652-94A958874610}"/>
                </a:ext>
              </a:extLst>
            </p:cNvPr>
            <p:cNvCxnSpPr/>
            <p:nvPr/>
          </p:nvCxnSpPr>
          <p:spPr>
            <a:xfrm>
              <a:off x="5174273" y="1534122"/>
              <a:ext cx="1310054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1A6F678-491F-4E87-A0EF-1568F45FC590}"/>
                </a:ext>
              </a:extLst>
            </p:cNvPr>
            <p:cNvCxnSpPr/>
            <p:nvPr/>
          </p:nvCxnSpPr>
          <p:spPr>
            <a:xfrm>
              <a:off x="3864219" y="1534122"/>
              <a:ext cx="131005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5E7CC5-9637-4816-8AE0-055D07CEE0CE}"/>
              </a:ext>
            </a:extLst>
          </p:cNvPr>
          <p:cNvSpPr txBox="1"/>
          <p:nvPr/>
        </p:nvSpPr>
        <p:spPr>
          <a:xfrm>
            <a:off x="1833775" y="2935765"/>
            <a:ext cx="24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: Gon(grade).</a:t>
            </a:r>
            <a:endParaRPr lang="en-GB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4FB4B2-7D66-4C0C-8C4D-0B83AE14B9F7}"/>
              </a:ext>
            </a:extLst>
          </p:cNvPr>
          <p:cNvGrpSpPr/>
          <p:nvPr/>
        </p:nvGrpSpPr>
        <p:grpSpPr>
          <a:xfrm>
            <a:off x="4118503" y="3228152"/>
            <a:ext cx="2620108" cy="0"/>
            <a:chOff x="3864219" y="1534122"/>
            <a:chExt cx="2620108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8D52A4-A4C2-40FF-AC24-F106D96AC51B}"/>
                </a:ext>
              </a:extLst>
            </p:cNvPr>
            <p:cNvCxnSpPr/>
            <p:nvPr/>
          </p:nvCxnSpPr>
          <p:spPr>
            <a:xfrm>
              <a:off x="5174273" y="1534122"/>
              <a:ext cx="1310054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5208FF-5355-4036-862C-FB3359D55C7B}"/>
                </a:ext>
              </a:extLst>
            </p:cNvPr>
            <p:cNvCxnSpPr/>
            <p:nvPr/>
          </p:nvCxnSpPr>
          <p:spPr>
            <a:xfrm>
              <a:off x="3864219" y="1534122"/>
              <a:ext cx="131005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970473-06C0-4DC5-8F74-790233C85AD5}"/>
              </a:ext>
            </a:extLst>
          </p:cNvPr>
          <p:cNvGrpSpPr/>
          <p:nvPr/>
        </p:nvGrpSpPr>
        <p:grpSpPr>
          <a:xfrm rot="16200000">
            <a:off x="4127295" y="3263320"/>
            <a:ext cx="2620108" cy="0"/>
            <a:chOff x="3864219" y="1534122"/>
            <a:chExt cx="2620108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638888A-AF62-4E43-B8D2-5C56048FE646}"/>
                </a:ext>
              </a:extLst>
            </p:cNvPr>
            <p:cNvCxnSpPr/>
            <p:nvPr/>
          </p:nvCxnSpPr>
          <p:spPr>
            <a:xfrm>
              <a:off x="5174273" y="1534122"/>
              <a:ext cx="1310054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4BF461-6771-412B-B010-BAD77168D1A9}"/>
                </a:ext>
              </a:extLst>
            </p:cNvPr>
            <p:cNvCxnSpPr/>
            <p:nvPr/>
          </p:nvCxnSpPr>
          <p:spPr>
            <a:xfrm>
              <a:off x="3864219" y="1534122"/>
              <a:ext cx="131005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60ADEE-0C33-4136-A181-16A017444139}"/>
              </a:ext>
            </a:extLst>
          </p:cNvPr>
          <p:cNvSpPr txBox="1"/>
          <p:nvPr/>
        </p:nvSpPr>
        <p:spPr>
          <a:xfrm>
            <a:off x="6838806" y="2895420"/>
            <a:ext cx="211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=100</a:t>
            </a:r>
            <a:r>
              <a:rPr lang="de-DE" sz="3200" baseline="30000" dirty="0"/>
              <a:t>g</a:t>
            </a:r>
            <a:endParaRPr lang="en-GB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62E7C-F0F3-4D99-BB4F-76D7BE14D1EE}"/>
              </a:ext>
            </a:extLst>
          </p:cNvPr>
          <p:cNvSpPr txBox="1"/>
          <p:nvPr/>
        </p:nvSpPr>
        <p:spPr>
          <a:xfrm>
            <a:off x="1821859" y="4954914"/>
            <a:ext cx="1484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:</a:t>
            </a:r>
            <a:r>
              <a:rPr lang="de-DE" sz="3200" dirty="0" err="1"/>
              <a:t>Radian</a:t>
            </a:r>
            <a:endParaRPr lang="en-GB" sz="3200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FE02A9ED-BC1A-4654-A9E6-34F570B058DC}"/>
              </a:ext>
            </a:extLst>
          </p:cNvPr>
          <p:cNvSpPr/>
          <p:nvPr/>
        </p:nvSpPr>
        <p:spPr>
          <a:xfrm>
            <a:off x="5337898" y="1209865"/>
            <a:ext cx="544953" cy="544953"/>
          </a:xfrm>
          <a:prstGeom prst="arc">
            <a:avLst>
              <a:gd name="adj1" fmla="val 16559202"/>
              <a:gd name="adj2" fmla="val 547776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A087EA34-C833-41F6-AF73-8E7FBAB63964}"/>
              </a:ext>
            </a:extLst>
          </p:cNvPr>
          <p:cNvSpPr/>
          <p:nvPr/>
        </p:nvSpPr>
        <p:spPr>
          <a:xfrm flipH="1">
            <a:off x="5337897" y="1209864"/>
            <a:ext cx="544953" cy="544953"/>
          </a:xfrm>
          <a:prstGeom prst="arc">
            <a:avLst>
              <a:gd name="adj1" fmla="val 16565544"/>
              <a:gd name="adj2" fmla="val 53881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4533AFF7-0FEA-4F10-8397-97AD9D87ABDC}"/>
              </a:ext>
            </a:extLst>
          </p:cNvPr>
          <p:cNvSpPr/>
          <p:nvPr/>
        </p:nvSpPr>
        <p:spPr>
          <a:xfrm>
            <a:off x="5199035" y="2924244"/>
            <a:ext cx="544953" cy="544953"/>
          </a:xfrm>
          <a:prstGeom prst="arc">
            <a:avLst>
              <a:gd name="adj1" fmla="val 16049715"/>
              <a:gd name="adj2" fmla="val 237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3AFB4-FEB9-497D-8208-2C7A6376BC83}"/>
              </a:ext>
            </a:extLst>
          </p:cNvPr>
          <p:cNvSpPr txBox="1"/>
          <p:nvPr/>
        </p:nvSpPr>
        <p:spPr>
          <a:xfrm>
            <a:off x="5822100" y="4954914"/>
            <a:ext cx="32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=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6ED1D5-A6D0-457A-94A6-5601D003887E}"/>
                  </a:ext>
                </a:extLst>
              </p:cNvPr>
              <p:cNvSpPr txBox="1"/>
              <p:nvPr/>
            </p:nvSpPr>
            <p:spPr>
              <a:xfrm>
                <a:off x="6096000" y="4781115"/>
                <a:ext cx="324519" cy="932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6ED1D5-A6D0-457A-94A6-5601D003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81115"/>
                <a:ext cx="324519" cy="9323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CD04D782-B18F-423E-BC18-F7B5238B673F}"/>
              </a:ext>
            </a:extLst>
          </p:cNvPr>
          <p:cNvGrpSpPr/>
          <p:nvPr/>
        </p:nvGrpSpPr>
        <p:grpSpPr>
          <a:xfrm>
            <a:off x="3728608" y="886959"/>
            <a:ext cx="3960000" cy="3960000"/>
            <a:chOff x="3728608" y="886959"/>
            <a:chExt cx="3960000" cy="3960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64E029-42ED-4F07-A94A-E70A3A14F8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8608" y="4581689"/>
              <a:ext cx="39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3A5A5A7-8A23-4DB2-B5E2-DF9FDB1DE8F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2756450" y="2866959"/>
              <a:ext cx="39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Arc 49">
            <a:extLst>
              <a:ext uri="{FF2B5EF4-FFF2-40B4-BE49-F238E27FC236}">
                <a16:creationId xmlns:a16="http://schemas.microsoft.com/office/drawing/2014/main" id="{EDB099C0-7FAC-4F70-B546-814B87936EB0}"/>
              </a:ext>
            </a:extLst>
          </p:cNvPr>
          <p:cNvSpPr/>
          <p:nvPr/>
        </p:nvSpPr>
        <p:spPr>
          <a:xfrm>
            <a:off x="2920266" y="3724882"/>
            <a:ext cx="1691685" cy="1691685"/>
          </a:xfrm>
          <a:prstGeom prst="arc">
            <a:avLst>
              <a:gd name="adj1" fmla="val 18022492"/>
              <a:gd name="adj2" fmla="val 2155996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BD4B53-CEC7-4F7A-AC27-20CC8BBB5810}"/>
              </a:ext>
            </a:extLst>
          </p:cNvPr>
          <p:cNvSpPr txBox="1"/>
          <p:nvPr/>
        </p:nvSpPr>
        <p:spPr>
          <a:xfrm>
            <a:off x="4525730" y="3688847"/>
            <a:ext cx="791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60°</a:t>
            </a:r>
            <a:endParaRPr lang="en-GB" sz="3200" dirty="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5F8B222D-0008-4682-A140-CFD74DD16509}"/>
              </a:ext>
            </a:extLst>
          </p:cNvPr>
          <p:cNvSpPr/>
          <p:nvPr/>
        </p:nvSpPr>
        <p:spPr>
          <a:xfrm>
            <a:off x="-232197" y="630481"/>
            <a:ext cx="7920805" cy="7920000"/>
          </a:xfrm>
          <a:prstGeom prst="arc">
            <a:avLst>
              <a:gd name="adj1" fmla="val 18022492"/>
              <a:gd name="adj2" fmla="val 2159818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78DBD505-77B5-4E6A-872C-58E7F1F9385D}"/>
              </a:ext>
            </a:extLst>
          </p:cNvPr>
          <p:cNvSpPr/>
          <p:nvPr/>
        </p:nvSpPr>
        <p:spPr>
          <a:xfrm rot="19850334">
            <a:off x="6750972" y="489455"/>
            <a:ext cx="1187767" cy="3967381"/>
          </a:xfrm>
          <a:prstGeom prst="rightBrace">
            <a:avLst>
              <a:gd name="adj1" fmla="val 7950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437538-17FE-4D9C-8BA2-9659D9B92A44}"/>
              </a:ext>
            </a:extLst>
          </p:cNvPr>
          <p:cNvSpPr txBox="1"/>
          <p:nvPr/>
        </p:nvSpPr>
        <p:spPr>
          <a:xfrm>
            <a:off x="7907547" y="1754817"/>
            <a:ext cx="39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</a:t>
            </a:r>
            <a:endParaRPr lang="en-GB" sz="3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AD42DB-94D6-4DCD-A5A3-E01FB44BCE2A}"/>
              </a:ext>
            </a:extLst>
          </p:cNvPr>
          <p:cNvSpPr txBox="1"/>
          <p:nvPr/>
        </p:nvSpPr>
        <p:spPr>
          <a:xfrm>
            <a:off x="5495055" y="5150429"/>
            <a:ext cx="39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r</a:t>
            </a:r>
            <a:endParaRPr lang="en-GB" sz="3200" dirty="0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68A69ED2-633B-490B-AA6D-E29570E008A3}"/>
              </a:ext>
            </a:extLst>
          </p:cNvPr>
          <p:cNvSpPr/>
          <p:nvPr/>
        </p:nvSpPr>
        <p:spPr>
          <a:xfrm rot="5400000">
            <a:off x="5480008" y="2888547"/>
            <a:ext cx="449817" cy="3967381"/>
          </a:xfrm>
          <a:prstGeom prst="rightBrace">
            <a:avLst>
              <a:gd name="adj1" fmla="val 7950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F19754-756C-41A2-BBC3-A88EE86DD773}"/>
                  </a:ext>
                </a:extLst>
              </p:cNvPr>
              <p:cNvSpPr txBox="1"/>
              <p:nvPr/>
            </p:nvSpPr>
            <p:spPr>
              <a:xfrm>
                <a:off x="9141193" y="2603032"/>
                <a:ext cx="392391" cy="932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F19754-756C-41A2-BBC3-A88EE86D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193" y="2603032"/>
                <a:ext cx="392391" cy="932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11072B-1A0D-4BE6-8567-D18E5966B08B}"/>
                  </a:ext>
                </a:extLst>
              </p:cNvPr>
              <p:cNvSpPr txBox="1"/>
              <p:nvPr/>
            </p:nvSpPr>
            <p:spPr>
              <a:xfrm>
                <a:off x="9975575" y="2610775"/>
                <a:ext cx="392391" cy="932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11072B-1A0D-4BE6-8567-D18E5966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575" y="2610775"/>
                <a:ext cx="392391" cy="9323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82E27A56-C4B1-4299-95E6-67B10B775B3A}"/>
              </a:ext>
            </a:extLst>
          </p:cNvPr>
          <p:cNvSpPr txBox="1"/>
          <p:nvPr/>
        </p:nvSpPr>
        <p:spPr>
          <a:xfrm>
            <a:off x="9592320" y="2776829"/>
            <a:ext cx="32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=</a:t>
            </a:r>
            <a:endParaRPr lang="en-GB" sz="3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E2E5D4-FF74-4B66-B42B-88B81E369692}"/>
              </a:ext>
            </a:extLst>
          </p:cNvPr>
          <p:cNvSpPr txBox="1"/>
          <p:nvPr/>
        </p:nvSpPr>
        <p:spPr>
          <a:xfrm>
            <a:off x="2179992" y="5840787"/>
            <a:ext cx="741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⚠</a:t>
            </a:r>
            <a:r>
              <a:rPr lang="en-GB" sz="2800" dirty="0" err="1"/>
              <a:t>relativ</a:t>
            </a:r>
            <a:r>
              <a:rPr lang="en-GB" sz="2800" dirty="0"/>
              <a:t> </a:t>
            </a:r>
            <a:r>
              <a:rPr lang="en-GB" sz="2800" dirty="0" err="1"/>
              <a:t>nutzlos</a:t>
            </a:r>
            <a:r>
              <a:rPr lang="en-GB" sz="2800" dirty="0"/>
              <a:t> in </a:t>
            </a:r>
            <a:r>
              <a:rPr lang="en-GB" sz="2800" dirty="0" err="1"/>
              <a:t>Mittelstufenmathematik</a:t>
            </a:r>
            <a:r>
              <a:rPr lang="en-GB" sz="2800" dirty="0"/>
              <a:t>⚠</a:t>
            </a: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470615-25E1-4E98-9861-438E7D5E1C6A}"/>
                  </a:ext>
                </a:extLst>
              </p:cNvPr>
              <p:cNvSpPr txBox="1"/>
              <p:nvPr/>
            </p:nvSpPr>
            <p:spPr>
              <a:xfrm>
                <a:off x="7859108" y="2885984"/>
                <a:ext cx="4050277" cy="136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∴1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180°</m:t>
                          </m:r>
                        </m:num>
                        <m:den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470615-25E1-4E98-9861-438E7D5E1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108" y="2885984"/>
                <a:ext cx="4050277" cy="1364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A69CEC6-4B69-4FAB-AAB1-D4BAB78D94DD}"/>
                  </a:ext>
                </a:extLst>
              </p:cNvPr>
              <p:cNvSpPr txBox="1"/>
              <p:nvPr/>
            </p:nvSpPr>
            <p:spPr>
              <a:xfrm>
                <a:off x="8251296" y="2180427"/>
                <a:ext cx="365023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=360°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A69CEC6-4B69-4FAB-AAB1-D4BAB78D9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96" y="2180427"/>
                <a:ext cx="3650234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99385D70-9273-4B78-AEA8-844338A9ACDA}"/>
              </a:ext>
            </a:extLst>
          </p:cNvPr>
          <p:cNvSpPr txBox="1"/>
          <p:nvPr/>
        </p:nvSpPr>
        <p:spPr>
          <a:xfrm>
            <a:off x="89363" y="64075"/>
            <a:ext cx="34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++P.S.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44A90F-D989-4778-92DD-2CEEC4147BDE}"/>
                  </a:ext>
                </a:extLst>
              </p:cNvPr>
              <p:cNvSpPr txBox="1"/>
              <p:nvPr/>
            </p:nvSpPr>
            <p:spPr>
              <a:xfrm>
                <a:off x="5504945" y="5059588"/>
                <a:ext cx="324519" cy="1014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44A90F-D989-4778-92DD-2CEEC414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945" y="5059588"/>
                <a:ext cx="324519" cy="1014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2009DA9-6550-4256-B914-C14608869D99}"/>
                  </a:ext>
                </a:extLst>
              </p:cNvPr>
              <p:cNvSpPr txBox="1"/>
              <p:nvPr/>
            </p:nvSpPr>
            <p:spPr>
              <a:xfrm>
                <a:off x="7737068" y="1550830"/>
                <a:ext cx="1012746" cy="1014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2009DA9-6550-4256-B914-C14608869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68" y="1550830"/>
                <a:ext cx="1012746" cy="10143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D6820812-BC35-47EE-9285-7A51D87C16CE}"/>
              </a:ext>
            </a:extLst>
          </p:cNvPr>
          <p:cNvSpPr txBox="1"/>
          <p:nvPr/>
        </p:nvSpPr>
        <p:spPr>
          <a:xfrm>
            <a:off x="8526470" y="4846842"/>
            <a:ext cx="32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/</a:t>
            </a:r>
            <a:endParaRPr lang="en-GB" sz="3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DAD631-9113-4B4A-8DA5-7BBE79A19257}"/>
              </a:ext>
            </a:extLst>
          </p:cNvPr>
          <p:cNvSpPr txBox="1"/>
          <p:nvPr/>
        </p:nvSpPr>
        <p:spPr>
          <a:xfrm>
            <a:off x="9853145" y="4804758"/>
            <a:ext cx="32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=</a:t>
            </a:r>
            <a:endParaRPr lang="en-GB" sz="3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CDD766-3839-4178-BA1E-3806E3B6AE8F}"/>
              </a:ext>
            </a:extLst>
          </p:cNvPr>
          <p:cNvSpPr txBox="1"/>
          <p:nvPr/>
        </p:nvSpPr>
        <p:spPr>
          <a:xfrm>
            <a:off x="9209065" y="4794500"/>
            <a:ext cx="78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rad</a:t>
            </a:r>
            <a:endParaRPr lang="en-GB" sz="3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4FC244-E818-489A-991C-AE2D32846EA8}"/>
              </a:ext>
            </a:extLst>
          </p:cNvPr>
          <p:cNvSpPr txBox="1"/>
          <p:nvPr/>
        </p:nvSpPr>
        <p:spPr>
          <a:xfrm>
            <a:off x="7745604" y="4562754"/>
            <a:ext cx="1745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(      )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17255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5.55112E-17 L 0.00625 0.43773 " pathEditMode="relative" rAng="0" ptsTypes="AA">
                                      <p:cBhvr>
                                        <p:cTn id="1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0.26914 -0.07176 " pathEditMode="relative" rAng="0" ptsTypes="AA">
                                      <p:cBhvr>
                                        <p:cTn id="1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46106 0.16574 " pathEditMode="relative" rAng="0" ptsTypes="AA">
                                      <p:cBhvr>
                                        <p:cTn id="2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47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3" grpId="0"/>
      <p:bldP spid="13" grpId="1"/>
      <p:bldP spid="20" grpId="0"/>
      <p:bldP spid="20" grpId="1"/>
      <p:bldP spid="21" grpId="0"/>
      <p:bldP spid="21" grpId="1"/>
      <p:bldP spid="2" grpId="0" animBg="1"/>
      <p:bldP spid="2" grpId="1" animBg="1"/>
      <p:bldP spid="24" grpId="0" animBg="1"/>
      <p:bldP spid="24" grpId="1" animBg="1"/>
      <p:bldP spid="25" grpId="0" animBg="1"/>
      <p:bldP spid="25" grpId="1" animBg="1"/>
      <p:bldP spid="31" grpId="0"/>
      <p:bldP spid="31" grpId="1"/>
      <p:bldP spid="32" grpId="0"/>
      <p:bldP spid="32" grpId="1"/>
      <p:bldP spid="50" grpId="0" animBg="1"/>
      <p:bldP spid="51" grpId="0"/>
      <p:bldP spid="51" grpId="1"/>
      <p:bldP spid="51" grpId="2"/>
      <p:bldP spid="52" grpId="0" animBg="1"/>
      <p:bldP spid="54" grpId="0" animBg="1"/>
      <p:bldP spid="54" grpId="1" animBg="1"/>
      <p:bldP spid="55" grpId="0"/>
      <p:bldP spid="55" grpId="1"/>
      <p:bldP spid="56" grpId="0"/>
      <p:bldP spid="56" grpId="1"/>
      <p:bldP spid="57" grpId="0" animBg="1"/>
      <p:bldP spid="57" grpId="1" animBg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3" grpId="0"/>
      <p:bldP spid="64" grpId="0"/>
      <p:bldP spid="64" grpId="1"/>
      <p:bldP spid="65" grpId="0"/>
      <p:bldP spid="65" grpId="1"/>
      <p:bldP spid="65" grpId="2"/>
      <p:bldP spid="66" grpId="0"/>
      <p:bldP spid="66" grpId="1"/>
      <p:bldP spid="66" grpId="2"/>
      <p:bldP spid="67" grpId="0"/>
      <p:bldP spid="67" grpId="1"/>
      <p:bldP spid="68" grpId="0"/>
      <p:bldP spid="68" grpId="1"/>
      <p:bldP spid="69" grpId="0"/>
      <p:bldP spid="69" grpId="1"/>
      <p:bldP spid="71" grpId="0"/>
      <p:bldP spid="7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0F3E3F-30F1-4B60-9552-7E0FE0CB765C}"/>
              </a:ext>
            </a:extLst>
          </p:cNvPr>
          <p:cNvSpPr/>
          <p:nvPr/>
        </p:nvSpPr>
        <p:spPr>
          <a:xfrm>
            <a:off x="-171451" y="-19051"/>
            <a:ext cx="12534900" cy="7134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C246D-F01A-4728-AC53-55C6B9541B3A}"/>
              </a:ext>
            </a:extLst>
          </p:cNvPr>
          <p:cNvSpPr txBox="1"/>
          <p:nvPr/>
        </p:nvSpPr>
        <p:spPr>
          <a:xfrm>
            <a:off x="-39659" y="659538"/>
            <a:ext cx="1227130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Animation: BYEONGWOO KIM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Script</a:t>
            </a:r>
            <a:r>
              <a:rPr lang="de-DE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: BYEONGWOO KIM</a:t>
            </a:r>
          </a:p>
          <a:p>
            <a:pPr algn="ctr"/>
            <a:r>
              <a:rPr lang="en-GB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Møøse</a:t>
            </a:r>
            <a:r>
              <a:rPr lang="en-GB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trained by: BYEONGWOO KIM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Special </a:t>
            </a:r>
            <a:r>
              <a:rPr lang="en-GB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Møøse</a:t>
            </a:r>
            <a:r>
              <a:rPr lang="en-GB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Effects</a:t>
            </a:r>
            <a:r>
              <a:rPr lang="de-DE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: BYEONGWOO KIM</a:t>
            </a:r>
          </a:p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Large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møøse</a:t>
            </a:r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 on the left hand side of the screen in the third scene from the end,</a:t>
            </a:r>
          </a:p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given a thorough grounding in Latin, French and "O" Level Geography: BYEONGWOO KIM</a:t>
            </a:r>
          </a:p>
          <a:p>
            <a:pPr algn="ctr"/>
            <a:r>
              <a:rPr lang="en-GB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Møøses</a:t>
            </a:r>
            <a:r>
              <a:rPr lang="en-GB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' noses wiped by: BYEONGWOO KIM</a:t>
            </a:r>
          </a:p>
          <a:p>
            <a:pPr algn="ctr"/>
            <a:r>
              <a:rPr lang="en-GB" b="0" i="0" dirty="0" err="1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Møøse</a:t>
            </a:r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Costumes:BYEONWOO</a:t>
            </a:r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 KIM</a:t>
            </a:r>
          </a:p>
          <a:p>
            <a:pPr algn="ctr"/>
            <a:r>
              <a:rPr lang="en-GB" b="0" i="0" dirty="0" err="1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Møøse</a:t>
            </a:r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 Choreographed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by:BYEONGWOO</a:t>
            </a:r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 KIM</a:t>
            </a:r>
          </a:p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Miss Taylor's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Møøses</a:t>
            </a:r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by:BYEONGWOO</a:t>
            </a:r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 KIM</a:t>
            </a:r>
          </a:p>
          <a:p>
            <a:pPr algn="ctr"/>
            <a:r>
              <a:rPr lang="en-GB" b="0" i="0" dirty="0" err="1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Møøse</a:t>
            </a:r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 trained to mix concrete and sign complicated insurance forms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by:BYEONGWOO</a:t>
            </a:r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 KIM</a:t>
            </a:r>
          </a:p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Suggestive poses for the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Møøse</a:t>
            </a:r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 suggested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by:BYEONGWOO</a:t>
            </a:r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 KIM</a:t>
            </a:r>
          </a:p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Antler-care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by:BYEONGWOO</a:t>
            </a:r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 KIM</a:t>
            </a:r>
          </a:p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Assisted By: BYEONGWOO LLAMA III SY LLAMA MERLE Z. LLAMA IX KIM</a:t>
            </a:r>
          </a:p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Directed By 40 SPECIALLY TRAINED ECUADORIAN MOUNTAIN LLAMAS 6 VENEZUELAN</a:t>
            </a:r>
          </a:p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RED LLAMAS 142 MEXICAN WHOOPING LLAMAS</a:t>
            </a:r>
          </a:p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14 NORTH CHILEAN GUANACOS (CLOSELY RELATED TO THE LLAMA)</a:t>
            </a:r>
          </a:p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REG LLAMA OF BRIXTON 76000 BATTERY LLAMAS FROM "LLAMA-FRESH" FARMS LTD. NEAR PARAGUAY</a:t>
            </a:r>
          </a:p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궁서" panose="02030600000101010101" pitchFamily="18" charset="-127"/>
                <a:ea typeface="궁서" panose="02030600000101010101" pitchFamily="18" charset="-127"/>
              </a:rPr>
              <a:t>And BYEONGWOO KIM&amp; BYEONGWOO KIM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Background Music: </a:t>
            </a:r>
            <a:r>
              <a:rPr lang="en-GB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Gísli</a:t>
            </a:r>
            <a:r>
              <a:rPr lang="en-GB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Gunnarsson</a:t>
            </a:r>
            <a:endParaRPr lang="en-GB" b="0" i="0" dirty="0">
              <a:solidFill>
                <a:schemeClr val="bg1"/>
              </a:solidFill>
              <a:effectLst/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GB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EC8F8B0-103C-4A3B-8BAD-F796E02B2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6" y="0"/>
            <a:ext cx="1060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666411F-5497-4877-9EE2-779D15E967C3}"/>
              </a:ext>
            </a:extLst>
          </p:cNvPr>
          <p:cNvSpPr/>
          <p:nvPr/>
        </p:nvSpPr>
        <p:spPr>
          <a:xfrm>
            <a:off x="3628711" y="1011711"/>
            <a:ext cx="5164995" cy="51649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694A30-1CC6-4540-A5A1-0C942BD4FC36}"/>
              </a:ext>
            </a:extLst>
          </p:cNvPr>
          <p:cNvCxnSpPr>
            <a:cxnSpLocks/>
          </p:cNvCxnSpPr>
          <p:nvPr/>
        </p:nvCxnSpPr>
        <p:spPr>
          <a:xfrm>
            <a:off x="6196176" y="1008000"/>
            <a:ext cx="0" cy="5164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DCC2CB-3A87-413F-87D3-86BC1FC1F77F}"/>
              </a:ext>
            </a:extLst>
          </p:cNvPr>
          <p:cNvCxnSpPr>
            <a:cxnSpLocks/>
          </p:cNvCxnSpPr>
          <p:nvPr/>
        </p:nvCxnSpPr>
        <p:spPr>
          <a:xfrm>
            <a:off x="6532262" y="1011710"/>
            <a:ext cx="0" cy="51649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470443-C2C1-4DD4-8394-6D8B1D15FC7F}"/>
              </a:ext>
            </a:extLst>
          </p:cNvPr>
          <p:cNvCxnSpPr>
            <a:cxnSpLocks/>
          </p:cNvCxnSpPr>
          <p:nvPr/>
        </p:nvCxnSpPr>
        <p:spPr>
          <a:xfrm>
            <a:off x="6854878" y="1101920"/>
            <a:ext cx="0" cy="50408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FB79C2-B1A4-49CE-9973-3EE8EB15D0EF}"/>
              </a:ext>
            </a:extLst>
          </p:cNvPr>
          <p:cNvCxnSpPr>
            <a:cxnSpLocks/>
          </p:cNvCxnSpPr>
          <p:nvPr/>
        </p:nvCxnSpPr>
        <p:spPr>
          <a:xfrm>
            <a:off x="7177495" y="1227115"/>
            <a:ext cx="0" cy="47914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B544C9-473D-4952-8D1C-2709B989E3B7}"/>
              </a:ext>
            </a:extLst>
          </p:cNvPr>
          <p:cNvCxnSpPr>
            <a:cxnSpLocks/>
          </p:cNvCxnSpPr>
          <p:nvPr/>
        </p:nvCxnSpPr>
        <p:spPr>
          <a:xfrm>
            <a:off x="7500111" y="1340926"/>
            <a:ext cx="0" cy="44955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A47CB-1A28-414B-B8E2-38E54918919E}"/>
              </a:ext>
            </a:extLst>
          </p:cNvPr>
          <p:cNvCxnSpPr>
            <a:cxnSpLocks/>
          </p:cNvCxnSpPr>
          <p:nvPr/>
        </p:nvCxnSpPr>
        <p:spPr>
          <a:xfrm>
            <a:off x="7822729" y="1568550"/>
            <a:ext cx="0" cy="4040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06FB56-5E17-4540-AA9B-4798013C0419}"/>
              </a:ext>
            </a:extLst>
          </p:cNvPr>
          <p:cNvCxnSpPr>
            <a:cxnSpLocks/>
          </p:cNvCxnSpPr>
          <p:nvPr/>
        </p:nvCxnSpPr>
        <p:spPr>
          <a:xfrm>
            <a:off x="8145346" y="1944129"/>
            <a:ext cx="0" cy="33119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17BA76-BFA7-4C04-99B3-E25B5EAB2C9C}"/>
              </a:ext>
            </a:extLst>
          </p:cNvPr>
          <p:cNvCxnSpPr>
            <a:cxnSpLocks/>
          </p:cNvCxnSpPr>
          <p:nvPr/>
        </p:nvCxnSpPr>
        <p:spPr>
          <a:xfrm>
            <a:off x="8467963" y="2308328"/>
            <a:ext cx="0" cy="2503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51E172-782F-47B0-A7ED-E2820B4FF185}"/>
              </a:ext>
            </a:extLst>
          </p:cNvPr>
          <p:cNvCxnSpPr>
            <a:cxnSpLocks/>
          </p:cNvCxnSpPr>
          <p:nvPr/>
        </p:nvCxnSpPr>
        <p:spPr>
          <a:xfrm>
            <a:off x="5887028" y="1024045"/>
            <a:ext cx="0" cy="51649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5A769C-29B9-495A-BA9B-61C8B88C9A20}"/>
              </a:ext>
            </a:extLst>
          </p:cNvPr>
          <p:cNvCxnSpPr>
            <a:cxnSpLocks/>
          </p:cNvCxnSpPr>
          <p:nvPr/>
        </p:nvCxnSpPr>
        <p:spPr>
          <a:xfrm>
            <a:off x="5564412" y="1068295"/>
            <a:ext cx="0" cy="50408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AA12AE-2E63-4565-BA5C-52F1AF90F8A0}"/>
              </a:ext>
            </a:extLst>
          </p:cNvPr>
          <p:cNvCxnSpPr>
            <a:cxnSpLocks/>
          </p:cNvCxnSpPr>
          <p:nvPr/>
        </p:nvCxnSpPr>
        <p:spPr>
          <a:xfrm>
            <a:off x="5241795" y="1226596"/>
            <a:ext cx="0" cy="47914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8054DC-D936-4AF5-90BB-677F4DA3A96A}"/>
              </a:ext>
            </a:extLst>
          </p:cNvPr>
          <p:cNvCxnSpPr>
            <a:cxnSpLocks/>
          </p:cNvCxnSpPr>
          <p:nvPr/>
        </p:nvCxnSpPr>
        <p:spPr>
          <a:xfrm>
            <a:off x="4919177" y="1346616"/>
            <a:ext cx="0" cy="44955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93EC5F-16E0-4A68-8B01-96D7A8E96C42}"/>
              </a:ext>
            </a:extLst>
          </p:cNvPr>
          <p:cNvCxnSpPr>
            <a:cxnSpLocks/>
          </p:cNvCxnSpPr>
          <p:nvPr/>
        </p:nvCxnSpPr>
        <p:spPr>
          <a:xfrm>
            <a:off x="3951328" y="2370407"/>
            <a:ext cx="0" cy="2503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55891C-32C4-45A5-B6C0-DB02D0A46DCF}"/>
              </a:ext>
            </a:extLst>
          </p:cNvPr>
          <p:cNvCxnSpPr>
            <a:cxnSpLocks/>
          </p:cNvCxnSpPr>
          <p:nvPr/>
        </p:nvCxnSpPr>
        <p:spPr>
          <a:xfrm>
            <a:off x="4273944" y="1966375"/>
            <a:ext cx="0" cy="329069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90E5CD-2761-4E97-9EBA-3D739EB61D1E}"/>
              </a:ext>
            </a:extLst>
          </p:cNvPr>
          <p:cNvCxnSpPr>
            <a:cxnSpLocks/>
          </p:cNvCxnSpPr>
          <p:nvPr/>
        </p:nvCxnSpPr>
        <p:spPr>
          <a:xfrm>
            <a:off x="4596561" y="1562859"/>
            <a:ext cx="0" cy="40004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6010C7B-6FFC-4691-894A-833966C302F7}"/>
              </a:ext>
            </a:extLst>
          </p:cNvPr>
          <p:cNvCxnSpPr>
            <a:cxnSpLocks/>
          </p:cNvCxnSpPr>
          <p:nvPr/>
        </p:nvCxnSpPr>
        <p:spPr>
          <a:xfrm rot="16200000">
            <a:off x="6254372" y="400580"/>
            <a:ext cx="0" cy="50408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098E69-8DE1-409C-9F83-D03BDEECA818}"/>
              </a:ext>
            </a:extLst>
          </p:cNvPr>
          <p:cNvCxnSpPr>
            <a:cxnSpLocks/>
          </p:cNvCxnSpPr>
          <p:nvPr/>
        </p:nvCxnSpPr>
        <p:spPr>
          <a:xfrm rot="16200000">
            <a:off x="6254890" y="202640"/>
            <a:ext cx="0" cy="47914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50D56B3-E6F9-4BB8-83BE-2D518723879D}"/>
              </a:ext>
            </a:extLst>
          </p:cNvPr>
          <p:cNvCxnSpPr>
            <a:cxnSpLocks/>
          </p:cNvCxnSpPr>
          <p:nvPr/>
        </p:nvCxnSpPr>
        <p:spPr>
          <a:xfrm rot="16200000">
            <a:off x="6220747" y="27978"/>
            <a:ext cx="0" cy="44955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9756D-07FF-4C44-90F8-695CC29E9955}"/>
              </a:ext>
            </a:extLst>
          </p:cNvPr>
          <p:cNvCxnSpPr>
            <a:cxnSpLocks/>
          </p:cNvCxnSpPr>
          <p:nvPr/>
        </p:nvCxnSpPr>
        <p:spPr>
          <a:xfrm rot="16200000">
            <a:off x="6220747" y="-67015"/>
            <a:ext cx="0" cy="4040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AC13E82-94D7-4800-809C-B8572E30F645}"/>
              </a:ext>
            </a:extLst>
          </p:cNvPr>
          <p:cNvCxnSpPr>
            <a:cxnSpLocks/>
          </p:cNvCxnSpPr>
          <p:nvPr/>
        </p:nvCxnSpPr>
        <p:spPr>
          <a:xfrm rot="16200000">
            <a:off x="6232128" y="-25433"/>
            <a:ext cx="0" cy="33119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2BBDC7-3B0B-47D7-A1C6-4194D6CFB0E0}"/>
              </a:ext>
            </a:extLst>
          </p:cNvPr>
          <p:cNvCxnSpPr>
            <a:cxnSpLocks/>
          </p:cNvCxnSpPr>
          <p:nvPr/>
        </p:nvCxnSpPr>
        <p:spPr>
          <a:xfrm rot="16200000">
            <a:off x="6192294" y="83691"/>
            <a:ext cx="0" cy="2503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9CF403-BC7D-4C6F-B93B-89F7311997D5}"/>
              </a:ext>
            </a:extLst>
          </p:cNvPr>
          <p:cNvCxnSpPr>
            <a:cxnSpLocks/>
          </p:cNvCxnSpPr>
          <p:nvPr/>
        </p:nvCxnSpPr>
        <p:spPr>
          <a:xfrm rot="16200000">
            <a:off x="6238575" y="1306353"/>
            <a:ext cx="0" cy="51649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9CCDB15-DAA1-485D-A113-E7C74190FE61}"/>
              </a:ext>
            </a:extLst>
          </p:cNvPr>
          <p:cNvCxnSpPr>
            <a:cxnSpLocks/>
          </p:cNvCxnSpPr>
          <p:nvPr/>
        </p:nvCxnSpPr>
        <p:spPr>
          <a:xfrm rot="16200000">
            <a:off x="6220747" y="1691048"/>
            <a:ext cx="0" cy="50408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F93FA59-E23C-4FCF-8E79-8FC309F5AC6F}"/>
              </a:ext>
            </a:extLst>
          </p:cNvPr>
          <p:cNvCxnSpPr>
            <a:cxnSpLocks/>
          </p:cNvCxnSpPr>
          <p:nvPr/>
        </p:nvCxnSpPr>
        <p:spPr>
          <a:xfrm rot="16200000">
            <a:off x="6254372" y="2138339"/>
            <a:ext cx="0" cy="47914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B82D277-75C4-41D5-8729-EE1B26880384}"/>
              </a:ext>
            </a:extLst>
          </p:cNvPr>
          <p:cNvCxnSpPr>
            <a:cxnSpLocks/>
          </p:cNvCxnSpPr>
          <p:nvPr/>
        </p:nvCxnSpPr>
        <p:spPr>
          <a:xfrm rot="16200000">
            <a:off x="6226437" y="2608913"/>
            <a:ext cx="0" cy="44955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F8E87E-BDD1-41B5-A01E-3048C0D1302C}"/>
              </a:ext>
            </a:extLst>
          </p:cNvPr>
          <p:cNvCxnSpPr>
            <a:cxnSpLocks/>
          </p:cNvCxnSpPr>
          <p:nvPr/>
        </p:nvCxnSpPr>
        <p:spPr>
          <a:xfrm rot="16200000">
            <a:off x="6254372" y="4572619"/>
            <a:ext cx="0" cy="2503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EC6EC8-1E68-439B-BA7D-942E45C82D67}"/>
              </a:ext>
            </a:extLst>
          </p:cNvPr>
          <p:cNvCxnSpPr>
            <a:cxnSpLocks/>
          </p:cNvCxnSpPr>
          <p:nvPr/>
        </p:nvCxnSpPr>
        <p:spPr>
          <a:xfrm rot="16200000">
            <a:off x="6243752" y="3856590"/>
            <a:ext cx="0" cy="329069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5617BD5-8A1B-4447-8329-EEA6FFB0AD6E}"/>
              </a:ext>
            </a:extLst>
          </p:cNvPr>
          <p:cNvCxnSpPr>
            <a:cxnSpLocks/>
          </p:cNvCxnSpPr>
          <p:nvPr/>
        </p:nvCxnSpPr>
        <p:spPr>
          <a:xfrm rot="16200000">
            <a:off x="6195117" y="3179094"/>
            <a:ext cx="0" cy="40004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C6EE80-5833-4677-940F-A998C3713529}"/>
              </a:ext>
            </a:extLst>
          </p:cNvPr>
          <p:cNvCxnSpPr>
            <a:cxnSpLocks/>
          </p:cNvCxnSpPr>
          <p:nvPr/>
        </p:nvCxnSpPr>
        <p:spPr>
          <a:xfrm>
            <a:off x="8840204" y="994619"/>
            <a:ext cx="0" cy="25453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505C5A90-810D-49D8-BF28-3C8195760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3436" r="28638" b="16666"/>
          <a:stretch/>
        </p:blipFill>
        <p:spPr>
          <a:xfrm>
            <a:off x="1848810" y="382972"/>
            <a:ext cx="8810259" cy="6109148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012CE-82F1-451D-B857-6683AA95687B}"/>
              </a:ext>
            </a:extLst>
          </p:cNvPr>
          <p:cNvCxnSpPr>
            <a:cxnSpLocks/>
          </p:cNvCxnSpPr>
          <p:nvPr/>
        </p:nvCxnSpPr>
        <p:spPr>
          <a:xfrm rot="16200000">
            <a:off x="6226240" y="661118"/>
            <a:ext cx="0" cy="51649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25F0474-0CA2-44F9-B309-EA8D8BBF0BAA}"/>
              </a:ext>
            </a:extLst>
          </p:cNvPr>
          <p:cNvCxnSpPr>
            <a:cxnSpLocks/>
          </p:cNvCxnSpPr>
          <p:nvPr/>
        </p:nvCxnSpPr>
        <p:spPr>
          <a:xfrm rot="16200000">
            <a:off x="6211208" y="972000"/>
            <a:ext cx="0" cy="5164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CFD1A-9A49-4797-9E0D-436D27045546}"/>
              </a:ext>
            </a:extLst>
          </p:cNvPr>
          <p:cNvGrpSpPr/>
          <p:nvPr/>
        </p:nvGrpSpPr>
        <p:grpSpPr>
          <a:xfrm flipV="1">
            <a:off x="3628709" y="3495352"/>
            <a:ext cx="5180030" cy="115371"/>
            <a:chOff x="5564412" y="1250392"/>
            <a:chExt cx="5169604" cy="10477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6A2FE79-C604-4C08-A84B-34877D72F957}"/>
                </a:ext>
              </a:extLst>
            </p:cNvPr>
            <p:cNvSpPr/>
            <p:nvPr/>
          </p:nvSpPr>
          <p:spPr>
            <a:xfrm flipV="1">
              <a:off x="10629242" y="1250392"/>
              <a:ext cx="104774" cy="104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D5F71A-BFF1-4C26-AB1B-D8AFCB50F757}"/>
                </a:ext>
              </a:extLst>
            </p:cNvPr>
            <p:cNvGrpSpPr/>
            <p:nvPr/>
          </p:nvGrpSpPr>
          <p:grpSpPr>
            <a:xfrm>
              <a:off x="5564412" y="1296765"/>
              <a:ext cx="5146142" cy="5771"/>
              <a:chOff x="5209423" y="817729"/>
              <a:chExt cx="5146142" cy="5771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572E4EF-FCF6-4E97-A509-3E40C93131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8099" y="823500"/>
                <a:ext cx="256746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8D8EAB-127A-4C93-BDB3-792C16D05A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9423" y="817729"/>
                <a:ext cx="2567466" cy="0"/>
              </a:xfrm>
              <a:prstGeom prst="line">
                <a:avLst/>
              </a:prstGeom>
              <a:ln w="0">
                <a:solidFill>
                  <a:srgbClr val="FF0000">
                    <a:alpha val="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2543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6000" decel="1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0.08346 -0.0004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accel="4000" decel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46 -0.00046 L -0.37461 0.0002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CF93C058-2D9F-4016-93AF-F9FB008C9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14500"/>
            <a:ext cx="12192000" cy="342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A99679-25B5-4479-A960-E49832C3F459}"/>
              </a:ext>
            </a:extLst>
          </p:cNvPr>
          <p:cNvSpPr/>
          <p:nvPr/>
        </p:nvSpPr>
        <p:spPr>
          <a:xfrm>
            <a:off x="6096000" y="2234153"/>
            <a:ext cx="5175738" cy="2724346"/>
          </a:xfrm>
          <a:prstGeom prst="rect">
            <a:avLst/>
          </a:prstGeom>
          <a:noFill/>
          <a:ln w="76200">
            <a:solidFill>
              <a:srgbClr val="0B0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A49C4FE-B71A-4F96-8FD0-83D45039F683}"/>
              </a:ext>
            </a:extLst>
          </p:cNvPr>
          <p:cNvSpPr/>
          <p:nvPr/>
        </p:nvSpPr>
        <p:spPr>
          <a:xfrm>
            <a:off x="6172198" y="2741290"/>
            <a:ext cx="5125916" cy="1669950"/>
          </a:xfrm>
          <a:custGeom>
            <a:avLst/>
            <a:gdLst>
              <a:gd name="connsiteX0" fmla="*/ 0 w 5125916"/>
              <a:gd name="connsiteY0" fmla="*/ 766841 h 1669950"/>
              <a:gd name="connsiteX1" fmla="*/ 1310054 w 5125916"/>
              <a:gd name="connsiteY1" fmla="*/ 10702 h 1669950"/>
              <a:gd name="connsiteX2" fmla="*/ 2963008 w 5125916"/>
              <a:gd name="connsiteY2" fmla="*/ 1268002 h 1669950"/>
              <a:gd name="connsiteX3" fmla="*/ 3736731 w 5125916"/>
              <a:gd name="connsiteY3" fmla="*/ 1663656 h 1669950"/>
              <a:gd name="connsiteX4" fmla="*/ 4440116 w 5125916"/>
              <a:gd name="connsiteY4" fmla="*/ 1461433 h 1669950"/>
              <a:gd name="connsiteX5" fmla="*/ 5125916 w 5125916"/>
              <a:gd name="connsiteY5" fmla="*/ 828387 h 16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25916" h="1669950">
                <a:moveTo>
                  <a:pt x="0" y="766841"/>
                </a:moveTo>
                <a:cubicBezTo>
                  <a:pt x="408109" y="347008"/>
                  <a:pt x="816219" y="-72825"/>
                  <a:pt x="1310054" y="10702"/>
                </a:cubicBezTo>
                <a:cubicBezTo>
                  <a:pt x="1803889" y="94229"/>
                  <a:pt x="2558562" y="992510"/>
                  <a:pt x="2963008" y="1268002"/>
                </a:cubicBezTo>
                <a:cubicBezTo>
                  <a:pt x="3367454" y="1543494"/>
                  <a:pt x="3490546" y="1631418"/>
                  <a:pt x="3736731" y="1663656"/>
                </a:cubicBezTo>
                <a:cubicBezTo>
                  <a:pt x="3982916" y="1695894"/>
                  <a:pt x="4208585" y="1600644"/>
                  <a:pt x="4440116" y="1461433"/>
                </a:cubicBezTo>
                <a:cubicBezTo>
                  <a:pt x="4671647" y="1322222"/>
                  <a:pt x="5125916" y="828387"/>
                  <a:pt x="5125916" y="82838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CDB31B-2099-40D3-994A-3F7FB4302B58}"/>
              </a:ext>
            </a:extLst>
          </p:cNvPr>
          <p:cNvSpPr/>
          <p:nvPr/>
        </p:nvSpPr>
        <p:spPr>
          <a:xfrm>
            <a:off x="3628711" y="1011711"/>
            <a:ext cx="5164995" cy="51649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80968F-02FB-4ADB-B006-F737D6CD4F2E}"/>
              </a:ext>
            </a:extLst>
          </p:cNvPr>
          <p:cNvCxnSpPr>
            <a:cxnSpLocks/>
          </p:cNvCxnSpPr>
          <p:nvPr/>
        </p:nvCxnSpPr>
        <p:spPr>
          <a:xfrm>
            <a:off x="6196176" y="1008000"/>
            <a:ext cx="0" cy="5164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9BAEFE-B141-4F96-9982-7AECED73DD7E}"/>
              </a:ext>
            </a:extLst>
          </p:cNvPr>
          <p:cNvCxnSpPr>
            <a:cxnSpLocks/>
          </p:cNvCxnSpPr>
          <p:nvPr/>
        </p:nvCxnSpPr>
        <p:spPr>
          <a:xfrm>
            <a:off x="6532262" y="1011710"/>
            <a:ext cx="0" cy="51649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3F9C7A-6AF4-449C-A88C-8F2A30A045BA}"/>
              </a:ext>
            </a:extLst>
          </p:cNvPr>
          <p:cNvCxnSpPr>
            <a:cxnSpLocks/>
          </p:cNvCxnSpPr>
          <p:nvPr/>
        </p:nvCxnSpPr>
        <p:spPr>
          <a:xfrm>
            <a:off x="6854878" y="1101920"/>
            <a:ext cx="0" cy="50408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1CA810-78DA-4A03-8E00-0814D53B2F64}"/>
              </a:ext>
            </a:extLst>
          </p:cNvPr>
          <p:cNvCxnSpPr>
            <a:cxnSpLocks/>
          </p:cNvCxnSpPr>
          <p:nvPr/>
        </p:nvCxnSpPr>
        <p:spPr>
          <a:xfrm>
            <a:off x="7177495" y="1227115"/>
            <a:ext cx="0" cy="47914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1DDA61-9ACF-4C33-A2FE-25B0987FC342}"/>
              </a:ext>
            </a:extLst>
          </p:cNvPr>
          <p:cNvCxnSpPr>
            <a:cxnSpLocks/>
          </p:cNvCxnSpPr>
          <p:nvPr/>
        </p:nvCxnSpPr>
        <p:spPr>
          <a:xfrm>
            <a:off x="7500111" y="1340926"/>
            <a:ext cx="0" cy="44955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FD5622-5954-4A30-9446-5FE13CED9871}"/>
              </a:ext>
            </a:extLst>
          </p:cNvPr>
          <p:cNvCxnSpPr>
            <a:cxnSpLocks/>
          </p:cNvCxnSpPr>
          <p:nvPr/>
        </p:nvCxnSpPr>
        <p:spPr>
          <a:xfrm>
            <a:off x="7822729" y="1568550"/>
            <a:ext cx="0" cy="4040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95FF6-B4E7-4A1E-81A0-3BEE1C9CFD0F}"/>
              </a:ext>
            </a:extLst>
          </p:cNvPr>
          <p:cNvCxnSpPr>
            <a:cxnSpLocks/>
          </p:cNvCxnSpPr>
          <p:nvPr/>
        </p:nvCxnSpPr>
        <p:spPr>
          <a:xfrm>
            <a:off x="8145346" y="1944129"/>
            <a:ext cx="0" cy="33119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D6841A-EBFA-4045-B9A3-22BFCB5006FF}"/>
              </a:ext>
            </a:extLst>
          </p:cNvPr>
          <p:cNvCxnSpPr>
            <a:cxnSpLocks/>
          </p:cNvCxnSpPr>
          <p:nvPr/>
        </p:nvCxnSpPr>
        <p:spPr>
          <a:xfrm>
            <a:off x="8467963" y="2308328"/>
            <a:ext cx="0" cy="2503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6877A5-8773-489F-A19B-379B26F4A74B}"/>
              </a:ext>
            </a:extLst>
          </p:cNvPr>
          <p:cNvCxnSpPr>
            <a:cxnSpLocks/>
          </p:cNvCxnSpPr>
          <p:nvPr/>
        </p:nvCxnSpPr>
        <p:spPr>
          <a:xfrm>
            <a:off x="5887028" y="1024045"/>
            <a:ext cx="0" cy="51649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C69651-7B24-4594-8130-7515FC11F616}"/>
              </a:ext>
            </a:extLst>
          </p:cNvPr>
          <p:cNvCxnSpPr>
            <a:cxnSpLocks/>
          </p:cNvCxnSpPr>
          <p:nvPr/>
        </p:nvCxnSpPr>
        <p:spPr>
          <a:xfrm>
            <a:off x="5564412" y="1068295"/>
            <a:ext cx="0" cy="50408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C70CAF-07EA-473B-BCAC-E1C671087E16}"/>
              </a:ext>
            </a:extLst>
          </p:cNvPr>
          <p:cNvCxnSpPr>
            <a:cxnSpLocks/>
          </p:cNvCxnSpPr>
          <p:nvPr/>
        </p:nvCxnSpPr>
        <p:spPr>
          <a:xfrm>
            <a:off x="5241795" y="1226596"/>
            <a:ext cx="0" cy="47914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E8D427-F59C-43CF-80EC-E5EBC1993EE1}"/>
              </a:ext>
            </a:extLst>
          </p:cNvPr>
          <p:cNvCxnSpPr>
            <a:cxnSpLocks/>
          </p:cNvCxnSpPr>
          <p:nvPr/>
        </p:nvCxnSpPr>
        <p:spPr>
          <a:xfrm>
            <a:off x="4919177" y="1346616"/>
            <a:ext cx="0" cy="44955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39B657-631E-48C3-A6B2-FA95068DD42F}"/>
              </a:ext>
            </a:extLst>
          </p:cNvPr>
          <p:cNvCxnSpPr>
            <a:cxnSpLocks/>
          </p:cNvCxnSpPr>
          <p:nvPr/>
        </p:nvCxnSpPr>
        <p:spPr>
          <a:xfrm>
            <a:off x="3951328" y="2370407"/>
            <a:ext cx="0" cy="2503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CCA852-9DF0-4FD0-AA79-059A301F5BC2}"/>
              </a:ext>
            </a:extLst>
          </p:cNvPr>
          <p:cNvCxnSpPr>
            <a:cxnSpLocks/>
          </p:cNvCxnSpPr>
          <p:nvPr/>
        </p:nvCxnSpPr>
        <p:spPr>
          <a:xfrm>
            <a:off x="4273944" y="1966375"/>
            <a:ext cx="0" cy="329069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D9F92A-664A-4E24-9208-1CB4F1B42FF0}"/>
              </a:ext>
            </a:extLst>
          </p:cNvPr>
          <p:cNvCxnSpPr>
            <a:cxnSpLocks/>
          </p:cNvCxnSpPr>
          <p:nvPr/>
        </p:nvCxnSpPr>
        <p:spPr>
          <a:xfrm>
            <a:off x="4596561" y="1562859"/>
            <a:ext cx="0" cy="40004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9DD076-72EA-4618-A59C-AE4C04C22EF0}"/>
              </a:ext>
            </a:extLst>
          </p:cNvPr>
          <p:cNvCxnSpPr>
            <a:cxnSpLocks/>
          </p:cNvCxnSpPr>
          <p:nvPr/>
        </p:nvCxnSpPr>
        <p:spPr>
          <a:xfrm rot="16200000">
            <a:off x="6254372" y="400580"/>
            <a:ext cx="0" cy="50408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56C175-2604-4160-A5B9-20BBA62E949C}"/>
              </a:ext>
            </a:extLst>
          </p:cNvPr>
          <p:cNvCxnSpPr>
            <a:cxnSpLocks/>
          </p:cNvCxnSpPr>
          <p:nvPr/>
        </p:nvCxnSpPr>
        <p:spPr>
          <a:xfrm rot="16200000">
            <a:off x="6254890" y="202640"/>
            <a:ext cx="0" cy="47914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FBA68D-6D71-4245-96DB-A4873C4C8AF6}"/>
              </a:ext>
            </a:extLst>
          </p:cNvPr>
          <p:cNvCxnSpPr>
            <a:cxnSpLocks/>
          </p:cNvCxnSpPr>
          <p:nvPr/>
        </p:nvCxnSpPr>
        <p:spPr>
          <a:xfrm rot="16200000">
            <a:off x="6220747" y="27978"/>
            <a:ext cx="0" cy="44955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922E4D-B686-4C0B-8172-BA2C3D85A74C}"/>
              </a:ext>
            </a:extLst>
          </p:cNvPr>
          <p:cNvCxnSpPr>
            <a:cxnSpLocks/>
          </p:cNvCxnSpPr>
          <p:nvPr/>
        </p:nvCxnSpPr>
        <p:spPr>
          <a:xfrm rot="16200000">
            <a:off x="6220747" y="-67015"/>
            <a:ext cx="0" cy="4040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E3171E-6F19-401D-81D9-F56BCF0AC05D}"/>
              </a:ext>
            </a:extLst>
          </p:cNvPr>
          <p:cNvCxnSpPr>
            <a:cxnSpLocks/>
          </p:cNvCxnSpPr>
          <p:nvPr/>
        </p:nvCxnSpPr>
        <p:spPr>
          <a:xfrm rot="16200000">
            <a:off x="6232128" y="-25433"/>
            <a:ext cx="0" cy="33119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60319C-98BF-4722-B589-8F30BE208AB9}"/>
              </a:ext>
            </a:extLst>
          </p:cNvPr>
          <p:cNvCxnSpPr>
            <a:cxnSpLocks/>
          </p:cNvCxnSpPr>
          <p:nvPr/>
        </p:nvCxnSpPr>
        <p:spPr>
          <a:xfrm rot="16200000">
            <a:off x="6192294" y="83691"/>
            <a:ext cx="0" cy="2503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555ADA-27EA-44B9-83B0-A8C932991BD8}"/>
              </a:ext>
            </a:extLst>
          </p:cNvPr>
          <p:cNvCxnSpPr>
            <a:cxnSpLocks/>
          </p:cNvCxnSpPr>
          <p:nvPr/>
        </p:nvCxnSpPr>
        <p:spPr>
          <a:xfrm rot="16200000">
            <a:off x="6238575" y="1306353"/>
            <a:ext cx="0" cy="51649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449805-FC83-427B-89F5-18500EAB5032}"/>
              </a:ext>
            </a:extLst>
          </p:cNvPr>
          <p:cNvCxnSpPr>
            <a:cxnSpLocks/>
          </p:cNvCxnSpPr>
          <p:nvPr/>
        </p:nvCxnSpPr>
        <p:spPr>
          <a:xfrm rot="16200000">
            <a:off x="6220747" y="1691048"/>
            <a:ext cx="0" cy="50408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A9843B-0D55-48D4-9EA3-F382FB081B66}"/>
              </a:ext>
            </a:extLst>
          </p:cNvPr>
          <p:cNvCxnSpPr>
            <a:cxnSpLocks/>
          </p:cNvCxnSpPr>
          <p:nvPr/>
        </p:nvCxnSpPr>
        <p:spPr>
          <a:xfrm rot="16200000">
            <a:off x="6254372" y="2138339"/>
            <a:ext cx="0" cy="47914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1F0568-AC2E-4D33-8C75-6B0F384E25F3}"/>
              </a:ext>
            </a:extLst>
          </p:cNvPr>
          <p:cNvCxnSpPr>
            <a:cxnSpLocks/>
          </p:cNvCxnSpPr>
          <p:nvPr/>
        </p:nvCxnSpPr>
        <p:spPr>
          <a:xfrm rot="16200000">
            <a:off x="6226437" y="2608913"/>
            <a:ext cx="0" cy="44955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FDF164-847A-493F-9704-5C32857723BC}"/>
              </a:ext>
            </a:extLst>
          </p:cNvPr>
          <p:cNvCxnSpPr>
            <a:cxnSpLocks/>
          </p:cNvCxnSpPr>
          <p:nvPr/>
        </p:nvCxnSpPr>
        <p:spPr>
          <a:xfrm rot="16200000">
            <a:off x="6254372" y="4572619"/>
            <a:ext cx="0" cy="2503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03C449-AF58-4060-B015-F2DA1B14B57D}"/>
              </a:ext>
            </a:extLst>
          </p:cNvPr>
          <p:cNvCxnSpPr>
            <a:cxnSpLocks/>
          </p:cNvCxnSpPr>
          <p:nvPr/>
        </p:nvCxnSpPr>
        <p:spPr>
          <a:xfrm rot="16200000">
            <a:off x="6243752" y="3856590"/>
            <a:ext cx="0" cy="329069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C7F5DD-7A3F-4292-8540-106F8AD04E90}"/>
              </a:ext>
            </a:extLst>
          </p:cNvPr>
          <p:cNvCxnSpPr>
            <a:cxnSpLocks/>
          </p:cNvCxnSpPr>
          <p:nvPr/>
        </p:nvCxnSpPr>
        <p:spPr>
          <a:xfrm rot="16200000">
            <a:off x="6195117" y="3179094"/>
            <a:ext cx="0" cy="40004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D43C70-8E39-467A-B3E1-EF56A62D070D}"/>
              </a:ext>
            </a:extLst>
          </p:cNvPr>
          <p:cNvCxnSpPr>
            <a:cxnSpLocks/>
          </p:cNvCxnSpPr>
          <p:nvPr/>
        </p:nvCxnSpPr>
        <p:spPr>
          <a:xfrm>
            <a:off x="8840204" y="994619"/>
            <a:ext cx="0" cy="25453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9BD29D-017E-45F3-A012-B5EFA19B265C}"/>
              </a:ext>
            </a:extLst>
          </p:cNvPr>
          <p:cNvCxnSpPr>
            <a:cxnSpLocks/>
          </p:cNvCxnSpPr>
          <p:nvPr/>
        </p:nvCxnSpPr>
        <p:spPr>
          <a:xfrm>
            <a:off x="3594137" y="3537388"/>
            <a:ext cx="0" cy="25453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43FF8070-2552-4800-9F17-FB70A6581D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3436" r="28638" b="16666"/>
          <a:stretch/>
        </p:blipFill>
        <p:spPr>
          <a:xfrm>
            <a:off x="1848813" y="374426"/>
            <a:ext cx="8810259" cy="610914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CA821F-12AE-405D-8A9A-3D4E32FC620D}"/>
              </a:ext>
            </a:extLst>
          </p:cNvPr>
          <p:cNvCxnSpPr>
            <a:cxnSpLocks/>
          </p:cNvCxnSpPr>
          <p:nvPr/>
        </p:nvCxnSpPr>
        <p:spPr>
          <a:xfrm rot="16200000">
            <a:off x="6226240" y="661118"/>
            <a:ext cx="0" cy="51649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DDBBBE-1B24-4CB1-AD25-BD110F24A0BD}"/>
              </a:ext>
            </a:extLst>
          </p:cNvPr>
          <p:cNvCxnSpPr>
            <a:cxnSpLocks/>
          </p:cNvCxnSpPr>
          <p:nvPr/>
        </p:nvCxnSpPr>
        <p:spPr>
          <a:xfrm rot="16200000">
            <a:off x="6211208" y="972000"/>
            <a:ext cx="0" cy="5164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03634C-A7BD-4681-BEAB-2520DC52B6D3}"/>
              </a:ext>
            </a:extLst>
          </p:cNvPr>
          <p:cNvGrpSpPr/>
          <p:nvPr/>
        </p:nvGrpSpPr>
        <p:grpSpPr>
          <a:xfrm flipV="1">
            <a:off x="3628709" y="3495352"/>
            <a:ext cx="5180030" cy="115371"/>
            <a:chOff x="5564412" y="1250392"/>
            <a:chExt cx="5169604" cy="10477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64E4B2D-78E4-4F7D-AC46-98732B013F97}"/>
                </a:ext>
              </a:extLst>
            </p:cNvPr>
            <p:cNvSpPr/>
            <p:nvPr/>
          </p:nvSpPr>
          <p:spPr>
            <a:xfrm flipV="1">
              <a:off x="10629242" y="1250392"/>
              <a:ext cx="104774" cy="104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DE0D9F-7816-426E-943F-96ECB56A014B}"/>
                </a:ext>
              </a:extLst>
            </p:cNvPr>
            <p:cNvGrpSpPr/>
            <p:nvPr/>
          </p:nvGrpSpPr>
          <p:grpSpPr>
            <a:xfrm>
              <a:off x="5564412" y="1296765"/>
              <a:ext cx="5146142" cy="5771"/>
              <a:chOff x="5209423" y="817729"/>
              <a:chExt cx="5146142" cy="5771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AEEB916-91C7-4028-8308-77647DBDE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8099" y="823500"/>
                <a:ext cx="2567466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023E625-9AA1-47B2-9E29-B04F4553FF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9423" y="817729"/>
                <a:ext cx="2567466" cy="0"/>
              </a:xfrm>
              <a:prstGeom prst="line">
                <a:avLst/>
              </a:prstGeom>
              <a:ln w="0">
                <a:solidFill>
                  <a:srgbClr val="FF0000">
                    <a:alpha val="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8" name="Picture 77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2379B41A-4C42-4C52-B223-86991A8F91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" y="1649595"/>
            <a:ext cx="12114776" cy="35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0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-0.43177 0.0013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89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-0.42448 -0.0023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0.42747 -0.00579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80" y="-30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1.11111E-6 L 0.42956 0.0004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7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8" presetClass="emph" presetSubtype="0" accel="20000" de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08" dur="12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42" presetClass="pat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0.06641 0.003 " pathEditMode="relative" rAng="0" ptsTypes="AA">
                                      <p:cBhvr>
                                        <p:cTn id="110" dur="12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1 0.003 L -0.36341 0.00324 " pathEditMode="relative" rAng="0" ptsTypes="AA">
                                      <p:cBhvr>
                                        <p:cTn id="1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BC2B4910-0BE4-402D-AFA5-A238C91DE9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1308" y="1952299"/>
            <a:ext cx="10240000" cy="2880000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3995BDE7-0446-433F-90BD-AEFDDFB3F2E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1308" y="1963444"/>
            <a:ext cx="10240000" cy="28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8">
                <a:extLst>
                  <a:ext uri="{FF2B5EF4-FFF2-40B4-BE49-F238E27FC236}">
                    <a16:creationId xmlns:a16="http://schemas.microsoft.com/office/drawing/2014/main" id="{D651329B-0999-4898-B9DD-BE54EE5A4C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08412"/>
                  </p:ext>
                </p:extLst>
              </p:nvPr>
            </p:nvGraphicFramePr>
            <p:xfrm>
              <a:off x="1160692" y="1618893"/>
              <a:ext cx="1661640" cy="3620214"/>
            </p:xfrm>
            <a:graphic>
              <a:graphicData uri="http://schemas.openxmlformats.org/drawingml/2006/table">
                <a:tbl>
                  <a:tblPr/>
                  <a:tblGrid>
                    <a:gridCol w="72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07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224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Brush Script MT" pitchFamily="66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DE" altLang="ko-KR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  <m:r>
                                  <a:rPr lang="de-DE" altLang="ko-KR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de-DE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Brush Script MT" pitchFamily="66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 latinLnBrk="1"/>
                          <a:endParaRPr lang="de-DE" altLang="ko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8">
                <a:extLst>
                  <a:ext uri="{FF2B5EF4-FFF2-40B4-BE49-F238E27FC236}">
                    <a16:creationId xmlns:a16="http://schemas.microsoft.com/office/drawing/2014/main" id="{D651329B-0999-4898-B9DD-BE54EE5A4C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08412"/>
                  </p:ext>
                </p:extLst>
              </p:nvPr>
            </p:nvGraphicFramePr>
            <p:xfrm>
              <a:off x="1160692" y="1618893"/>
              <a:ext cx="1661640" cy="3620214"/>
            </p:xfrm>
            <a:graphic>
              <a:graphicData uri="http://schemas.openxmlformats.org/drawingml/2006/table">
                <a:tbl>
                  <a:tblPr/>
                  <a:tblGrid>
                    <a:gridCol w="72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07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22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47" t="-1515" r="-133898" b="-8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6774" t="-1515" r="-1935" b="-8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 latinLnBrk="1"/>
                          <a:endParaRPr lang="de-DE" altLang="ko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2246"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9FB34D2-BECF-48FD-8048-FC9195E869EF}"/>
              </a:ext>
            </a:extLst>
          </p:cNvPr>
          <p:cNvSpPr txBox="1"/>
          <p:nvPr/>
        </p:nvSpPr>
        <p:spPr>
          <a:xfrm>
            <a:off x="1160693" y="2864557"/>
            <a:ext cx="74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45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F3F71-B0A9-4E5D-B543-46F06DD3E11E}"/>
              </a:ext>
            </a:extLst>
          </p:cNvPr>
          <p:cNvSpPr txBox="1"/>
          <p:nvPr/>
        </p:nvSpPr>
        <p:spPr>
          <a:xfrm>
            <a:off x="1160693" y="2460057"/>
            <a:ext cx="74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30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38C56-7C0F-4C31-AE49-06D13430258C}"/>
              </a:ext>
            </a:extLst>
          </p:cNvPr>
          <p:cNvSpPr txBox="1"/>
          <p:nvPr/>
        </p:nvSpPr>
        <p:spPr>
          <a:xfrm>
            <a:off x="1160692" y="2055557"/>
            <a:ext cx="74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DCD98-CEC8-4B4F-B059-9926A7EAD0EC}"/>
              </a:ext>
            </a:extLst>
          </p:cNvPr>
          <p:cNvSpPr txBox="1"/>
          <p:nvPr/>
        </p:nvSpPr>
        <p:spPr>
          <a:xfrm>
            <a:off x="1160692" y="3253467"/>
            <a:ext cx="74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60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149232-2BC1-41C7-AE01-CA73E73EA7B6}"/>
              </a:ext>
            </a:extLst>
          </p:cNvPr>
          <p:cNvSpPr txBox="1"/>
          <p:nvPr/>
        </p:nvSpPr>
        <p:spPr>
          <a:xfrm>
            <a:off x="1907931" y="285676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7392D6-2AE5-47C1-A963-3393DA47EC36}"/>
                  </a:ext>
                </a:extLst>
              </p:cNvPr>
              <p:cNvSpPr txBox="1"/>
              <p:nvPr/>
            </p:nvSpPr>
            <p:spPr>
              <a:xfrm>
                <a:off x="1907929" y="2425886"/>
                <a:ext cx="914403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7392D6-2AE5-47C1-A963-3393DA47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929" y="2425886"/>
                <a:ext cx="914403" cy="40197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C5DA183-9513-4753-85A3-47C7D629FD2B}"/>
              </a:ext>
            </a:extLst>
          </p:cNvPr>
          <p:cNvSpPr txBox="1"/>
          <p:nvPr/>
        </p:nvSpPr>
        <p:spPr>
          <a:xfrm>
            <a:off x="1907930" y="2047762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0D8F47-D5A6-43B4-AC28-CE3A5931DEF8}"/>
                  </a:ext>
                </a:extLst>
              </p:cNvPr>
              <p:cNvSpPr txBox="1"/>
              <p:nvPr/>
            </p:nvSpPr>
            <p:spPr>
              <a:xfrm>
                <a:off x="1907930" y="3245672"/>
                <a:ext cx="914401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0D8F47-D5A6-43B4-AC28-CE3A5931D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930" y="3245672"/>
                <a:ext cx="914401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BB58716-0916-4E77-8D8C-FDC825A299F7}"/>
              </a:ext>
            </a:extLst>
          </p:cNvPr>
          <p:cNvSpPr txBox="1"/>
          <p:nvPr/>
        </p:nvSpPr>
        <p:spPr>
          <a:xfrm>
            <a:off x="1160692" y="3676052"/>
            <a:ext cx="74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90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210B1-FD58-47E3-8F7B-7F419DFED54E}"/>
              </a:ext>
            </a:extLst>
          </p:cNvPr>
          <p:cNvSpPr txBox="1"/>
          <p:nvPr/>
        </p:nvSpPr>
        <p:spPr>
          <a:xfrm>
            <a:off x="1907929" y="365796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ERR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B962F-6F83-4384-8836-033145445217}"/>
              </a:ext>
            </a:extLst>
          </p:cNvPr>
          <p:cNvSpPr txBox="1"/>
          <p:nvPr/>
        </p:nvSpPr>
        <p:spPr>
          <a:xfrm>
            <a:off x="1160692" y="4044881"/>
            <a:ext cx="74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ED3CA6-7D92-4588-8A67-BA5EDF1B646A}"/>
                  </a:ext>
                </a:extLst>
              </p:cNvPr>
              <p:cNvSpPr txBox="1"/>
              <p:nvPr/>
            </p:nvSpPr>
            <p:spPr>
              <a:xfrm>
                <a:off x="1907929" y="4026796"/>
                <a:ext cx="914401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ED3CA6-7D92-4588-8A67-BA5EDF1B6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929" y="4026796"/>
                <a:ext cx="914401" cy="401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0D594D-37D2-459B-9266-9C93A0C01E57}"/>
              </a:ext>
            </a:extLst>
          </p:cNvPr>
          <p:cNvSpPr txBox="1"/>
          <p:nvPr/>
        </p:nvSpPr>
        <p:spPr>
          <a:xfrm>
            <a:off x="1160692" y="4459263"/>
            <a:ext cx="74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135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13411-ACED-45BF-8CF5-E88DC5FA192F}"/>
                  </a:ext>
                </a:extLst>
              </p:cNvPr>
              <p:cNvSpPr txBox="1"/>
              <p:nvPr/>
            </p:nvSpPr>
            <p:spPr>
              <a:xfrm>
                <a:off x="1907928" y="4421742"/>
                <a:ext cx="914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1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13411-ACED-45BF-8CF5-E88DC5FA1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928" y="4421742"/>
                <a:ext cx="914401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3E0934-1F63-4755-99BD-3383FA082111}"/>
              </a:ext>
            </a:extLst>
          </p:cNvPr>
          <p:cNvSpPr txBox="1"/>
          <p:nvPr/>
        </p:nvSpPr>
        <p:spPr>
          <a:xfrm>
            <a:off x="1160692" y="4893475"/>
            <a:ext cx="74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150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2BC0C9-415F-433C-9F5E-A87EBAE4C6A4}"/>
                  </a:ext>
                </a:extLst>
              </p:cNvPr>
              <p:cNvSpPr txBox="1"/>
              <p:nvPr/>
            </p:nvSpPr>
            <p:spPr>
              <a:xfrm>
                <a:off x="1907929" y="4849014"/>
                <a:ext cx="914403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2BC0C9-415F-433C-9F5E-A87EBAE4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929" y="4849014"/>
                <a:ext cx="914403" cy="40197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2FD70C4E-1B03-4919-8792-9B184AAF1B00}"/>
              </a:ext>
            </a:extLst>
          </p:cNvPr>
          <p:cNvSpPr/>
          <p:nvPr/>
        </p:nvSpPr>
        <p:spPr>
          <a:xfrm rot="16200000">
            <a:off x="4898754" y="4508256"/>
            <a:ext cx="914403" cy="1110706"/>
          </a:xfrm>
          <a:prstGeom prst="leftBrace">
            <a:avLst>
              <a:gd name="adj1" fmla="val 3036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CC35F-A484-42B8-81EA-3365470AE939}"/>
                  </a:ext>
                </a:extLst>
              </p:cNvPr>
              <p:cNvSpPr txBox="1"/>
              <p:nvPr/>
            </p:nvSpPr>
            <p:spPr>
              <a:xfrm>
                <a:off x="5055551" y="5520811"/>
                <a:ext cx="60080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CC35F-A484-42B8-81EA-3365470AE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551" y="5520811"/>
                <a:ext cx="600808" cy="6109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9C4F662-B64F-4D2C-BB07-FCF74FBD5C4F}"/>
              </a:ext>
            </a:extLst>
          </p:cNvPr>
          <p:cNvSpPr/>
          <p:nvPr/>
        </p:nvSpPr>
        <p:spPr>
          <a:xfrm>
            <a:off x="5336931" y="-967"/>
            <a:ext cx="1099038" cy="3473929"/>
          </a:xfrm>
          <a:custGeom>
            <a:avLst/>
            <a:gdLst>
              <a:gd name="connsiteX0" fmla="*/ 0 w 1099038"/>
              <a:gd name="connsiteY0" fmla="*/ 3473929 h 3473929"/>
              <a:gd name="connsiteX1" fmla="*/ 474784 w 1099038"/>
              <a:gd name="connsiteY1" fmla="*/ 2972767 h 3473929"/>
              <a:gd name="connsiteX2" fmla="*/ 756138 w 1099038"/>
              <a:gd name="connsiteY2" fmla="*/ 2401267 h 3473929"/>
              <a:gd name="connsiteX3" fmla="*/ 949569 w 1099038"/>
              <a:gd name="connsiteY3" fmla="*/ 1759429 h 3473929"/>
              <a:gd name="connsiteX4" fmla="*/ 1072661 w 1099038"/>
              <a:gd name="connsiteY4" fmla="*/ 730729 h 3473929"/>
              <a:gd name="connsiteX5" fmla="*/ 1099038 w 1099038"/>
              <a:gd name="connsiteY5" fmla="*/ 967 h 347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9038" h="3473929">
                <a:moveTo>
                  <a:pt x="0" y="3473929"/>
                </a:moveTo>
                <a:cubicBezTo>
                  <a:pt x="174380" y="3312736"/>
                  <a:pt x="348761" y="3151544"/>
                  <a:pt x="474784" y="2972767"/>
                </a:cubicBezTo>
                <a:cubicBezTo>
                  <a:pt x="600807" y="2793990"/>
                  <a:pt x="677007" y="2603490"/>
                  <a:pt x="756138" y="2401267"/>
                </a:cubicBezTo>
                <a:cubicBezTo>
                  <a:pt x="835269" y="2199044"/>
                  <a:pt x="896815" y="2037852"/>
                  <a:pt x="949569" y="1759429"/>
                </a:cubicBezTo>
                <a:cubicBezTo>
                  <a:pt x="1002323" y="1481006"/>
                  <a:pt x="1047750" y="1023806"/>
                  <a:pt x="1072661" y="730729"/>
                </a:cubicBezTo>
                <a:cubicBezTo>
                  <a:pt x="1097572" y="437652"/>
                  <a:pt x="1075592" y="-23944"/>
                  <a:pt x="1099038" y="96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1C2C45F-52E0-4499-B050-9CD5993DF858}"/>
              </a:ext>
            </a:extLst>
          </p:cNvPr>
          <p:cNvSpPr/>
          <p:nvPr/>
        </p:nvSpPr>
        <p:spPr>
          <a:xfrm rot="10800000">
            <a:off x="6822751" y="3472962"/>
            <a:ext cx="1099038" cy="3473929"/>
          </a:xfrm>
          <a:custGeom>
            <a:avLst/>
            <a:gdLst>
              <a:gd name="connsiteX0" fmla="*/ 0 w 1099038"/>
              <a:gd name="connsiteY0" fmla="*/ 3473929 h 3473929"/>
              <a:gd name="connsiteX1" fmla="*/ 474784 w 1099038"/>
              <a:gd name="connsiteY1" fmla="*/ 2972767 h 3473929"/>
              <a:gd name="connsiteX2" fmla="*/ 756138 w 1099038"/>
              <a:gd name="connsiteY2" fmla="*/ 2401267 h 3473929"/>
              <a:gd name="connsiteX3" fmla="*/ 949569 w 1099038"/>
              <a:gd name="connsiteY3" fmla="*/ 1759429 h 3473929"/>
              <a:gd name="connsiteX4" fmla="*/ 1072661 w 1099038"/>
              <a:gd name="connsiteY4" fmla="*/ 730729 h 3473929"/>
              <a:gd name="connsiteX5" fmla="*/ 1099038 w 1099038"/>
              <a:gd name="connsiteY5" fmla="*/ 967 h 347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9038" h="3473929">
                <a:moveTo>
                  <a:pt x="0" y="3473929"/>
                </a:moveTo>
                <a:cubicBezTo>
                  <a:pt x="174380" y="3312736"/>
                  <a:pt x="348761" y="3151544"/>
                  <a:pt x="474784" y="2972767"/>
                </a:cubicBezTo>
                <a:cubicBezTo>
                  <a:pt x="600807" y="2793990"/>
                  <a:pt x="677007" y="2603490"/>
                  <a:pt x="756138" y="2401267"/>
                </a:cubicBezTo>
                <a:cubicBezTo>
                  <a:pt x="835269" y="2199044"/>
                  <a:pt x="896815" y="2037852"/>
                  <a:pt x="949569" y="1759429"/>
                </a:cubicBezTo>
                <a:cubicBezTo>
                  <a:pt x="1002323" y="1481006"/>
                  <a:pt x="1047750" y="1023806"/>
                  <a:pt x="1072661" y="730729"/>
                </a:cubicBezTo>
                <a:cubicBezTo>
                  <a:pt x="1097572" y="437652"/>
                  <a:pt x="1075592" y="-23944"/>
                  <a:pt x="1099038" y="967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7CC363B-2AD9-4037-97C8-9E1F07F99F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2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-0.0892 -0.00047 " pathEditMode="relative" rAng="0" ptsTypes="AA">
                                      <p:cBhvr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2 -0.00047 L 4.16667E-6 -4.81481E-6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3" grpId="0"/>
      <p:bldP spid="26" grpId="0"/>
      <p:bldP spid="27" grpId="0"/>
      <p:bldP spid="28" grpId="0"/>
      <p:bldP spid="29" grpId="0"/>
      <p:bldP spid="30" grpId="0"/>
      <p:bldP spid="9" grpId="0" animBg="1"/>
      <p:bldP spid="9" grpId="1" animBg="1"/>
      <p:bldP spid="10" grpId="0"/>
      <p:bldP spid="10" grpId="1"/>
      <p:bldP spid="32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4B26EFA-2A27-4503-BE91-2B103203FA2D}"/>
              </a:ext>
            </a:extLst>
          </p:cNvPr>
          <p:cNvGrpSpPr/>
          <p:nvPr/>
        </p:nvGrpSpPr>
        <p:grpSpPr>
          <a:xfrm>
            <a:off x="-3600000" y="2880000"/>
            <a:ext cx="21600000" cy="1800000"/>
            <a:chOff x="-3161504" y="1335918"/>
            <a:chExt cx="20475572" cy="166922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56C5A4A-2B6C-4929-B7A1-E0CEC713BF0D}"/>
                </a:ext>
              </a:extLst>
            </p:cNvPr>
            <p:cNvGrpSpPr/>
            <p:nvPr/>
          </p:nvGrpSpPr>
          <p:grpSpPr>
            <a:xfrm>
              <a:off x="7069932" y="1339874"/>
              <a:ext cx="10244136" cy="1665265"/>
              <a:chOff x="985838" y="2178074"/>
              <a:chExt cx="10244136" cy="1665265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DCE6A2F-418E-45D2-958A-F459CC9C1E29}"/>
                  </a:ext>
                </a:extLst>
              </p:cNvPr>
              <p:cNvSpPr/>
              <p:nvPr/>
            </p:nvSpPr>
            <p:spPr>
              <a:xfrm>
                <a:off x="9858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A095CE1-897F-498C-9C4A-5A7779CBDD2F}"/>
                  </a:ext>
                </a:extLst>
              </p:cNvPr>
              <p:cNvSpPr/>
              <p:nvPr/>
            </p:nvSpPr>
            <p:spPr>
              <a:xfrm flipH="1">
                <a:off x="22431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2FEB5B2-7802-4590-A3BC-7E61F1223691}"/>
                  </a:ext>
                </a:extLst>
              </p:cNvPr>
              <p:cNvSpPr/>
              <p:nvPr/>
            </p:nvSpPr>
            <p:spPr>
              <a:xfrm flipV="1">
                <a:off x="35432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AAA82F2-4256-4694-A59A-58D31CEEC914}"/>
                  </a:ext>
                </a:extLst>
              </p:cNvPr>
              <p:cNvSpPr/>
              <p:nvPr/>
            </p:nvSpPr>
            <p:spPr>
              <a:xfrm flipH="1" flipV="1">
                <a:off x="48005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B460B81-8FB7-4BD0-ABC7-754CE987F199}"/>
                  </a:ext>
                </a:extLst>
              </p:cNvPr>
              <p:cNvSpPr/>
              <p:nvPr/>
            </p:nvSpPr>
            <p:spPr>
              <a:xfrm>
                <a:off x="61055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51DB121-68ED-4AEE-AEE3-4577098ED004}"/>
                  </a:ext>
                </a:extLst>
              </p:cNvPr>
              <p:cNvSpPr/>
              <p:nvPr/>
            </p:nvSpPr>
            <p:spPr>
              <a:xfrm flipH="1">
                <a:off x="73628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8D5DB1D-D787-45CC-B806-1995C394FB6C}"/>
                  </a:ext>
                </a:extLst>
              </p:cNvPr>
              <p:cNvSpPr/>
              <p:nvPr/>
            </p:nvSpPr>
            <p:spPr>
              <a:xfrm flipV="1">
                <a:off x="86629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23FE0B9-F9F4-408B-86A6-8661A811586C}"/>
                  </a:ext>
                </a:extLst>
              </p:cNvPr>
              <p:cNvSpPr/>
              <p:nvPr/>
            </p:nvSpPr>
            <p:spPr>
              <a:xfrm flipH="1" flipV="1">
                <a:off x="99202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135713D-9FC0-4270-9BE8-ED16D375C348}"/>
                </a:ext>
              </a:extLst>
            </p:cNvPr>
            <p:cNvGrpSpPr/>
            <p:nvPr/>
          </p:nvGrpSpPr>
          <p:grpSpPr>
            <a:xfrm>
              <a:off x="-3161504" y="1335918"/>
              <a:ext cx="10244136" cy="1665265"/>
              <a:chOff x="985838" y="2178074"/>
              <a:chExt cx="10244136" cy="166526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73948AB-EC89-45B1-A2C0-5287B629F624}"/>
                  </a:ext>
                </a:extLst>
              </p:cNvPr>
              <p:cNvSpPr/>
              <p:nvPr/>
            </p:nvSpPr>
            <p:spPr>
              <a:xfrm>
                <a:off x="9858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C24BF4C-36F1-4120-8FE4-94DF3F95C240}"/>
                  </a:ext>
                </a:extLst>
              </p:cNvPr>
              <p:cNvSpPr/>
              <p:nvPr/>
            </p:nvSpPr>
            <p:spPr>
              <a:xfrm flipH="1">
                <a:off x="22431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BB8A5F2-86DE-450D-A598-14AF0903B395}"/>
                  </a:ext>
                </a:extLst>
              </p:cNvPr>
              <p:cNvSpPr/>
              <p:nvPr/>
            </p:nvSpPr>
            <p:spPr>
              <a:xfrm flipV="1">
                <a:off x="35432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4C265EA-A6C6-4877-A592-4D744ABE733F}"/>
                  </a:ext>
                </a:extLst>
              </p:cNvPr>
              <p:cNvSpPr/>
              <p:nvPr/>
            </p:nvSpPr>
            <p:spPr>
              <a:xfrm flipH="1" flipV="1">
                <a:off x="48005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1096973-B8D0-4DF1-A6E3-AED6E881EC7D}"/>
                  </a:ext>
                </a:extLst>
              </p:cNvPr>
              <p:cNvSpPr/>
              <p:nvPr/>
            </p:nvSpPr>
            <p:spPr>
              <a:xfrm>
                <a:off x="61055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A39A254-D1F7-41A9-A654-AF0C4216CD53}"/>
                  </a:ext>
                </a:extLst>
              </p:cNvPr>
              <p:cNvSpPr/>
              <p:nvPr/>
            </p:nvSpPr>
            <p:spPr>
              <a:xfrm flipH="1">
                <a:off x="73628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E287FDD-8901-4186-8E99-6EC2854D2E21}"/>
                  </a:ext>
                </a:extLst>
              </p:cNvPr>
              <p:cNvSpPr/>
              <p:nvPr/>
            </p:nvSpPr>
            <p:spPr>
              <a:xfrm flipV="1">
                <a:off x="86629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9E14D64-7EF4-405B-A0F7-2AE0A3B44E4A}"/>
                  </a:ext>
                </a:extLst>
              </p:cNvPr>
              <p:cNvSpPr/>
              <p:nvPr/>
            </p:nvSpPr>
            <p:spPr>
              <a:xfrm flipH="1" flipV="1">
                <a:off x="99202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257A0C-DBEC-4D5E-9B50-ADF1A81C3275}"/>
                  </a:ext>
                </a:extLst>
              </p:cNvPr>
              <p:cNvSpPr txBox="1"/>
              <p:nvPr/>
            </p:nvSpPr>
            <p:spPr>
              <a:xfrm>
                <a:off x="4096543" y="419100"/>
                <a:ext cx="36536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de-DE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4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257A0C-DBEC-4D5E-9B50-ADF1A81C3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543" y="419100"/>
                <a:ext cx="3653632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BE2C5B-3EB8-4138-A560-35BA11200D21}"/>
                  </a:ext>
                </a:extLst>
              </p:cNvPr>
              <p:cNvSpPr txBox="1"/>
              <p:nvPr/>
            </p:nvSpPr>
            <p:spPr>
              <a:xfrm>
                <a:off x="4096543" y="428637"/>
                <a:ext cx="36536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de-DE" sz="40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de-DE" sz="4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BE2C5B-3EB8-4138-A560-35BA1120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543" y="428637"/>
                <a:ext cx="365363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4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5EDCA3C-DAC2-4DC0-AA77-B180C5C1917E}"/>
              </a:ext>
            </a:extLst>
          </p:cNvPr>
          <p:cNvGrpSpPr/>
          <p:nvPr/>
        </p:nvGrpSpPr>
        <p:grpSpPr>
          <a:xfrm>
            <a:off x="-3600000" y="1980000"/>
            <a:ext cx="21600000" cy="3600000"/>
            <a:chOff x="-3161504" y="1335918"/>
            <a:chExt cx="20475572" cy="166922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D1DAE6D-1EED-4389-B47F-DCF7BA077D7D}"/>
                </a:ext>
              </a:extLst>
            </p:cNvPr>
            <p:cNvGrpSpPr/>
            <p:nvPr/>
          </p:nvGrpSpPr>
          <p:grpSpPr>
            <a:xfrm>
              <a:off x="7069932" y="1339874"/>
              <a:ext cx="10244136" cy="1665265"/>
              <a:chOff x="985838" y="2178074"/>
              <a:chExt cx="10244136" cy="166526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E5A98B0-8311-4E1B-BC80-BF7F4CF3DABE}"/>
                  </a:ext>
                </a:extLst>
              </p:cNvPr>
              <p:cNvSpPr/>
              <p:nvPr/>
            </p:nvSpPr>
            <p:spPr>
              <a:xfrm>
                <a:off x="9858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C3DF0E7-7D48-4145-AE4E-7B6E74D9D417}"/>
                  </a:ext>
                </a:extLst>
              </p:cNvPr>
              <p:cNvSpPr/>
              <p:nvPr/>
            </p:nvSpPr>
            <p:spPr>
              <a:xfrm flipH="1">
                <a:off x="22431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85FE757-B2E2-4F16-9224-0FDAC9D5CABA}"/>
                  </a:ext>
                </a:extLst>
              </p:cNvPr>
              <p:cNvSpPr/>
              <p:nvPr/>
            </p:nvSpPr>
            <p:spPr>
              <a:xfrm flipV="1">
                <a:off x="35432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9962FFC-8E98-47FB-ADE9-60606F874E07}"/>
                  </a:ext>
                </a:extLst>
              </p:cNvPr>
              <p:cNvSpPr/>
              <p:nvPr/>
            </p:nvSpPr>
            <p:spPr>
              <a:xfrm flipH="1" flipV="1">
                <a:off x="48005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745F37-B472-4961-812B-D42841879429}"/>
                  </a:ext>
                </a:extLst>
              </p:cNvPr>
              <p:cNvSpPr/>
              <p:nvPr/>
            </p:nvSpPr>
            <p:spPr>
              <a:xfrm>
                <a:off x="61055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6E7B615-8049-46EB-ACFE-972778E6A9C8}"/>
                  </a:ext>
                </a:extLst>
              </p:cNvPr>
              <p:cNvSpPr/>
              <p:nvPr/>
            </p:nvSpPr>
            <p:spPr>
              <a:xfrm flipH="1">
                <a:off x="73628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7419DEC-7C67-4510-86EA-576991BBB745}"/>
                  </a:ext>
                </a:extLst>
              </p:cNvPr>
              <p:cNvSpPr/>
              <p:nvPr/>
            </p:nvSpPr>
            <p:spPr>
              <a:xfrm flipV="1">
                <a:off x="86629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8E3692-DD08-4298-B5AF-CE0698E320A0}"/>
                  </a:ext>
                </a:extLst>
              </p:cNvPr>
              <p:cNvSpPr/>
              <p:nvPr/>
            </p:nvSpPr>
            <p:spPr>
              <a:xfrm flipH="1" flipV="1">
                <a:off x="99202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19BDD2A-88B0-47F8-9528-7D57AEB52278}"/>
                </a:ext>
              </a:extLst>
            </p:cNvPr>
            <p:cNvGrpSpPr/>
            <p:nvPr/>
          </p:nvGrpSpPr>
          <p:grpSpPr>
            <a:xfrm>
              <a:off x="-3161504" y="1335918"/>
              <a:ext cx="10244136" cy="1665265"/>
              <a:chOff x="985838" y="2178074"/>
              <a:chExt cx="10244136" cy="1665265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A2CD9C-7443-4DDD-BB35-675D516FB717}"/>
                  </a:ext>
                </a:extLst>
              </p:cNvPr>
              <p:cNvSpPr/>
              <p:nvPr/>
            </p:nvSpPr>
            <p:spPr>
              <a:xfrm>
                <a:off x="9858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285552C-58A6-4136-B013-617A0FD90709}"/>
                  </a:ext>
                </a:extLst>
              </p:cNvPr>
              <p:cNvSpPr/>
              <p:nvPr/>
            </p:nvSpPr>
            <p:spPr>
              <a:xfrm flipH="1">
                <a:off x="22431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BCAD802-22F3-4EDB-B331-611E245B6A13}"/>
                  </a:ext>
                </a:extLst>
              </p:cNvPr>
              <p:cNvSpPr/>
              <p:nvPr/>
            </p:nvSpPr>
            <p:spPr>
              <a:xfrm flipV="1">
                <a:off x="35432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D0B3D0B-1732-4F84-948B-7941A63429E1}"/>
                  </a:ext>
                </a:extLst>
              </p:cNvPr>
              <p:cNvSpPr/>
              <p:nvPr/>
            </p:nvSpPr>
            <p:spPr>
              <a:xfrm flipH="1" flipV="1">
                <a:off x="48005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C48EFD0-2770-4CB9-A468-285DA91E654F}"/>
                  </a:ext>
                </a:extLst>
              </p:cNvPr>
              <p:cNvSpPr/>
              <p:nvPr/>
            </p:nvSpPr>
            <p:spPr>
              <a:xfrm>
                <a:off x="61055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F1D61CD-6D07-4363-8736-24D198731843}"/>
                  </a:ext>
                </a:extLst>
              </p:cNvPr>
              <p:cNvSpPr/>
              <p:nvPr/>
            </p:nvSpPr>
            <p:spPr>
              <a:xfrm flipH="1">
                <a:off x="73628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DAFC71-04C8-43E5-8EE7-2641617A1045}"/>
                  </a:ext>
                </a:extLst>
              </p:cNvPr>
              <p:cNvSpPr/>
              <p:nvPr/>
            </p:nvSpPr>
            <p:spPr>
              <a:xfrm flipV="1">
                <a:off x="86629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1D5EAD0-9F27-4D4B-A5A4-9EB0D6B5A91F}"/>
                  </a:ext>
                </a:extLst>
              </p:cNvPr>
              <p:cNvSpPr/>
              <p:nvPr/>
            </p:nvSpPr>
            <p:spPr>
              <a:xfrm flipH="1" flipV="1">
                <a:off x="99202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F2FA77-9460-4018-88E3-BF17E4DA0FBC}"/>
                  </a:ext>
                </a:extLst>
              </p:cNvPr>
              <p:cNvSpPr txBox="1"/>
              <p:nvPr/>
            </p:nvSpPr>
            <p:spPr>
              <a:xfrm>
                <a:off x="4096543" y="428637"/>
                <a:ext cx="36536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de-DE" sz="40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de-DE" sz="4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F2FA77-9460-4018-88E3-BF17E4DA0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543" y="428637"/>
                <a:ext cx="3653632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183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ACDBBF-5FDC-4D73-9533-0CF22CE0CE01}"/>
              </a:ext>
            </a:extLst>
          </p:cNvPr>
          <p:cNvGrpSpPr/>
          <p:nvPr/>
        </p:nvGrpSpPr>
        <p:grpSpPr>
          <a:xfrm>
            <a:off x="-3600000" y="2880000"/>
            <a:ext cx="21600000" cy="1800000"/>
            <a:chOff x="-3161504" y="1335918"/>
            <a:chExt cx="20475572" cy="16692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5C763C-3867-4164-8B5A-B0303A3AAAE3}"/>
                </a:ext>
              </a:extLst>
            </p:cNvPr>
            <p:cNvGrpSpPr/>
            <p:nvPr/>
          </p:nvGrpSpPr>
          <p:grpSpPr>
            <a:xfrm>
              <a:off x="7069932" y="1339874"/>
              <a:ext cx="10244136" cy="1665265"/>
              <a:chOff x="985838" y="2178074"/>
              <a:chExt cx="10244136" cy="166526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137A447-B065-4188-B8EB-6CB5BA5141C9}"/>
                  </a:ext>
                </a:extLst>
              </p:cNvPr>
              <p:cNvSpPr/>
              <p:nvPr/>
            </p:nvSpPr>
            <p:spPr>
              <a:xfrm>
                <a:off x="9858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3A86F1F-F592-4FBC-9E29-7C21BE498C71}"/>
                  </a:ext>
                </a:extLst>
              </p:cNvPr>
              <p:cNvSpPr/>
              <p:nvPr/>
            </p:nvSpPr>
            <p:spPr>
              <a:xfrm flipH="1">
                <a:off x="22431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61FFDDD-0489-4C03-8832-A9D7A056220E}"/>
                  </a:ext>
                </a:extLst>
              </p:cNvPr>
              <p:cNvSpPr/>
              <p:nvPr/>
            </p:nvSpPr>
            <p:spPr>
              <a:xfrm flipV="1">
                <a:off x="35432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C4FF5C3-AB0C-47CC-ACA4-DEB1992FF398}"/>
                  </a:ext>
                </a:extLst>
              </p:cNvPr>
              <p:cNvSpPr/>
              <p:nvPr/>
            </p:nvSpPr>
            <p:spPr>
              <a:xfrm flipH="1" flipV="1">
                <a:off x="48005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69F2A6F-6716-4CC6-9B7C-224B753A6573}"/>
                  </a:ext>
                </a:extLst>
              </p:cNvPr>
              <p:cNvSpPr/>
              <p:nvPr/>
            </p:nvSpPr>
            <p:spPr>
              <a:xfrm>
                <a:off x="61055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CD71249-EB15-4ADE-8888-5E16F895A837}"/>
                  </a:ext>
                </a:extLst>
              </p:cNvPr>
              <p:cNvSpPr/>
              <p:nvPr/>
            </p:nvSpPr>
            <p:spPr>
              <a:xfrm flipH="1">
                <a:off x="73628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EA5C126-4AD0-45A1-9D2C-374864F3F645}"/>
                  </a:ext>
                </a:extLst>
              </p:cNvPr>
              <p:cNvSpPr/>
              <p:nvPr/>
            </p:nvSpPr>
            <p:spPr>
              <a:xfrm flipV="1">
                <a:off x="86629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AC592F9-DDA0-4E9F-BBAF-45B2FB5DA82C}"/>
                  </a:ext>
                </a:extLst>
              </p:cNvPr>
              <p:cNvSpPr/>
              <p:nvPr/>
            </p:nvSpPr>
            <p:spPr>
              <a:xfrm flipH="1" flipV="1">
                <a:off x="99202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D89FCC-F2C5-40A6-BC8F-6849A05DF2A3}"/>
                </a:ext>
              </a:extLst>
            </p:cNvPr>
            <p:cNvGrpSpPr/>
            <p:nvPr/>
          </p:nvGrpSpPr>
          <p:grpSpPr>
            <a:xfrm>
              <a:off x="-3161504" y="1335918"/>
              <a:ext cx="10244136" cy="1665265"/>
              <a:chOff x="985838" y="2178074"/>
              <a:chExt cx="10244136" cy="166526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743F78E-C4C9-45AE-81D6-DFD93E23351E}"/>
                  </a:ext>
                </a:extLst>
              </p:cNvPr>
              <p:cNvSpPr/>
              <p:nvPr/>
            </p:nvSpPr>
            <p:spPr>
              <a:xfrm>
                <a:off x="9858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35E3789-0BE4-4C28-916A-F84465566E28}"/>
                  </a:ext>
                </a:extLst>
              </p:cNvPr>
              <p:cNvSpPr/>
              <p:nvPr/>
            </p:nvSpPr>
            <p:spPr>
              <a:xfrm flipH="1">
                <a:off x="22431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5192419-033C-42E6-AC3D-3348A495B1A3}"/>
                  </a:ext>
                </a:extLst>
              </p:cNvPr>
              <p:cNvSpPr/>
              <p:nvPr/>
            </p:nvSpPr>
            <p:spPr>
              <a:xfrm flipV="1">
                <a:off x="35432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9259042-61EE-451A-ACB2-6740CB27339B}"/>
                  </a:ext>
                </a:extLst>
              </p:cNvPr>
              <p:cNvSpPr/>
              <p:nvPr/>
            </p:nvSpPr>
            <p:spPr>
              <a:xfrm flipH="1" flipV="1">
                <a:off x="48005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9BC81FC-61B5-40BF-84E6-EB37FF3385F7}"/>
                  </a:ext>
                </a:extLst>
              </p:cNvPr>
              <p:cNvSpPr/>
              <p:nvPr/>
            </p:nvSpPr>
            <p:spPr>
              <a:xfrm>
                <a:off x="61055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47A494C-E189-4263-9778-D897DBA59A3F}"/>
                  </a:ext>
                </a:extLst>
              </p:cNvPr>
              <p:cNvSpPr/>
              <p:nvPr/>
            </p:nvSpPr>
            <p:spPr>
              <a:xfrm flipH="1">
                <a:off x="73628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3E4D6C7-67A6-4046-ACFF-83FB95AC6FC5}"/>
                  </a:ext>
                </a:extLst>
              </p:cNvPr>
              <p:cNvSpPr/>
              <p:nvPr/>
            </p:nvSpPr>
            <p:spPr>
              <a:xfrm flipV="1">
                <a:off x="86629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22C9AC0-B5FF-43FF-8103-783C471ED384}"/>
                  </a:ext>
                </a:extLst>
              </p:cNvPr>
              <p:cNvSpPr/>
              <p:nvPr/>
            </p:nvSpPr>
            <p:spPr>
              <a:xfrm flipH="1" flipV="1">
                <a:off x="99202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33D5B-A0BF-45B0-8DB7-43155EB30C1C}"/>
                  </a:ext>
                </a:extLst>
              </p:cNvPr>
              <p:cNvSpPr txBox="1"/>
              <p:nvPr/>
            </p:nvSpPr>
            <p:spPr>
              <a:xfrm>
                <a:off x="4096543" y="428637"/>
                <a:ext cx="36536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de-DE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4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33D5B-A0BF-45B0-8DB7-43155EB30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543" y="428637"/>
                <a:ext cx="3653632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F1D62B-02DD-4E3E-BCB4-9973B926CA8C}"/>
                  </a:ext>
                </a:extLst>
              </p:cNvPr>
              <p:cNvSpPr txBox="1"/>
              <p:nvPr/>
            </p:nvSpPr>
            <p:spPr>
              <a:xfrm>
                <a:off x="4096543" y="428637"/>
                <a:ext cx="36536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de-DE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4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F1D62B-02DD-4E3E-BCB4-9973B926C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543" y="428637"/>
                <a:ext cx="365363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605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51D38D-EF50-41F7-904C-5530831E3139}"/>
              </a:ext>
            </a:extLst>
          </p:cNvPr>
          <p:cNvGrpSpPr/>
          <p:nvPr/>
        </p:nvGrpSpPr>
        <p:grpSpPr>
          <a:xfrm>
            <a:off x="696000" y="3095900"/>
            <a:ext cx="10800000" cy="1800000"/>
            <a:chOff x="-3161504" y="1335918"/>
            <a:chExt cx="20475572" cy="16692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061DA18-07C5-4FEC-89D9-1FE194011D91}"/>
                </a:ext>
              </a:extLst>
            </p:cNvPr>
            <p:cNvGrpSpPr/>
            <p:nvPr/>
          </p:nvGrpSpPr>
          <p:grpSpPr>
            <a:xfrm>
              <a:off x="7069932" y="1339874"/>
              <a:ext cx="10244136" cy="1665265"/>
              <a:chOff x="985838" y="2178074"/>
              <a:chExt cx="10244136" cy="166526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853CEBE-8E51-48FB-BB6D-5E2821381257}"/>
                  </a:ext>
                </a:extLst>
              </p:cNvPr>
              <p:cNvSpPr/>
              <p:nvPr/>
            </p:nvSpPr>
            <p:spPr>
              <a:xfrm>
                <a:off x="9858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8637698-BE5E-4588-8F7C-E3385EC31D49}"/>
                  </a:ext>
                </a:extLst>
              </p:cNvPr>
              <p:cNvSpPr/>
              <p:nvPr/>
            </p:nvSpPr>
            <p:spPr>
              <a:xfrm flipH="1">
                <a:off x="22431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1C810E9-18CF-491F-9032-F8BEF18768B2}"/>
                  </a:ext>
                </a:extLst>
              </p:cNvPr>
              <p:cNvSpPr/>
              <p:nvPr/>
            </p:nvSpPr>
            <p:spPr>
              <a:xfrm flipV="1">
                <a:off x="35432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58373A9-4C34-443F-927D-0E6D5D24177D}"/>
                  </a:ext>
                </a:extLst>
              </p:cNvPr>
              <p:cNvSpPr/>
              <p:nvPr/>
            </p:nvSpPr>
            <p:spPr>
              <a:xfrm flipH="1" flipV="1">
                <a:off x="48005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079372C-3136-47CD-95FB-9B89225097C7}"/>
                  </a:ext>
                </a:extLst>
              </p:cNvPr>
              <p:cNvSpPr/>
              <p:nvPr/>
            </p:nvSpPr>
            <p:spPr>
              <a:xfrm>
                <a:off x="61055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BC81A06-156F-4306-94BA-6DB07C6E956D}"/>
                  </a:ext>
                </a:extLst>
              </p:cNvPr>
              <p:cNvSpPr/>
              <p:nvPr/>
            </p:nvSpPr>
            <p:spPr>
              <a:xfrm flipH="1">
                <a:off x="73628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62334EE-8EE0-40AF-938E-46CEED751C28}"/>
                  </a:ext>
                </a:extLst>
              </p:cNvPr>
              <p:cNvSpPr/>
              <p:nvPr/>
            </p:nvSpPr>
            <p:spPr>
              <a:xfrm flipV="1">
                <a:off x="86629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05C29B9-C489-4251-8C37-CFABC7294CE1}"/>
                  </a:ext>
                </a:extLst>
              </p:cNvPr>
              <p:cNvSpPr/>
              <p:nvPr/>
            </p:nvSpPr>
            <p:spPr>
              <a:xfrm flipH="1" flipV="1">
                <a:off x="99202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FF33CB-D585-424C-AB1D-16AADB1C8C2E}"/>
                </a:ext>
              </a:extLst>
            </p:cNvPr>
            <p:cNvGrpSpPr/>
            <p:nvPr/>
          </p:nvGrpSpPr>
          <p:grpSpPr>
            <a:xfrm>
              <a:off x="-3161504" y="1335918"/>
              <a:ext cx="10244136" cy="1665265"/>
              <a:chOff x="985838" y="2178074"/>
              <a:chExt cx="10244136" cy="166526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1005A75-D990-4599-B4C2-B03C146A0BDF}"/>
                  </a:ext>
                </a:extLst>
              </p:cNvPr>
              <p:cNvSpPr/>
              <p:nvPr/>
            </p:nvSpPr>
            <p:spPr>
              <a:xfrm>
                <a:off x="9858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BB473BF-F8B6-4318-9E0A-6D1A929D4E53}"/>
                  </a:ext>
                </a:extLst>
              </p:cNvPr>
              <p:cNvSpPr/>
              <p:nvPr/>
            </p:nvSpPr>
            <p:spPr>
              <a:xfrm flipH="1">
                <a:off x="2243138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7E0DAF5-C1BE-4F94-9CF4-68A469213567}"/>
                  </a:ext>
                </a:extLst>
              </p:cNvPr>
              <p:cNvSpPr/>
              <p:nvPr/>
            </p:nvSpPr>
            <p:spPr>
              <a:xfrm flipV="1">
                <a:off x="35432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88599AD-6BD0-472D-8073-AA3B07089B69}"/>
                  </a:ext>
                </a:extLst>
              </p:cNvPr>
              <p:cNvSpPr/>
              <p:nvPr/>
            </p:nvSpPr>
            <p:spPr>
              <a:xfrm flipH="1" flipV="1">
                <a:off x="4800599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E69B082-430B-42AA-BFB8-2EA6EA25B2F5}"/>
                  </a:ext>
                </a:extLst>
              </p:cNvPr>
              <p:cNvSpPr/>
              <p:nvPr/>
            </p:nvSpPr>
            <p:spPr>
              <a:xfrm>
                <a:off x="61055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A21C6D2-DD37-424A-9CE8-7D9E9124AC2B}"/>
                  </a:ext>
                </a:extLst>
              </p:cNvPr>
              <p:cNvSpPr/>
              <p:nvPr/>
            </p:nvSpPr>
            <p:spPr>
              <a:xfrm flipH="1">
                <a:off x="7362826" y="2178074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F756373-D636-4358-AB2B-18DE9B8640B6}"/>
                  </a:ext>
                </a:extLst>
              </p:cNvPr>
              <p:cNvSpPr/>
              <p:nvPr/>
            </p:nvSpPr>
            <p:spPr>
              <a:xfrm flipV="1">
                <a:off x="86629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2F0DBC-E28B-4710-8CA5-8DDACFAB9E63}"/>
                  </a:ext>
                </a:extLst>
              </p:cNvPr>
              <p:cNvSpPr/>
              <p:nvPr/>
            </p:nvSpPr>
            <p:spPr>
              <a:xfrm flipH="1" flipV="1">
                <a:off x="9920287" y="3006751"/>
                <a:ext cx="1309687" cy="836588"/>
              </a:xfrm>
              <a:custGeom>
                <a:avLst/>
                <a:gdLst>
                  <a:gd name="connsiteX0" fmla="*/ 0 w 1309687"/>
                  <a:gd name="connsiteY0" fmla="*/ 836588 h 836588"/>
                  <a:gd name="connsiteX1" fmla="*/ 442912 w 1309687"/>
                  <a:gd name="connsiteY1" fmla="*/ 398438 h 836588"/>
                  <a:gd name="connsiteX2" fmla="*/ 852487 w 1309687"/>
                  <a:gd name="connsiteY2" fmla="*/ 126976 h 836588"/>
                  <a:gd name="connsiteX3" fmla="*/ 1209675 w 1309687"/>
                  <a:gd name="connsiteY3" fmla="*/ 12676 h 836588"/>
                  <a:gd name="connsiteX4" fmla="*/ 1309687 w 1309687"/>
                  <a:gd name="connsiteY4" fmla="*/ 7913 h 83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7" h="836588">
                    <a:moveTo>
                      <a:pt x="0" y="836588"/>
                    </a:moveTo>
                    <a:cubicBezTo>
                      <a:pt x="150415" y="676647"/>
                      <a:pt x="300831" y="516707"/>
                      <a:pt x="442912" y="398438"/>
                    </a:cubicBezTo>
                    <a:cubicBezTo>
                      <a:pt x="584993" y="280169"/>
                      <a:pt x="724693" y="191270"/>
                      <a:pt x="852487" y="126976"/>
                    </a:cubicBezTo>
                    <a:cubicBezTo>
                      <a:pt x="980281" y="62682"/>
                      <a:pt x="1133475" y="32520"/>
                      <a:pt x="1209675" y="12676"/>
                    </a:cubicBezTo>
                    <a:cubicBezTo>
                      <a:pt x="1285875" y="-7168"/>
                      <a:pt x="1297781" y="372"/>
                      <a:pt x="1309687" y="7913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05096E-2BD5-413B-834A-4D55F648CF00}"/>
                  </a:ext>
                </a:extLst>
              </p:cNvPr>
              <p:cNvSpPr txBox="1"/>
              <p:nvPr/>
            </p:nvSpPr>
            <p:spPr>
              <a:xfrm>
                <a:off x="4096543" y="428637"/>
                <a:ext cx="36536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de-DE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4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05096E-2BD5-413B-834A-4D55F648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543" y="428637"/>
                <a:ext cx="3653632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420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925DD5-3C4D-47CB-A2E1-1B2F591B4044}"/>
              </a:ext>
            </a:extLst>
          </p:cNvPr>
          <p:cNvSpPr/>
          <p:nvPr/>
        </p:nvSpPr>
        <p:spPr>
          <a:xfrm flipV="1">
            <a:off x="1911532" y="3244710"/>
            <a:ext cx="96520" cy="965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D5FED2-5290-4D62-AEAE-A7B11B9D2E60}"/>
              </a:ext>
            </a:extLst>
          </p:cNvPr>
          <p:cNvSpPr/>
          <p:nvPr/>
        </p:nvSpPr>
        <p:spPr>
          <a:xfrm flipV="1">
            <a:off x="1749607" y="3495852"/>
            <a:ext cx="96520" cy="965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FAB3-4949-40B6-B207-3BBCE13DE394}"/>
              </a:ext>
            </a:extLst>
          </p:cNvPr>
          <p:cNvSpPr/>
          <p:nvPr/>
        </p:nvSpPr>
        <p:spPr>
          <a:xfrm flipV="1">
            <a:off x="2048692" y="3495852"/>
            <a:ext cx="96520" cy="965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Chart, diagram&#10;&#10;Description automatically generated">
            <a:extLst>
              <a:ext uri="{FF2B5EF4-FFF2-40B4-BE49-F238E27FC236}">
                <a16:creationId xmlns:a16="http://schemas.microsoft.com/office/drawing/2014/main" id="{F559AD7A-ECBD-4BD3-8239-B52728AB7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5801" y="1996548"/>
            <a:ext cx="12192000" cy="34290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70F65CF8-8A63-49E5-9403-E3335BAD91D1}"/>
              </a:ext>
            </a:extLst>
          </p:cNvPr>
          <p:cNvSpPr/>
          <p:nvPr/>
        </p:nvSpPr>
        <p:spPr>
          <a:xfrm rot="5400000">
            <a:off x="8334374" y="2886075"/>
            <a:ext cx="676275" cy="5153026"/>
          </a:xfrm>
          <a:prstGeom prst="rightBrace">
            <a:avLst>
              <a:gd name="adj1" fmla="val 140727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C2C26-9570-47A4-B25F-6B54C5F7E806}"/>
              </a:ext>
            </a:extLst>
          </p:cNvPr>
          <p:cNvSpPr txBox="1"/>
          <p:nvPr/>
        </p:nvSpPr>
        <p:spPr>
          <a:xfrm>
            <a:off x="1160781" y="5709285"/>
            <a:ext cx="280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Einheitsperiode(Periode 1):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1565A0-D573-4AF2-B662-4C086F473784}"/>
                  </a:ext>
                </a:extLst>
              </p:cNvPr>
              <p:cNvSpPr txBox="1"/>
              <p:nvPr/>
            </p:nvSpPr>
            <p:spPr>
              <a:xfrm>
                <a:off x="3600450" y="5682377"/>
                <a:ext cx="1875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1565A0-D573-4AF2-B662-4C086F473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5682377"/>
                <a:ext cx="187515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3257505-F60D-4C45-AEB6-154EF9FEA513}"/>
              </a:ext>
            </a:extLst>
          </p:cNvPr>
          <p:cNvSpPr txBox="1"/>
          <p:nvPr/>
        </p:nvSpPr>
        <p:spPr>
          <a:xfrm>
            <a:off x="2347776" y="3187828"/>
            <a:ext cx="748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Sinuskurve mit Schwingungsweite a, Periode b</a:t>
            </a:r>
            <a:endParaRPr lang="en-GB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DBA04-6D25-41C7-B0F2-59EA9037C11B}"/>
              </a:ext>
            </a:extLst>
          </p:cNvPr>
          <p:cNvSpPr txBox="1"/>
          <p:nvPr/>
        </p:nvSpPr>
        <p:spPr>
          <a:xfrm>
            <a:off x="2096952" y="3865998"/>
            <a:ext cx="36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ym typeface="Wingdings" panose="05000000000000000000" pitchFamily="2" charset="2"/>
              </a:rPr>
              <a:t> 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E3A9E7-C386-4196-960D-283311CEC8D3}"/>
                  </a:ext>
                </a:extLst>
              </p:cNvPr>
              <p:cNvSpPr txBox="1"/>
              <p:nvPr/>
            </p:nvSpPr>
            <p:spPr>
              <a:xfrm>
                <a:off x="2583010" y="3731722"/>
                <a:ext cx="2909614" cy="703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de-DE" sz="2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sin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a:rPr lang="de-DE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den>
                    </m:f>
                    <m:r>
                      <a:rPr lang="de-D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de-DE" sz="2800" dirty="0">
                    <a:sym typeface="Wingdings" panose="05000000000000000000" pitchFamily="2" charset="2"/>
                  </a:rPr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E3A9E7-C386-4196-960D-283311CE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010" y="3731722"/>
                <a:ext cx="2909614" cy="703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2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0" grpId="1" animBg="1"/>
      <p:bldP spid="11" grpId="0"/>
      <p:bldP spid="11" grpId="1"/>
      <p:bldP spid="12" grpId="0"/>
      <p:bldP spid="12" grpId="1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352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궁서</vt:lpstr>
      <vt:lpstr>Arial</vt:lpstr>
      <vt:lpstr>Brush Script MT</vt:lpstr>
      <vt:lpstr>Calibri</vt:lpstr>
      <vt:lpstr>Calibri Light</vt:lpstr>
      <vt:lpstr>Cambria Math</vt:lpstr>
      <vt:lpstr>Verdana</vt:lpstr>
      <vt:lpstr>Office Theme</vt:lpstr>
      <vt:lpstr>Trigonometrische Kurven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a9412</dc:creator>
  <cp:lastModifiedBy>a9412</cp:lastModifiedBy>
  <cp:revision>7</cp:revision>
  <dcterms:created xsi:type="dcterms:W3CDTF">2021-12-04T09:46:17Z</dcterms:created>
  <dcterms:modified xsi:type="dcterms:W3CDTF">2021-12-05T20:34:57Z</dcterms:modified>
</cp:coreProperties>
</file>