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8472-5D84-4213-994A-9BBCEA77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64A8A-6F7B-4893-A8C8-D6DC49265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FCBA-5895-4791-B987-9EA46E07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BC7F-9DA6-4C4A-9551-56EF27F9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6F97-042C-438A-97B8-4A40DFAA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83E5-5209-4316-BF21-EA96D42B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3305-0E3D-441B-99A7-C5B736723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1603-EFE6-4316-9C5B-A0D1E1E7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94C-43C2-498E-9CF5-38FA0CE2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9562-075F-4C64-9CFB-341EFAF3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F7151-E032-4C40-8197-11E7F709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1BF2D-2A99-4CFB-A238-154EB13C2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6E19-254E-45A9-8F7F-F4C415BD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9CE4-A985-4DEC-85F7-0E5BD7C9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B192-1601-41FE-B61A-8897A115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9E0-48DC-4A6C-BBBB-A0EA0607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A5F0-A0A2-48F2-BF44-82C75BD4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03CF-586B-4078-B6B7-8A9D83A1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E544-1D1B-4E74-9842-F9BE02BB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8036-FF9C-41CB-9DFF-3DCB7D4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EC-487A-4D96-AA6C-5335CB2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7F963-E2A1-42EB-B5AF-2BC4F48A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ACFF-6C64-44DE-AEAC-8425B3C2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5877-0394-4E39-9208-7AA7D15A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E059-FA1B-4464-9C0C-DC9962B0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9B45-1893-4C82-B340-E88D93AA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8A-3063-40C3-8119-D702ACA4D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7821-15DF-4A52-A96F-ABB37137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AE66-5EC6-4A75-87E0-4B42683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4932-B9CF-4A31-8341-41B8B298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1BEC-BAC1-4912-BA4F-47ED0B26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023A-EE94-4EE1-BFE4-4EB2F844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C89C-047C-42FC-9567-0220AB88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CEE3-72AE-44AF-8CA0-6EFA69E29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C3714-AE4D-453D-AA0F-1331AB818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851CE-DBFC-4B84-A49C-DEAA1155D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E478F-DF8C-4CC6-B7EA-07B44087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8128D-0ABC-4E29-87BA-6CBB15F2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EB96-40FF-4E86-B73C-2BA1F9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B902-941D-4DCB-A71B-E7D10791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7156D-91ED-49F1-A86D-EB2A2D1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58B89-4677-4969-B852-C56F7AC9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4A112-A38F-4233-AE38-A05FC46B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03BE4-64D7-46A7-B8FC-B3D0D190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16059-F337-4FB0-9BE1-BAC57EDF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CAEA-D7C5-4CAF-BBBB-9F5A274F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6AE7-BBCF-40C9-9D86-0E1ABE5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84BD-2B72-4088-803D-0A0178BD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62C7-1810-441D-8637-52237E9F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7FAB-D439-49FB-9E93-8D9EDE6C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D36FC-F7A3-4957-A3D3-B761F9FD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69C87-7933-4E4D-B006-C942D4E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9121-8FC5-4C7C-98C2-E084D31C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3D06B-9451-40FF-88A9-98DF035F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F71A6-CAA4-491A-A2B9-991A420C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C8FEA-2E9B-4618-A711-A5109CD2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D7B5-022D-4127-91B6-A7B496CA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3E85E-2913-432E-8A27-A319FB2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325E5-969E-43D5-B06C-1BAE5E85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A76CD-92DA-471E-89FB-49567854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6B12-9ACF-423A-92B3-92564C95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6794-5918-4CC6-9A52-16875E9F237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9A80-5ABD-4DEF-B10C-318B9422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E32D-273A-4287-A41B-F2F19B5AD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35C5-9FFB-4235-9E0D-42B76FD0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3515-760D-45A2-92FA-53AAD3259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C3212-AAD0-4678-8BF0-936AB7576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2A4A42-1F39-41C2-AEDB-49092325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395926"/>
            <a:ext cx="11030609" cy="57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5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97BD9-AE40-4382-A029-D5621803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377072"/>
            <a:ext cx="11199042" cy="59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8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DCF14-C685-432F-B01E-5A8545C8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2" y="339365"/>
            <a:ext cx="11349872" cy="59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5E0FE-608E-417F-8CFB-6019AC33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2" y="452487"/>
            <a:ext cx="11038788" cy="60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4F1C5-BA26-4A6A-80E5-EE0FB6B1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" y="226244"/>
            <a:ext cx="11199043" cy="5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E111A-6432-450B-A722-6DD049B5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" y="282804"/>
            <a:ext cx="11199044" cy="61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385EE-23B6-472A-A0D9-0B9C3418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3" y="311085"/>
            <a:ext cx="11246178" cy="57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6FD85-E58C-470C-9038-25701C4E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" y="377072"/>
            <a:ext cx="11557262" cy="58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2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Lecture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7ala aln3meh</dc:creator>
  <cp:lastModifiedBy>7ala aln3meh</cp:lastModifiedBy>
  <cp:revision>6</cp:revision>
  <dcterms:created xsi:type="dcterms:W3CDTF">2022-04-20T20:43:11Z</dcterms:created>
  <dcterms:modified xsi:type="dcterms:W3CDTF">2022-04-20T21:39:51Z</dcterms:modified>
</cp:coreProperties>
</file>