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51" r:id="rId2"/>
    <p:sldId id="462" r:id="rId3"/>
    <p:sldId id="467" r:id="rId4"/>
    <p:sldId id="469" r:id="rId5"/>
    <p:sldId id="470" r:id="rId6"/>
    <p:sldId id="471" r:id="rId7"/>
    <p:sldId id="46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4676" autoAdjust="0"/>
  </p:normalViewPr>
  <p:slideViewPr>
    <p:cSldViewPr snapToGrid="0">
      <p:cViewPr varScale="1">
        <p:scale>
          <a:sx n="109" d="100"/>
          <a:sy n="109" d="100"/>
        </p:scale>
        <p:origin x="162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18115-B5C3-44D8-A5BF-D6012730E529}"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41026-D72E-4521-B365-9AD7AD3C2A66}" type="slidenum">
              <a:rPr lang="zh-CN" altLang="en-US" smtClean="0"/>
              <a:t>‹#›</a:t>
            </a:fld>
            <a:endParaRPr lang="zh-CN" altLang="en-US"/>
          </a:p>
        </p:txBody>
      </p:sp>
    </p:spTree>
    <p:extLst>
      <p:ext uri="{BB962C8B-B14F-4D97-AF65-F5344CB8AC3E}">
        <p14:creationId xmlns:p14="http://schemas.microsoft.com/office/powerpoint/2010/main" val="405713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83518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56849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86511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4206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99701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812360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88802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2E3B0-CEBB-6845-A737-0D670878B0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C2EE53-354E-8FDB-AC1B-E13D3F820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BEAC8-A536-7B05-EF28-23AC4185FAB1}"/>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5CAE9825-C52F-BEE8-A380-1D4B4ABD4C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51BFA-B72C-FEAD-4C8D-84599F872D8C}"/>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208410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2FB61-69D1-437B-D8F4-D50A0D73E0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550B6C-2CDE-B5FE-0774-B2C4E78B5D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688817-F4AD-FC90-36D5-57E77ABB8756}"/>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E167FFE7-FE84-3D1C-8C8D-B8DFA0B980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7F2C92-8FD9-6228-FC8A-107C19386BE2}"/>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58365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916814-D6F5-5D27-F405-55354E8CD2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0D7E21-9961-5F56-1D2F-C945A16137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AB324E-2988-A241-5ECE-128DAC2D43AE}"/>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CCB103F7-181C-5213-C83F-DD00E87C91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AD186-B098-DD7C-09C0-2A882A37E7F2}"/>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3230534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PPT世界-1" hidden="1"/>
          <p:cNvSpPr txBox="1"/>
          <p:nvPr userDrawn="1"/>
        </p:nvSpPr>
        <p:spPr>
          <a:xfrm>
            <a:off x="10871199" y="-646783"/>
            <a:ext cx="1467757" cy="341984"/>
          </a:xfrm>
          <a:prstGeom prst="rect">
            <a:avLst/>
          </a:prstGeom>
          <a:noFill/>
        </p:spPr>
        <p:txBody>
          <a:bodyPr wrap="square" rtlCol="0">
            <a:spAutoFit/>
          </a:bodyPr>
          <a:lstStyle/>
          <a:p>
            <a:pPr algn="ctr"/>
            <a:r>
              <a:rPr lang="en-US" altLang="zh-CN" sz="1600" dirty="0">
                <a:noFill/>
                <a:latin typeface="思源黑体 CN Light" panose="020B0300000000000000" pitchFamily="34" charset="-122"/>
                <a:ea typeface="思源黑体 CN Light" panose="020B0300000000000000" pitchFamily="34" charset="-122"/>
                <a:cs typeface="思源黑体 CN Bold" panose="020B0800000000000000" pitchFamily="34" charset="-122"/>
              </a:rPr>
              <a:t>BY YUSHEN</a:t>
            </a:r>
            <a:endParaRPr lang="zh-CN" altLang="en-US" sz="1600" dirty="0">
              <a:noFill/>
              <a:latin typeface="思源黑体 CN Light" panose="020B0300000000000000" pitchFamily="34" charset="-122"/>
              <a:ea typeface="思源黑体 CN Light" panose="020B0300000000000000" pitchFamily="34" charset="-122"/>
              <a:cs typeface="思源黑体 CN Bold" panose="020B0800000000000000" pitchFamily="34" charset="-122"/>
            </a:endParaRPr>
          </a:p>
        </p:txBody>
      </p:sp>
    </p:spTree>
    <p:extLst>
      <p:ext uri="{BB962C8B-B14F-4D97-AF65-F5344CB8AC3E}">
        <p14:creationId xmlns:p14="http://schemas.microsoft.com/office/powerpoint/2010/main" val="17143860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F9D6E-C922-8667-B4B5-1E68BF3D4D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EF73EF-7C9B-1238-D6D8-F93860CA93D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994DBD-F41E-7815-7E90-D59CEFB2A848}"/>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2F9D7286-3C10-772C-4D30-4B87637D6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8ACA2-C4A2-3EEC-45FC-6053EB2B69D6}"/>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231082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A50A1-F3F2-4C49-028B-9890C64C68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9DC3BA-0CBB-98E7-9244-FE4D400D2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229628-5488-9E7D-1171-5F7B0E10C87D}"/>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B72DA0BB-7A76-45D0-44DF-8EA504D038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ABF2CA-4CAA-3DF4-4A59-FDF75001AC02}"/>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121324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A5E05-CBA3-EAF1-1162-894C58FBDC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0703D9-92FD-CF7F-037D-54393C10A59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06E35B-462E-95C5-3285-8B940AAF4A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80F194-46FC-D9CC-BDC5-71B287E35218}"/>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315355E1-CA57-57AA-DF54-C1F263AEB1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828FD-33F0-D3E9-884A-ACF851A14846}"/>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330693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BC07A-5B3F-DBA2-5A7F-0B44D35980C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FB03DD-B8E0-6846-6BBC-C294FFB24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48D39-8CA3-84EF-49EA-B3E91D63167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D14D37-3646-F526-0CAA-B6B984C03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A167D4-B5B2-672A-76AA-70C702E6B0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A0F722-118D-6D9D-155C-FA02678DF6E6}"/>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8" name="页脚占位符 7">
            <a:extLst>
              <a:ext uri="{FF2B5EF4-FFF2-40B4-BE49-F238E27FC236}">
                <a16:creationId xmlns:a16="http://schemas.microsoft.com/office/drawing/2014/main" id="{F07B39B5-92CF-3BA0-0EB4-71877EFE2D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E28883-E80A-26C4-ECBA-BC8E30AB32D5}"/>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12162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343B3-1D87-2A22-4DF5-E50B357446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339A54-4A8E-666E-90BA-00D89C476465}"/>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4" name="页脚占位符 3">
            <a:extLst>
              <a:ext uri="{FF2B5EF4-FFF2-40B4-BE49-F238E27FC236}">
                <a16:creationId xmlns:a16="http://schemas.microsoft.com/office/drawing/2014/main" id="{97A962C2-7A30-5791-B937-1E09DC757B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0152D3-8B2E-4264-3951-78D5AD6A8C35}"/>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181862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3D2F71-EAE0-7BAB-D74F-45D132F47880}"/>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3" name="页脚占位符 2">
            <a:extLst>
              <a:ext uri="{FF2B5EF4-FFF2-40B4-BE49-F238E27FC236}">
                <a16:creationId xmlns:a16="http://schemas.microsoft.com/office/drawing/2014/main" id="{D2674F65-0689-80FB-CE1A-EA50852DE8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3EC7CC-B5EE-97C3-0267-F7E11993DA7D}"/>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383375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27C2D-069D-B1A4-FF49-CA83832573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28D858-D479-9C9E-3B97-D0A4F6471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674982-A2D1-24E4-B0D7-762DE092A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C1DB2F-6130-A168-6B48-EA16F8843C08}"/>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6DB9F766-A67F-F060-6534-C32392AFE9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9A1692-04E2-EAB8-68E4-C85CC0BD697D}"/>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186156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5399-3A4C-1F91-08A5-5F0B2225D7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261B71-1B70-BEA0-5E87-836C2799E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5653A0-1DB1-F5D0-D8C6-633BE6F47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D1A7D8-9161-31F2-D585-66525CA61329}"/>
              </a:ext>
            </a:extLst>
          </p:cNvPr>
          <p:cNvSpPr>
            <a:spLocks noGrp="1"/>
          </p:cNvSpPr>
          <p:nvPr>
            <p:ph type="dt" sz="half" idx="10"/>
          </p:nvPr>
        </p:nvSpPr>
        <p:spPr/>
        <p:txBody>
          <a:bodyPr/>
          <a:lstStyle/>
          <a:p>
            <a:fld id="{46886623-2395-4E1D-88C6-FBB7D5DB64B8}"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38125E7F-EE45-85A7-C9BF-652AE8594F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489B9C-984A-6A59-4A9A-C69E72260BBE}"/>
              </a:ext>
            </a:extLst>
          </p:cNvPr>
          <p:cNvSpPr>
            <a:spLocks noGrp="1"/>
          </p:cNvSpPr>
          <p:nvPr>
            <p:ph type="sldNum" sz="quarter" idx="12"/>
          </p:nvPr>
        </p:nvSpPr>
        <p:spPr/>
        <p:txBody>
          <a:body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400482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009582-A5D3-B827-7AB6-179DB8FF9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21C334-1084-BE95-5B79-1DE5BCDFA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9AB324-BD87-BB3F-DC2A-A4B2D1340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86623-2395-4E1D-88C6-FBB7D5DB64B8}"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C9A142CE-8286-92A3-43D9-F31F35DEB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974D41-8C45-41FD-75E4-FC6863310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2234-73FD-466D-8803-BDCE766D105E}" type="slidenum">
              <a:rPr lang="zh-CN" altLang="en-US" smtClean="0"/>
              <a:t>‹#›</a:t>
            </a:fld>
            <a:endParaRPr lang="zh-CN" altLang="en-US"/>
          </a:p>
        </p:txBody>
      </p:sp>
    </p:spTree>
    <p:extLst>
      <p:ext uri="{BB962C8B-B14F-4D97-AF65-F5344CB8AC3E}">
        <p14:creationId xmlns:p14="http://schemas.microsoft.com/office/powerpoint/2010/main" val="1069260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PT世界-3"/>
          <p:cNvPicPr>
            <a:picLocks noChangeAspect="1"/>
          </p:cNvPicPr>
          <p:nvPr/>
        </p:nvPicPr>
        <p:blipFill>
          <a:blip r:embed="rId3" cstate="screen"/>
          <a:srcRect/>
          <a:stretch>
            <a:fillRect/>
          </a:stretch>
        </p:blipFill>
        <p:spPr>
          <a:xfrm flipH="1" flipV="1">
            <a:off x="7646650" y="0"/>
            <a:ext cx="2289601" cy="1176975"/>
          </a:xfrm>
          <a:custGeom>
            <a:avLst/>
            <a:gdLst>
              <a:gd name="connsiteX0" fmla="*/ 3202286 w 3202286"/>
              <a:gd name="connsiteY0" fmla="*/ 1646143 h 1646143"/>
              <a:gd name="connsiteX1" fmla="*/ 0 w 3202286"/>
              <a:gd name="connsiteY1" fmla="*/ 1646143 h 1646143"/>
              <a:gd name="connsiteX2" fmla="*/ 0 w 3202286"/>
              <a:gd name="connsiteY2" fmla="*/ 0 h 1646143"/>
              <a:gd name="connsiteX3" fmla="*/ 3202286 w 3202286"/>
              <a:gd name="connsiteY3" fmla="*/ 0 h 1646143"/>
            </a:gdLst>
            <a:ahLst/>
            <a:cxnLst>
              <a:cxn ang="0">
                <a:pos x="connsiteX0" y="connsiteY0"/>
              </a:cxn>
              <a:cxn ang="0">
                <a:pos x="connsiteX1" y="connsiteY1"/>
              </a:cxn>
              <a:cxn ang="0">
                <a:pos x="connsiteX2" y="connsiteY2"/>
              </a:cxn>
              <a:cxn ang="0">
                <a:pos x="connsiteX3" y="connsiteY3"/>
              </a:cxn>
            </a:cxnLst>
            <a:rect l="l" t="t" r="r" b="b"/>
            <a:pathLst>
              <a:path w="3202286" h="1646143">
                <a:moveTo>
                  <a:pt x="3202286" y="1646143"/>
                </a:moveTo>
                <a:lnTo>
                  <a:pt x="0" y="1646143"/>
                </a:lnTo>
                <a:lnTo>
                  <a:pt x="0" y="0"/>
                </a:lnTo>
                <a:lnTo>
                  <a:pt x="3202286" y="0"/>
                </a:lnTo>
                <a:close/>
              </a:path>
            </a:pathLst>
          </a:custGeom>
        </p:spPr>
      </p:pic>
      <p:pic>
        <p:nvPicPr>
          <p:cNvPr id="52" name="PPT世界-4"/>
          <p:cNvPicPr>
            <a:picLocks noChangeAspect="1"/>
          </p:cNvPicPr>
          <p:nvPr/>
        </p:nvPicPr>
        <p:blipFill>
          <a:blip r:embed="rId4"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pic>
        <p:nvPicPr>
          <p:cNvPr id="46" name="PPT世界-5"/>
          <p:cNvPicPr>
            <a:picLocks noChangeAspect="1"/>
          </p:cNvPicPr>
          <p:nvPr/>
        </p:nvPicPr>
        <p:blipFill>
          <a:blip r:embed="rId5" cstate="screen"/>
          <a:srcRect/>
          <a:stretch>
            <a:fillRect/>
          </a:stretch>
        </p:blipFill>
        <p:spPr>
          <a:xfrm flipH="1" flipV="1">
            <a:off x="0" y="0"/>
            <a:ext cx="1416000" cy="871286"/>
          </a:xfrm>
          <a:custGeom>
            <a:avLst/>
            <a:gdLst>
              <a:gd name="connsiteX0" fmla="*/ 1416000 w 1416000"/>
              <a:gd name="connsiteY0" fmla="*/ 871286 h 871286"/>
              <a:gd name="connsiteX1" fmla="*/ 0 w 1416000"/>
              <a:gd name="connsiteY1" fmla="*/ 871286 h 871286"/>
              <a:gd name="connsiteX2" fmla="*/ 0 w 1416000"/>
              <a:gd name="connsiteY2" fmla="*/ 0 h 871286"/>
              <a:gd name="connsiteX3" fmla="*/ 1416000 w 1416000"/>
              <a:gd name="connsiteY3" fmla="*/ 0 h 871286"/>
            </a:gdLst>
            <a:ahLst/>
            <a:cxnLst>
              <a:cxn ang="0">
                <a:pos x="connsiteX0" y="connsiteY0"/>
              </a:cxn>
              <a:cxn ang="0">
                <a:pos x="connsiteX1" y="connsiteY1"/>
              </a:cxn>
              <a:cxn ang="0">
                <a:pos x="connsiteX2" y="connsiteY2"/>
              </a:cxn>
              <a:cxn ang="0">
                <a:pos x="connsiteX3" y="connsiteY3"/>
              </a:cxn>
            </a:cxnLst>
            <a:rect l="l" t="t" r="r" b="b"/>
            <a:pathLst>
              <a:path w="1416000" h="871286">
                <a:moveTo>
                  <a:pt x="1416000" y="871286"/>
                </a:moveTo>
                <a:lnTo>
                  <a:pt x="0" y="871286"/>
                </a:lnTo>
                <a:lnTo>
                  <a:pt x="0" y="0"/>
                </a:lnTo>
                <a:lnTo>
                  <a:pt x="1416000" y="0"/>
                </a:lnTo>
                <a:close/>
              </a:path>
            </a:pathLst>
          </a:custGeom>
        </p:spPr>
      </p:pic>
      <p:pic>
        <p:nvPicPr>
          <p:cNvPr id="50" name="PPT世界-6"/>
          <p:cNvPicPr>
            <a:picLocks noChangeAspect="1"/>
          </p:cNvPicPr>
          <p:nvPr/>
        </p:nvPicPr>
        <p:blipFill>
          <a:blip r:embed="rId6"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pic>
        <p:nvPicPr>
          <p:cNvPr id="44" name="PPT世界-7"/>
          <p:cNvPicPr>
            <a:picLocks noChangeAspect="1"/>
          </p:cNvPicPr>
          <p:nvPr/>
        </p:nvPicPr>
        <p:blipFill>
          <a:blip r:embed="rId7" cstate="screen"/>
          <a:srcRect/>
          <a:stretch>
            <a:fillRect/>
          </a:stretch>
        </p:blipFill>
        <p:spPr>
          <a:xfrm flipH="1" flipV="1">
            <a:off x="250286" y="3041570"/>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grpSp>
        <p:nvGrpSpPr>
          <p:cNvPr id="6" name="组合 5"/>
          <p:cNvGrpSpPr/>
          <p:nvPr/>
        </p:nvGrpSpPr>
        <p:grpSpPr>
          <a:xfrm>
            <a:off x="7388887" y="3919508"/>
            <a:ext cx="2809719" cy="1555711"/>
            <a:chOff x="8917031" y="4836666"/>
            <a:chExt cx="3748671" cy="1555711"/>
          </a:xfrm>
        </p:grpSpPr>
        <p:sp>
          <p:nvSpPr>
            <p:cNvPr id="18" name="PPT世界-16"/>
            <p:cNvSpPr/>
            <p:nvPr/>
          </p:nvSpPr>
          <p:spPr>
            <a:xfrm>
              <a:off x="8917031" y="4836666"/>
              <a:ext cx="3748671" cy="407774"/>
            </a:xfrm>
            <a:custGeom>
              <a:avLst/>
              <a:gdLst>
                <a:gd name="connsiteX0" fmla="*/ 0 w 4032000"/>
                <a:gd name="connsiteY0" fmla="*/ 0 h 315428"/>
                <a:gd name="connsiteX1" fmla="*/ 4032000 w 4032000"/>
                <a:gd name="connsiteY1" fmla="*/ 0 h 315428"/>
                <a:gd name="connsiteX2" fmla="*/ 4032000 w 4032000"/>
                <a:gd name="connsiteY2" fmla="*/ 315429 h 315428"/>
                <a:gd name="connsiteX3" fmla="*/ 0 w 4032000"/>
                <a:gd name="connsiteY3" fmla="*/ 315429 h 315428"/>
              </a:gdLst>
              <a:ahLst/>
              <a:cxnLst>
                <a:cxn ang="0">
                  <a:pos x="connsiteX0" y="connsiteY0"/>
                </a:cxn>
                <a:cxn ang="0">
                  <a:pos x="connsiteX1" y="connsiteY1"/>
                </a:cxn>
                <a:cxn ang="0">
                  <a:pos x="connsiteX2" y="connsiteY2"/>
                </a:cxn>
                <a:cxn ang="0">
                  <a:pos x="connsiteX3" y="connsiteY3"/>
                </a:cxn>
              </a:cxnLst>
              <a:rect l="l" t="t" r="r" b="b"/>
              <a:pathLst>
                <a:path w="4032000" h="315428">
                  <a:moveTo>
                    <a:pt x="0" y="0"/>
                  </a:moveTo>
                  <a:lnTo>
                    <a:pt x="4032000" y="0"/>
                  </a:lnTo>
                  <a:lnTo>
                    <a:pt x="4032000" y="315429"/>
                  </a:lnTo>
                  <a:lnTo>
                    <a:pt x="0" y="315429"/>
                  </a:lnTo>
                  <a:close/>
                </a:path>
              </a:pathLst>
            </a:custGeom>
            <a:solidFill>
              <a:schemeClr val="accent6">
                <a:alpha val="90000"/>
              </a:schemeClr>
            </a:solidFill>
            <a:ln w="342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sz="2000" dirty="0">
                <a:cs typeface="思源黑体 CN Bold" panose="020B0800000000000000" pitchFamily="34" charset="-122"/>
              </a:endParaRPr>
            </a:p>
          </p:txBody>
        </p:sp>
        <p:sp>
          <p:nvSpPr>
            <p:cNvPr id="20" name="PPT世界-17"/>
            <p:cNvSpPr/>
            <p:nvPr/>
          </p:nvSpPr>
          <p:spPr>
            <a:xfrm>
              <a:off x="11132657" y="5228955"/>
              <a:ext cx="1533044" cy="280991"/>
            </a:xfrm>
            <a:custGeom>
              <a:avLst/>
              <a:gdLst>
                <a:gd name="connsiteX0" fmla="*/ 0 w 929142"/>
                <a:gd name="connsiteY0" fmla="*/ 0 h 222857"/>
                <a:gd name="connsiteX1" fmla="*/ 929143 w 929142"/>
                <a:gd name="connsiteY1" fmla="*/ 0 h 222857"/>
                <a:gd name="connsiteX2" fmla="*/ 929143 w 929142"/>
                <a:gd name="connsiteY2" fmla="*/ 222857 h 222857"/>
                <a:gd name="connsiteX3" fmla="*/ 0 w 929142"/>
                <a:gd name="connsiteY3" fmla="*/ 222857 h 222857"/>
              </a:gdLst>
              <a:ahLst/>
              <a:cxnLst>
                <a:cxn ang="0">
                  <a:pos x="connsiteX0" y="connsiteY0"/>
                </a:cxn>
                <a:cxn ang="0">
                  <a:pos x="connsiteX1" y="connsiteY1"/>
                </a:cxn>
                <a:cxn ang="0">
                  <a:pos x="connsiteX2" y="connsiteY2"/>
                </a:cxn>
                <a:cxn ang="0">
                  <a:pos x="connsiteX3" y="connsiteY3"/>
                </a:cxn>
              </a:cxnLst>
              <a:rect l="l" t="t" r="r" b="b"/>
              <a:pathLst>
                <a:path w="929142" h="222857">
                  <a:moveTo>
                    <a:pt x="0" y="0"/>
                  </a:moveTo>
                  <a:lnTo>
                    <a:pt x="929143" y="0"/>
                  </a:lnTo>
                  <a:lnTo>
                    <a:pt x="929143" y="222857"/>
                  </a:lnTo>
                  <a:lnTo>
                    <a:pt x="0" y="222857"/>
                  </a:lnTo>
                  <a:close/>
                </a:path>
              </a:pathLst>
            </a:custGeom>
            <a:solidFill>
              <a:schemeClr val="accent5"/>
            </a:solidFill>
            <a:ln w="3429" cap="flat">
              <a:noFill/>
              <a:prstDash val="solid"/>
              <a:miter/>
            </a:ln>
          </p:spPr>
          <p:txBody>
            <a:bodyPr rtlCol="0" anchor="ctr">
              <a:noAutofit/>
            </a:bodyPr>
            <a:lstStyle/>
            <a:p>
              <a:pPr algn="ctr"/>
              <a:endParaRPr lang="zh-CN" altLang="en-US" sz="2000">
                <a:cs typeface="思源黑体 CN Bold" panose="020B0800000000000000" pitchFamily="34" charset="-122"/>
              </a:endParaRPr>
            </a:p>
          </p:txBody>
        </p:sp>
        <p:sp>
          <p:nvSpPr>
            <p:cNvPr id="25" name="PPT世界-19"/>
            <p:cNvSpPr txBox="1"/>
            <p:nvPr/>
          </p:nvSpPr>
          <p:spPr>
            <a:xfrm>
              <a:off x="11277282" y="5247503"/>
              <a:ext cx="1183015" cy="253916"/>
            </a:xfrm>
            <a:prstGeom prst="rect">
              <a:avLst/>
            </a:prstGeom>
            <a:noFill/>
          </p:spPr>
          <p:txBody>
            <a:bodyPr wrap="square">
              <a:noAutofit/>
            </a:bodyPr>
            <a:lstStyle/>
            <a:p>
              <a:pPr algn="ctr"/>
              <a:r>
                <a:rPr kumimoji="0" lang="en-US" altLang="zh-CN" sz="105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Light" panose="020B0300000000000000" pitchFamily="34" charset="-122"/>
                  <a:ea typeface="思源黑体 CN Light" panose="020B0300000000000000" pitchFamily="34" charset="-122"/>
                  <a:cs typeface="思源黑体 CN Bold" panose="020B0800000000000000" pitchFamily="34" charset="-122"/>
                </a:rPr>
                <a:t>2024.4.14</a:t>
              </a:r>
              <a:endParaRPr lang="zh-CN" altLang="en-US" sz="1400" dirty="0">
                <a:solidFill>
                  <a:schemeClr val="bg1"/>
                </a:solidFill>
                <a:effectLst>
                  <a:outerShdw blurRad="38100" dist="38100" dir="2700000" algn="tl">
                    <a:srgbClr val="000000">
                      <a:alpha val="43137"/>
                    </a:srgbClr>
                  </a:outerShdw>
                </a:effectLst>
                <a:latin typeface="思源黑体 CN Light" panose="020B0300000000000000" pitchFamily="34" charset="-122"/>
                <a:ea typeface="思源黑体 CN Light" panose="020B0300000000000000" pitchFamily="34" charset="-122"/>
                <a:cs typeface="思源黑体 CN Bold" panose="020B0800000000000000" pitchFamily="34" charset="-122"/>
              </a:endParaRPr>
            </a:p>
          </p:txBody>
        </p:sp>
        <p:sp>
          <p:nvSpPr>
            <p:cNvPr id="56" name="PPT世界-23"/>
            <p:cNvSpPr/>
            <p:nvPr/>
          </p:nvSpPr>
          <p:spPr>
            <a:xfrm>
              <a:off x="9762216" y="6185136"/>
              <a:ext cx="155442" cy="207241"/>
            </a:xfrm>
            <a:custGeom>
              <a:avLst/>
              <a:gdLst>
                <a:gd name="T0" fmla="*/ 648 w 7770"/>
                <a:gd name="T1" fmla="*/ 0 h 10360"/>
                <a:gd name="T2" fmla="*/ 7123 w 7770"/>
                <a:gd name="T3" fmla="*/ 0 h 10360"/>
                <a:gd name="T4" fmla="*/ 7770 w 7770"/>
                <a:gd name="T5" fmla="*/ 647 h 10360"/>
                <a:gd name="T6" fmla="*/ 7770 w 7770"/>
                <a:gd name="T7" fmla="*/ 9712 h 10360"/>
                <a:gd name="T8" fmla="*/ 7123 w 7770"/>
                <a:gd name="T9" fmla="*/ 10360 h 10360"/>
                <a:gd name="T10" fmla="*/ 648 w 7770"/>
                <a:gd name="T11" fmla="*/ 10360 h 10360"/>
                <a:gd name="T12" fmla="*/ 0 w 7770"/>
                <a:gd name="T13" fmla="*/ 9712 h 10360"/>
                <a:gd name="T14" fmla="*/ 0 w 7770"/>
                <a:gd name="T15" fmla="*/ 647 h 10360"/>
                <a:gd name="T16" fmla="*/ 648 w 7770"/>
                <a:gd name="T17" fmla="*/ 0 h 10360"/>
                <a:gd name="T18" fmla="*/ 1295 w 7770"/>
                <a:gd name="T19" fmla="*/ 1293 h 10360"/>
                <a:gd name="T20" fmla="*/ 1295 w 7770"/>
                <a:gd name="T21" fmla="*/ 8416 h 10360"/>
                <a:gd name="T22" fmla="*/ 6475 w 7770"/>
                <a:gd name="T23" fmla="*/ 8416 h 10360"/>
                <a:gd name="T24" fmla="*/ 6475 w 7770"/>
                <a:gd name="T25" fmla="*/ 1293 h 10360"/>
                <a:gd name="T26" fmla="*/ 1295 w 7770"/>
                <a:gd name="T27" fmla="*/ 1293 h 10360"/>
                <a:gd name="T28" fmla="*/ 3890 w 7770"/>
                <a:gd name="T29" fmla="*/ 8902 h 10360"/>
                <a:gd name="T30" fmla="*/ 3405 w 7770"/>
                <a:gd name="T31" fmla="*/ 9387 h 10360"/>
                <a:gd name="T32" fmla="*/ 3890 w 7770"/>
                <a:gd name="T33" fmla="*/ 9872 h 10360"/>
                <a:gd name="T34" fmla="*/ 4375 w 7770"/>
                <a:gd name="T35" fmla="*/ 9387 h 10360"/>
                <a:gd name="T36" fmla="*/ 3890 w 7770"/>
                <a:gd name="T37" fmla="*/ 8902 h 10360"/>
                <a:gd name="T38" fmla="*/ 3413 w 7770"/>
                <a:gd name="T39" fmla="*/ 5486 h 10360"/>
                <a:gd name="T40" fmla="*/ 5026 w 7770"/>
                <a:gd name="T41" fmla="*/ 3825 h 10360"/>
                <a:gd name="T42" fmla="*/ 5683 w 7770"/>
                <a:gd name="T43" fmla="*/ 3815 h 10360"/>
                <a:gd name="T44" fmla="*/ 5688 w 7770"/>
                <a:gd name="T45" fmla="*/ 3820 h 10360"/>
                <a:gd name="T46" fmla="*/ 5692 w 7770"/>
                <a:gd name="T47" fmla="*/ 4491 h 10360"/>
                <a:gd name="T48" fmla="*/ 3769 w 7770"/>
                <a:gd name="T49" fmla="*/ 6472 h 10360"/>
                <a:gd name="T50" fmla="*/ 3636 w 7770"/>
                <a:gd name="T51" fmla="*/ 6567 h 10360"/>
                <a:gd name="T52" fmla="*/ 3081 w 7770"/>
                <a:gd name="T53" fmla="*/ 6485 h 10360"/>
                <a:gd name="T54" fmla="*/ 2081 w 7770"/>
                <a:gd name="T55" fmla="*/ 5486 h 10360"/>
                <a:gd name="T56" fmla="*/ 2103 w 7770"/>
                <a:gd name="T57" fmla="*/ 4820 h 10360"/>
                <a:gd name="T58" fmla="*/ 2748 w 7770"/>
                <a:gd name="T59" fmla="*/ 4820 h 10360"/>
                <a:gd name="T60" fmla="*/ 3413 w 7770"/>
                <a:gd name="T61" fmla="*/ 5486 h 10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70" h="10360">
                  <a:moveTo>
                    <a:pt x="648" y="0"/>
                  </a:moveTo>
                  <a:lnTo>
                    <a:pt x="7123" y="0"/>
                  </a:lnTo>
                  <a:cubicBezTo>
                    <a:pt x="7480" y="0"/>
                    <a:pt x="7770" y="290"/>
                    <a:pt x="7770" y="647"/>
                  </a:cubicBezTo>
                  <a:lnTo>
                    <a:pt x="7770" y="9712"/>
                  </a:lnTo>
                  <a:cubicBezTo>
                    <a:pt x="7770" y="10070"/>
                    <a:pt x="7480" y="10360"/>
                    <a:pt x="7123" y="10360"/>
                  </a:cubicBezTo>
                  <a:lnTo>
                    <a:pt x="648" y="10360"/>
                  </a:lnTo>
                  <a:cubicBezTo>
                    <a:pt x="290" y="10360"/>
                    <a:pt x="0" y="10070"/>
                    <a:pt x="0" y="9712"/>
                  </a:cubicBezTo>
                  <a:lnTo>
                    <a:pt x="0" y="647"/>
                  </a:lnTo>
                  <a:cubicBezTo>
                    <a:pt x="0" y="288"/>
                    <a:pt x="290" y="0"/>
                    <a:pt x="648" y="0"/>
                  </a:cubicBezTo>
                  <a:close/>
                  <a:moveTo>
                    <a:pt x="1295" y="1293"/>
                  </a:moveTo>
                  <a:lnTo>
                    <a:pt x="1295" y="8416"/>
                  </a:lnTo>
                  <a:lnTo>
                    <a:pt x="6475" y="8416"/>
                  </a:lnTo>
                  <a:lnTo>
                    <a:pt x="6475" y="1293"/>
                  </a:lnTo>
                  <a:lnTo>
                    <a:pt x="1295" y="1293"/>
                  </a:lnTo>
                  <a:close/>
                  <a:moveTo>
                    <a:pt x="3890" y="8902"/>
                  </a:moveTo>
                  <a:cubicBezTo>
                    <a:pt x="3621" y="8902"/>
                    <a:pt x="3405" y="9120"/>
                    <a:pt x="3405" y="9387"/>
                  </a:cubicBezTo>
                  <a:cubicBezTo>
                    <a:pt x="3405" y="9656"/>
                    <a:pt x="3622" y="9872"/>
                    <a:pt x="3890" y="9872"/>
                  </a:cubicBezTo>
                  <a:cubicBezTo>
                    <a:pt x="4157" y="9872"/>
                    <a:pt x="4375" y="9655"/>
                    <a:pt x="4375" y="9387"/>
                  </a:cubicBezTo>
                  <a:cubicBezTo>
                    <a:pt x="4376" y="9120"/>
                    <a:pt x="4159" y="8902"/>
                    <a:pt x="3890" y="8902"/>
                  </a:cubicBezTo>
                  <a:close/>
                  <a:moveTo>
                    <a:pt x="3413" y="5486"/>
                  </a:moveTo>
                  <a:lnTo>
                    <a:pt x="5026" y="3825"/>
                  </a:lnTo>
                  <a:cubicBezTo>
                    <a:pt x="5205" y="3641"/>
                    <a:pt x="5499" y="3636"/>
                    <a:pt x="5683" y="3815"/>
                  </a:cubicBezTo>
                  <a:lnTo>
                    <a:pt x="5688" y="3820"/>
                  </a:lnTo>
                  <a:cubicBezTo>
                    <a:pt x="5872" y="4005"/>
                    <a:pt x="5874" y="4303"/>
                    <a:pt x="5692" y="4491"/>
                  </a:cubicBezTo>
                  <a:lnTo>
                    <a:pt x="3769" y="6472"/>
                  </a:lnTo>
                  <a:cubicBezTo>
                    <a:pt x="3730" y="6511"/>
                    <a:pt x="3685" y="6543"/>
                    <a:pt x="3636" y="6567"/>
                  </a:cubicBezTo>
                  <a:cubicBezTo>
                    <a:pt x="3453" y="6665"/>
                    <a:pt x="3228" y="6631"/>
                    <a:pt x="3081" y="6485"/>
                  </a:cubicBezTo>
                  <a:lnTo>
                    <a:pt x="2081" y="5486"/>
                  </a:lnTo>
                  <a:cubicBezTo>
                    <a:pt x="1904" y="5296"/>
                    <a:pt x="1913" y="4997"/>
                    <a:pt x="2103" y="4820"/>
                  </a:cubicBezTo>
                  <a:cubicBezTo>
                    <a:pt x="2284" y="4650"/>
                    <a:pt x="2566" y="4650"/>
                    <a:pt x="2748" y="4820"/>
                  </a:cubicBezTo>
                  <a:lnTo>
                    <a:pt x="3413" y="54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cs typeface="思源黑体 CN Bold" panose="020B0800000000000000" pitchFamily="34" charset="-122"/>
              </a:endParaRPr>
            </a:p>
          </p:txBody>
        </p:sp>
        <p:sp>
          <p:nvSpPr>
            <p:cNvPr id="58" name="PPT世界-25"/>
            <p:cNvSpPr/>
            <p:nvPr/>
          </p:nvSpPr>
          <p:spPr>
            <a:xfrm>
              <a:off x="10239257" y="6185254"/>
              <a:ext cx="207242" cy="207004"/>
            </a:xfrm>
            <a:custGeom>
              <a:avLst/>
              <a:gdLst>
                <a:gd name="T0" fmla="*/ 10906 w 12797"/>
                <a:gd name="T1" fmla="*/ 1875 h 12781"/>
                <a:gd name="T2" fmla="*/ 6391 w 12797"/>
                <a:gd name="T3" fmla="*/ 0 h 12781"/>
                <a:gd name="T4" fmla="*/ 1875 w 12797"/>
                <a:gd name="T5" fmla="*/ 1875 h 12781"/>
                <a:gd name="T6" fmla="*/ 1234 w 12797"/>
                <a:gd name="T7" fmla="*/ 2625 h 12781"/>
                <a:gd name="T8" fmla="*/ 0 w 12797"/>
                <a:gd name="T9" fmla="*/ 6391 h 12781"/>
                <a:gd name="T10" fmla="*/ 1875 w 12797"/>
                <a:gd name="T11" fmla="*/ 10906 h 12781"/>
                <a:gd name="T12" fmla="*/ 6391 w 12797"/>
                <a:gd name="T13" fmla="*/ 12781 h 12781"/>
                <a:gd name="T14" fmla="*/ 10906 w 12797"/>
                <a:gd name="T15" fmla="*/ 10906 h 12781"/>
                <a:gd name="T16" fmla="*/ 12781 w 12797"/>
                <a:gd name="T17" fmla="*/ 6391 h 12781"/>
                <a:gd name="T18" fmla="*/ 11219 w 12797"/>
                <a:gd name="T19" fmla="*/ 9484 h 12781"/>
                <a:gd name="T20" fmla="*/ 9906 w 12797"/>
                <a:gd name="T21" fmla="*/ 6719 h 12781"/>
                <a:gd name="T22" fmla="*/ 11219 w 12797"/>
                <a:gd name="T23" fmla="*/ 9484 h 12781"/>
                <a:gd name="T24" fmla="*/ 2891 w 12797"/>
                <a:gd name="T25" fmla="*/ 6734 h 12781"/>
                <a:gd name="T26" fmla="*/ 1578 w 12797"/>
                <a:gd name="T27" fmla="*/ 9500 h 12781"/>
                <a:gd name="T28" fmla="*/ 1609 w 12797"/>
                <a:gd name="T29" fmla="*/ 3250 h 12781"/>
                <a:gd name="T30" fmla="*/ 2891 w 12797"/>
                <a:gd name="T31" fmla="*/ 6063 h 12781"/>
                <a:gd name="T32" fmla="*/ 1609 w 12797"/>
                <a:gd name="T33" fmla="*/ 3250 h 12781"/>
                <a:gd name="T34" fmla="*/ 3563 w 12797"/>
                <a:gd name="T35" fmla="*/ 6063 h 12781"/>
                <a:gd name="T36" fmla="*/ 6063 w 12797"/>
                <a:gd name="T37" fmla="*/ 4203 h 12781"/>
                <a:gd name="T38" fmla="*/ 6063 w 12797"/>
                <a:gd name="T39" fmla="*/ 6734 h 12781"/>
                <a:gd name="T40" fmla="*/ 3813 w 12797"/>
                <a:gd name="T41" fmla="*/ 8750 h 12781"/>
                <a:gd name="T42" fmla="*/ 6063 w 12797"/>
                <a:gd name="T43" fmla="*/ 6734 h 12781"/>
                <a:gd name="T44" fmla="*/ 9234 w 12797"/>
                <a:gd name="T45" fmla="*/ 6734 h 12781"/>
                <a:gd name="T46" fmla="*/ 6734 w 12797"/>
                <a:gd name="T47" fmla="*/ 8516 h 12781"/>
                <a:gd name="T48" fmla="*/ 6734 w 12797"/>
                <a:gd name="T49" fmla="*/ 6063 h 12781"/>
                <a:gd name="T50" fmla="*/ 8969 w 12797"/>
                <a:gd name="T51" fmla="*/ 3969 h 12781"/>
                <a:gd name="T52" fmla="*/ 6734 w 12797"/>
                <a:gd name="T53" fmla="*/ 6063 h 12781"/>
                <a:gd name="T54" fmla="*/ 6734 w 12797"/>
                <a:gd name="T55" fmla="*/ 719 h 12781"/>
                <a:gd name="T56" fmla="*/ 8344 w 12797"/>
                <a:gd name="T57" fmla="*/ 2266 h 12781"/>
                <a:gd name="T58" fmla="*/ 6734 w 12797"/>
                <a:gd name="T59" fmla="*/ 3531 h 12781"/>
                <a:gd name="T60" fmla="*/ 6063 w 12797"/>
                <a:gd name="T61" fmla="*/ 719 h 12781"/>
                <a:gd name="T62" fmla="*/ 4016 w 12797"/>
                <a:gd name="T63" fmla="*/ 3313 h 12781"/>
                <a:gd name="T64" fmla="*/ 5375 w 12797"/>
                <a:gd name="T65" fmla="*/ 1078 h 12781"/>
                <a:gd name="T66" fmla="*/ 6063 w 12797"/>
                <a:gd name="T67" fmla="*/ 12078 h 12781"/>
                <a:gd name="T68" fmla="*/ 4453 w 12797"/>
                <a:gd name="T69" fmla="*/ 10531 h 12781"/>
                <a:gd name="T70" fmla="*/ 6063 w 12797"/>
                <a:gd name="T71" fmla="*/ 9188 h 12781"/>
                <a:gd name="T72" fmla="*/ 6734 w 12797"/>
                <a:gd name="T73" fmla="*/ 12078 h 12781"/>
                <a:gd name="T74" fmla="*/ 8797 w 12797"/>
                <a:gd name="T75" fmla="*/ 9406 h 12781"/>
                <a:gd name="T76" fmla="*/ 7422 w 12797"/>
                <a:gd name="T77" fmla="*/ 11719 h 12781"/>
                <a:gd name="T78" fmla="*/ 9625 w 12797"/>
                <a:gd name="T79" fmla="*/ 3828 h 12781"/>
                <a:gd name="T80" fmla="*/ 12125 w 12797"/>
                <a:gd name="T81" fmla="*/ 6063 h 12781"/>
                <a:gd name="T82" fmla="*/ 10438 w 12797"/>
                <a:gd name="T83" fmla="*/ 2344 h 12781"/>
                <a:gd name="T84" fmla="*/ 9438 w 12797"/>
                <a:gd name="T85" fmla="*/ 3172 h 12781"/>
                <a:gd name="T86" fmla="*/ 8297 w 12797"/>
                <a:gd name="T87" fmla="*/ 1000 h 12781"/>
                <a:gd name="T88" fmla="*/ 4484 w 12797"/>
                <a:gd name="T89" fmla="*/ 1000 h 12781"/>
                <a:gd name="T90" fmla="*/ 3344 w 12797"/>
                <a:gd name="T91" fmla="*/ 3172 h 12781"/>
                <a:gd name="T92" fmla="*/ 2344 w 12797"/>
                <a:gd name="T93" fmla="*/ 2344 h 12781"/>
                <a:gd name="T94" fmla="*/ 2344 w 12797"/>
                <a:gd name="T95" fmla="*/ 10438 h 12781"/>
                <a:gd name="T96" fmla="*/ 3328 w 12797"/>
                <a:gd name="T97" fmla="*/ 9547 h 12781"/>
                <a:gd name="T98" fmla="*/ 4484 w 12797"/>
                <a:gd name="T99" fmla="*/ 11781 h 12781"/>
                <a:gd name="T100" fmla="*/ 8297 w 12797"/>
                <a:gd name="T101" fmla="*/ 11797 h 12781"/>
                <a:gd name="T102" fmla="*/ 9453 w 12797"/>
                <a:gd name="T103" fmla="*/ 9563 h 12781"/>
                <a:gd name="T104" fmla="*/ 10438 w 12797"/>
                <a:gd name="T105" fmla="*/ 10453 h 1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7" h="12781">
                  <a:moveTo>
                    <a:pt x="12281" y="3906"/>
                  </a:moveTo>
                  <a:cubicBezTo>
                    <a:pt x="11953" y="3141"/>
                    <a:pt x="11500" y="2453"/>
                    <a:pt x="10906" y="1875"/>
                  </a:cubicBezTo>
                  <a:cubicBezTo>
                    <a:pt x="10313" y="1281"/>
                    <a:pt x="9641" y="828"/>
                    <a:pt x="8875" y="500"/>
                  </a:cubicBezTo>
                  <a:cubicBezTo>
                    <a:pt x="8094" y="172"/>
                    <a:pt x="7266" y="0"/>
                    <a:pt x="6391" y="0"/>
                  </a:cubicBezTo>
                  <a:cubicBezTo>
                    <a:pt x="5531" y="0"/>
                    <a:pt x="4688" y="172"/>
                    <a:pt x="3906" y="500"/>
                  </a:cubicBezTo>
                  <a:cubicBezTo>
                    <a:pt x="3141" y="828"/>
                    <a:pt x="2453" y="1281"/>
                    <a:pt x="1875" y="1875"/>
                  </a:cubicBezTo>
                  <a:cubicBezTo>
                    <a:pt x="1641" y="2109"/>
                    <a:pt x="1438" y="2344"/>
                    <a:pt x="1250" y="2594"/>
                  </a:cubicBezTo>
                  <a:cubicBezTo>
                    <a:pt x="1250" y="2594"/>
                    <a:pt x="1234" y="2609"/>
                    <a:pt x="1234" y="2625"/>
                  </a:cubicBezTo>
                  <a:cubicBezTo>
                    <a:pt x="938" y="3016"/>
                    <a:pt x="703" y="3453"/>
                    <a:pt x="500" y="3906"/>
                  </a:cubicBezTo>
                  <a:cubicBezTo>
                    <a:pt x="172" y="4688"/>
                    <a:pt x="0" y="5531"/>
                    <a:pt x="0" y="6391"/>
                  </a:cubicBezTo>
                  <a:cubicBezTo>
                    <a:pt x="0" y="7250"/>
                    <a:pt x="172" y="8094"/>
                    <a:pt x="500" y="8875"/>
                  </a:cubicBezTo>
                  <a:cubicBezTo>
                    <a:pt x="828" y="9641"/>
                    <a:pt x="1281" y="10328"/>
                    <a:pt x="1875" y="10906"/>
                  </a:cubicBezTo>
                  <a:cubicBezTo>
                    <a:pt x="2469" y="11484"/>
                    <a:pt x="3141" y="11953"/>
                    <a:pt x="3906" y="12281"/>
                  </a:cubicBezTo>
                  <a:cubicBezTo>
                    <a:pt x="4688" y="12609"/>
                    <a:pt x="5531" y="12781"/>
                    <a:pt x="6391" y="12781"/>
                  </a:cubicBezTo>
                  <a:cubicBezTo>
                    <a:pt x="7250" y="12781"/>
                    <a:pt x="8094" y="12609"/>
                    <a:pt x="8875" y="12281"/>
                  </a:cubicBezTo>
                  <a:cubicBezTo>
                    <a:pt x="9641" y="11953"/>
                    <a:pt x="10328" y="11500"/>
                    <a:pt x="10906" y="10906"/>
                  </a:cubicBezTo>
                  <a:cubicBezTo>
                    <a:pt x="11500" y="10313"/>
                    <a:pt x="11953" y="9641"/>
                    <a:pt x="12281" y="8875"/>
                  </a:cubicBezTo>
                  <a:cubicBezTo>
                    <a:pt x="12609" y="8094"/>
                    <a:pt x="12781" y="7250"/>
                    <a:pt x="12781" y="6391"/>
                  </a:cubicBezTo>
                  <a:cubicBezTo>
                    <a:pt x="12797" y="5531"/>
                    <a:pt x="12625" y="4688"/>
                    <a:pt x="12281" y="3906"/>
                  </a:cubicBezTo>
                  <a:close/>
                  <a:moveTo>
                    <a:pt x="11219" y="9484"/>
                  </a:moveTo>
                  <a:cubicBezTo>
                    <a:pt x="10766" y="9250"/>
                    <a:pt x="10234" y="9047"/>
                    <a:pt x="9641" y="8891"/>
                  </a:cubicBezTo>
                  <a:cubicBezTo>
                    <a:pt x="9797" y="8203"/>
                    <a:pt x="9891" y="7469"/>
                    <a:pt x="9906" y="6719"/>
                  </a:cubicBezTo>
                  <a:lnTo>
                    <a:pt x="12109" y="6719"/>
                  </a:lnTo>
                  <a:cubicBezTo>
                    <a:pt x="12047" y="7719"/>
                    <a:pt x="11734" y="8672"/>
                    <a:pt x="11219" y="9484"/>
                  </a:cubicBezTo>
                  <a:close/>
                  <a:moveTo>
                    <a:pt x="688" y="6734"/>
                  </a:moveTo>
                  <a:lnTo>
                    <a:pt x="2891" y="6734"/>
                  </a:lnTo>
                  <a:cubicBezTo>
                    <a:pt x="2906" y="7484"/>
                    <a:pt x="3000" y="8219"/>
                    <a:pt x="3156" y="8906"/>
                  </a:cubicBezTo>
                  <a:cubicBezTo>
                    <a:pt x="2563" y="9063"/>
                    <a:pt x="2031" y="9266"/>
                    <a:pt x="1578" y="9500"/>
                  </a:cubicBezTo>
                  <a:cubicBezTo>
                    <a:pt x="1047" y="8672"/>
                    <a:pt x="734" y="7719"/>
                    <a:pt x="688" y="6734"/>
                  </a:cubicBezTo>
                  <a:close/>
                  <a:moveTo>
                    <a:pt x="1609" y="3250"/>
                  </a:moveTo>
                  <a:cubicBezTo>
                    <a:pt x="2063" y="3484"/>
                    <a:pt x="2578" y="3672"/>
                    <a:pt x="3172" y="3828"/>
                  </a:cubicBezTo>
                  <a:cubicBezTo>
                    <a:pt x="3000" y="4531"/>
                    <a:pt x="2906" y="5281"/>
                    <a:pt x="2891" y="6063"/>
                  </a:cubicBezTo>
                  <a:lnTo>
                    <a:pt x="688" y="6063"/>
                  </a:lnTo>
                  <a:cubicBezTo>
                    <a:pt x="734" y="5047"/>
                    <a:pt x="1063" y="4078"/>
                    <a:pt x="1609" y="3250"/>
                  </a:cubicBezTo>
                  <a:close/>
                  <a:moveTo>
                    <a:pt x="6063" y="6063"/>
                  </a:moveTo>
                  <a:lnTo>
                    <a:pt x="3563" y="6063"/>
                  </a:lnTo>
                  <a:cubicBezTo>
                    <a:pt x="3578" y="5328"/>
                    <a:pt x="3672" y="4625"/>
                    <a:pt x="3828" y="3969"/>
                  </a:cubicBezTo>
                  <a:cubicBezTo>
                    <a:pt x="4531" y="4109"/>
                    <a:pt x="5281" y="4188"/>
                    <a:pt x="6063" y="4203"/>
                  </a:cubicBezTo>
                  <a:lnTo>
                    <a:pt x="6063" y="6063"/>
                  </a:lnTo>
                  <a:close/>
                  <a:moveTo>
                    <a:pt x="6063" y="6734"/>
                  </a:moveTo>
                  <a:lnTo>
                    <a:pt x="6063" y="8516"/>
                  </a:lnTo>
                  <a:cubicBezTo>
                    <a:pt x="5281" y="8531"/>
                    <a:pt x="4531" y="8609"/>
                    <a:pt x="3813" y="8750"/>
                  </a:cubicBezTo>
                  <a:cubicBezTo>
                    <a:pt x="3672" y="8125"/>
                    <a:pt x="3578" y="7438"/>
                    <a:pt x="3563" y="6734"/>
                  </a:cubicBezTo>
                  <a:lnTo>
                    <a:pt x="6063" y="6734"/>
                  </a:lnTo>
                  <a:close/>
                  <a:moveTo>
                    <a:pt x="6734" y="6734"/>
                  </a:moveTo>
                  <a:lnTo>
                    <a:pt x="9234" y="6734"/>
                  </a:lnTo>
                  <a:cubicBezTo>
                    <a:pt x="9219" y="7438"/>
                    <a:pt x="9125" y="8125"/>
                    <a:pt x="8984" y="8750"/>
                  </a:cubicBezTo>
                  <a:cubicBezTo>
                    <a:pt x="8281" y="8609"/>
                    <a:pt x="7516" y="8531"/>
                    <a:pt x="6734" y="8516"/>
                  </a:cubicBezTo>
                  <a:lnTo>
                    <a:pt x="6734" y="6734"/>
                  </a:lnTo>
                  <a:close/>
                  <a:moveTo>
                    <a:pt x="6734" y="6063"/>
                  </a:moveTo>
                  <a:lnTo>
                    <a:pt x="6734" y="4203"/>
                  </a:lnTo>
                  <a:cubicBezTo>
                    <a:pt x="7516" y="4188"/>
                    <a:pt x="8266" y="4109"/>
                    <a:pt x="8969" y="3969"/>
                  </a:cubicBezTo>
                  <a:cubicBezTo>
                    <a:pt x="9125" y="4625"/>
                    <a:pt x="9219" y="5328"/>
                    <a:pt x="9234" y="6063"/>
                  </a:cubicBezTo>
                  <a:lnTo>
                    <a:pt x="6734" y="6063"/>
                  </a:lnTo>
                  <a:close/>
                  <a:moveTo>
                    <a:pt x="6734" y="3531"/>
                  </a:moveTo>
                  <a:lnTo>
                    <a:pt x="6734" y="719"/>
                  </a:lnTo>
                  <a:cubicBezTo>
                    <a:pt x="6969" y="781"/>
                    <a:pt x="7203" y="891"/>
                    <a:pt x="7422" y="1078"/>
                  </a:cubicBezTo>
                  <a:cubicBezTo>
                    <a:pt x="7766" y="1359"/>
                    <a:pt x="8078" y="1750"/>
                    <a:pt x="8344" y="2266"/>
                  </a:cubicBezTo>
                  <a:cubicBezTo>
                    <a:pt x="8516" y="2594"/>
                    <a:pt x="8656" y="2938"/>
                    <a:pt x="8781" y="3313"/>
                  </a:cubicBezTo>
                  <a:cubicBezTo>
                    <a:pt x="8141" y="3438"/>
                    <a:pt x="7453" y="3516"/>
                    <a:pt x="6734" y="3531"/>
                  </a:cubicBezTo>
                  <a:close/>
                  <a:moveTo>
                    <a:pt x="5375" y="1078"/>
                  </a:moveTo>
                  <a:cubicBezTo>
                    <a:pt x="5594" y="891"/>
                    <a:pt x="5828" y="781"/>
                    <a:pt x="6063" y="719"/>
                  </a:cubicBezTo>
                  <a:lnTo>
                    <a:pt x="6063" y="3531"/>
                  </a:lnTo>
                  <a:cubicBezTo>
                    <a:pt x="5344" y="3516"/>
                    <a:pt x="4656" y="3438"/>
                    <a:pt x="4016" y="3313"/>
                  </a:cubicBezTo>
                  <a:cubicBezTo>
                    <a:pt x="4141" y="2938"/>
                    <a:pt x="4281" y="2578"/>
                    <a:pt x="4453" y="2266"/>
                  </a:cubicBezTo>
                  <a:cubicBezTo>
                    <a:pt x="4719" y="1750"/>
                    <a:pt x="5031" y="1344"/>
                    <a:pt x="5375" y="1078"/>
                  </a:cubicBezTo>
                  <a:close/>
                  <a:moveTo>
                    <a:pt x="6063" y="9188"/>
                  </a:moveTo>
                  <a:lnTo>
                    <a:pt x="6063" y="12078"/>
                  </a:lnTo>
                  <a:cubicBezTo>
                    <a:pt x="5828" y="12016"/>
                    <a:pt x="5594" y="11906"/>
                    <a:pt x="5375" y="11719"/>
                  </a:cubicBezTo>
                  <a:cubicBezTo>
                    <a:pt x="5031" y="11438"/>
                    <a:pt x="4719" y="11047"/>
                    <a:pt x="4453" y="10531"/>
                  </a:cubicBezTo>
                  <a:cubicBezTo>
                    <a:pt x="4281" y="10188"/>
                    <a:pt x="4125" y="9813"/>
                    <a:pt x="4000" y="9406"/>
                  </a:cubicBezTo>
                  <a:cubicBezTo>
                    <a:pt x="4641" y="9281"/>
                    <a:pt x="5344" y="9203"/>
                    <a:pt x="6063" y="9188"/>
                  </a:cubicBezTo>
                  <a:close/>
                  <a:moveTo>
                    <a:pt x="7422" y="11719"/>
                  </a:moveTo>
                  <a:cubicBezTo>
                    <a:pt x="7203" y="11906"/>
                    <a:pt x="6969" y="12016"/>
                    <a:pt x="6734" y="12078"/>
                  </a:cubicBezTo>
                  <a:lnTo>
                    <a:pt x="6734" y="9188"/>
                  </a:lnTo>
                  <a:cubicBezTo>
                    <a:pt x="7453" y="9203"/>
                    <a:pt x="8156" y="9281"/>
                    <a:pt x="8797" y="9406"/>
                  </a:cubicBezTo>
                  <a:cubicBezTo>
                    <a:pt x="8672" y="9813"/>
                    <a:pt x="8516" y="10188"/>
                    <a:pt x="8344" y="10531"/>
                  </a:cubicBezTo>
                  <a:cubicBezTo>
                    <a:pt x="8078" y="11047"/>
                    <a:pt x="7766" y="11438"/>
                    <a:pt x="7422" y="11719"/>
                  </a:cubicBezTo>
                  <a:close/>
                  <a:moveTo>
                    <a:pt x="9906" y="6063"/>
                  </a:moveTo>
                  <a:cubicBezTo>
                    <a:pt x="9891" y="5281"/>
                    <a:pt x="9781" y="4531"/>
                    <a:pt x="9625" y="3828"/>
                  </a:cubicBezTo>
                  <a:cubicBezTo>
                    <a:pt x="10203" y="3672"/>
                    <a:pt x="10734" y="3484"/>
                    <a:pt x="11188" y="3250"/>
                  </a:cubicBezTo>
                  <a:cubicBezTo>
                    <a:pt x="11734" y="4078"/>
                    <a:pt x="12063" y="5047"/>
                    <a:pt x="12125" y="6063"/>
                  </a:cubicBezTo>
                  <a:lnTo>
                    <a:pt x="9906" y="6063"/>
                  </a:lnTo>
                  <a:close/>
                  <a:moveTo>
                    <a:pt x="10438" y="2344"/>
                  </a:moveTo>
                  <a:cubicBezTo>
                    <a:pt x="10547" y="2453"/>
                    <a:pt x="10656" y="2578"/>
                    <a:pt x="10766" y="2703"/>
                  </a:cubicBezTo>
                  <a:cubicBezTo>
                    <a:pt x="10375" y="2891"/>
                    <a:pt x="9938" y="3047"/>
                    <a:pt x="9438" y="3172"/>
                  </a:cubicBezTo>
                  <a:cubicBezTo>
                    <a:pt x="9297" y="2734"/>
                    <a:pt x="9125" y="2328"/>
                    <a:pt x="8938" y="1953"/>
                  </a:cubicBezTo>
                  <a:cubicBezTo>
                    <a:pt x="8750" y="1578"/>
                    <a:pt x="8531" y="1266"/>
                    <a:pt x="8297" y="1000"/>
                  </a:cubicBezTo>
                  <a:cubicBezTo>
                    <a:pt x="9094" y="1281"/>
                    <a:pt x="9828" y="1734"/>
                    <a:pt x="10438" y="2344"/>
                  </a:cubicBezTo>
                  <a:close/>
                  <a:moveTo>
                    <a:pt x="4484" y="1000"/>
                  </a:moveTo>
                  <a:cubicBezTo>
                    <a:pt x="4250" y="1266"/>
                    <a:pt x="4031" y="1594"/>
                    <a:pt x="3844" y="1953"/>
                  </a:cubicBezTo>
                  <a:cubicBezTo>
                    <a:pt x="3656" y="2328"/>
                    <a:pt x="3484" y="2734"/>
                    <a:pt x="3344" y="3172"/>
                  </a:cubicBezTo>
                  <a:cubicBezTo>
                    <a:pt x="2844" y="3047"/>
                    <a:pt x="2406" y="2891"/>
                    <a:pt x="2016" y="2703"/>
                  </a:cubicBezTo>
                  <a:cubicBezTo>
                    <a:pt x="2125" y="2578"/>
                    <a:pt x="2219" y="2469"/>
                    <a:pt x="2344" y="2344"/>
                  </a:cubicBezTo>
                  <a:cubicBezTo>
                    <a:pt x="2969" y="1734"/>
                    <a:pt x="3688" y="1281"/>
                    <a:pt x="4484" y="1000"/>
                  </a:cubicBezTo>
                  <a:close/>
                  <a:moveTo>
                    <a:pt x="2344" y="10438"/>
                  </a:moveTo>
                  <a:cubicBezTo>
                    <a:pt x="2219" y="10313"/>
                    <a:pt x="2094" y="10172"/>
                    <a:pt x="1984" y="10031"/>
                  </a:cubicBezTo>
                  <a:cubicBezTo>
                    <a:pt x="2375" y="9844"/>
                    <a:pt x="2828" y="9672"/>
                    <a:pt x="3328" y="9547"/>
                  </a:cubicBezTo>
                  <a:cubicBezTo>
                    <a:pt x="3469" y="10016"/>
                    <a:pt x="3641" y="10438"/>
                    <a:pt x="3844" y="10828"/>
                  </a:cubicBezTo>
                  <a:cubicBezTo>
                    <a:pt x="4031" y="11203"/>
                    <a:pt x="4250" y="11516"/>
                    <a:pt x="4484" y="11781"/>
                  </a:cubicBezTo>
                  <a:cubicBezTo>
                    <a:pt x="3688" y="11516"/>
                    <a:pt x="2969" y="11063"/>
                    <a:pt x="2344" y="10438"/>
                  </a:cubicBezTo>
                  <a:close/>
                  <a:moveTo>
                    <a:pt x="8297" y="11797"/>
                  </a:moveTo>
                  <a:cubicBezTo>
                    <a:pt x="8531" y="11531"/>
                    <a:pt x="8750" y="11203"/>
                    <a:pt x="8938" y="10844"/>
                  </a:cubicBezTo>
                  <a:cubicBezTo>
                    <a:pt x="9141" y="10453"/>
                    <a:pt x="9313" y="10016"/>
                    <a:pt x="9453" y="9563"/>
                  </a:cubicBezTo>
                  <a:cubicBezTo>
                    <a:pt x="9953" y="9688"/>
                    <a:pt x="10406" y="9859"/>
                    <a:pt x="10797" y="10047"/>
                  </a:cubicBezTo>
                  <a:cubicBezTo>
                    <a:pt x="10688" y="10188"/>
                    <a:pt x="10563" y="10313"/>
                    <a:pt x="10438" y="10453"/>
                  </a:cubicBezTo>
                  <a:cubicBezTo>
                    <a:pt x="9828" y="11063"/>
                    <a:pt x="9094" y="11516"/>
                    <a:pt x="8297" y="117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思源黑体 CN Bold" panose="020B0800000000000000" pitchFamily="34" charset="-122"/>
              </a:endParaRPr>
            </a:p>
          </p:txBody>
        </p:sp>
        <p:sp>
          <p:nvSpPr>
            <p:cNvPr id="60" name="PPT世界-27"/>
            <p:cNvSpPr/>
            <p:nvPr/>
          </p:nvSpPr>
          <p:spPr>
            <a:xfrm>
              <a:off x="10742223" y="6203314"/>
              <a:ext cx="207242" cy="170884"/>
            </a:xfrm>
            <a:custGeom>
              <a:avLst/>
              <a:gdLst>
                <a:gd name="connsiteX0" fmla="*/ 435416 w 609586"/>
                <a:gd name="connsiteY0" fmla="*/ 80352 h 502648"/>
                <a:gd name="connsiteX1" fmla="*/ 551577 w 609586"/>
                <a:gd name="connsiteY1" fmla="*/ 190215 h 502648"/>
                <a:gd name="connsiteX2" fmla="*/ 551577 w 609586"/>
                <a:gd name="connsiteY2" fmla="*/ 217693 h 502648"/>
                <a:gd name="connsiteX3" fmla="*/ 496140 w 609586"/>
                <a:gd name="connsiteY3" fmla="*/ 310936 h 502648"/>
                <a:gd name="connsiteX4" fmla="*/ 609586 w 609586"/>
                <a:gd name="connsiteY4" fmla="*/ 437323 h 502648"/>
                <a:gd name="connsiteX5" fmla="*/ 580534 w 609586"/>
                <a:gd name="connsiteY5" fmla="*/ 464753 h 502648"/>
                <a:gd name="connsiteX6" fmla="*/ 504951 w 609586"/>
                <a:gd name="connsiteY6" fmla="*/ 464753 h 502648"/>
                <a:gd name="connsiteX7" fmla="*/ 373787 w 609586"/>
                <a:gd name="connsiteY7" fmla="*/ 301459 h 502648"/>
                <a:gd name="connsiteX8" fmla="*/ 426510 w 609586"/>
                <a:gd name="connsiteY8" fmla="*/ 179500 h 502648"/>
                <a:gd name="connsiteX9" fmla="*/ 426510 w 609586"/>
                <a:gd name="connsiteY9" fmla="*/ 143641 h 502648"/>
                <a:gd name="connsiteX10" fmla="*/ 412126 w 609586"/>
                <a:gd name="connsiteY10" fmla="*/ 82543 h 502648"/>
                <a:gd name="connsiteX11" fmla="*/ 435416 w 609586"/>
                <a:gd name="connsiteY11" fmla="*/ 80352 h 502648"/>
                <a:gd name="connsiteX12" fmla="*/ 227788 w 609586"/>
                <a:gd name="connsiteY12" fmla="*/ 0 h 502648"/>
                <a:gd name="connsiteX13" fmla="*/ 379662 w 609586"/>
                <a:gd name="connsiteY13" fmla="*/ 143662 h 502648"/>
                <a:gd name="connsiteX14" fmla="*/ 379662 w 609586"/>
                <a:gd name="connsiteY14" fmla="*/ 179565 h 502648"/>
                <a:gd name="connsiteX15" fmla="*/ 307225 w 609586"/>
                <a:gd name="connsiteY15" fmla="*/ 301465 h 502648"/>
                <a:gd name="connsiteX16" fmla="*/ 455528 w 609586"/>
                <a:gd name="connsiteY16" fmla="*/ 466745 h 502648"/>
                <a:gd name="connsiteX17" fmla="*/ 417524 w 609586"/>
                <a:gd name="connsiteY17" fmla="*/ 502648 h 502648"/>
                <a:gd name="connsiteX18" fmla="*/ 38004 w 609586"/>
                <a:gd name="connsiteY18" fmla="*/ 502648 h 502648"/>
                <a:gd name="connsiteX19" fmla="*/ 0 w 609586"/>
                <a:gd name="connsiteY19" fmla="*/ 466745 h 502648"/>
                <a:gd name="connsiteX20" fmla="*/ 148350 w 609586"/>
                <a:gd name="connsiteY20" fmla="*/ 301465 h 502648"/>
                <a:gd name="connsiteX21" fmla="*/ 75913 w 609586"/>
                <a:gd name="connsiteY21" fmla="*/ 179565 h 502648"/>
                <a:gd name="connsiteX22" fmla="*/ 75913 w 609586"/>
                <a:gd name="connsiteY22" fmla="*/ 143662 h 502648"/>
                <a:gd name="connsiteX23" fmla="*/ 227788 w 609586"/>
                <a:gd name="connsiteY23" fmla="*/ 0 h 50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586" h="502648">
                  <a:moveTo>
                    <a:pt x="435416" y="80352"/>
                  </a:moveTo>
                  <a:cubicBezTo>
                    <a:pt x="499521" y="80352"/>
                    <a:pt x="551577" y="129545"/>
                    <a:pt x="551577" y="190215"/>
                  </a:cubicBezTo>
                  <a:lnTo>
                    <a:pt x="551577" y="217693"/>
                  </a:lnTo>
                  <a:cubicBezTo>
                    <a:pt x="551577" y="257219"/>
                    <a:pt x="529288" y="291601"/>
                    <a:pt x="496140" y="310936"/>
                  </a:cubicBezTo>
                  <a:cubicBezTo>
                    <a:pt x="553434" y="331175"/>
                    <a:pt x="609586" y="382416"/>
                    <a:pt x="609586" y="437323"/>
                  </a:cubicBezTo>
                  <a:cubicBezTo>
                    <a:pt x="609586" y="452467"/>
                    <a:pt x="596584" y="464753"/>
                    <a:pt x="580534" y="464753"/>
                  </a:cubicBezTo>
                  <a:lnTo>
                    <a:pt x="504951" y="464753"/>
                  </a:lnTo>
                  <a:cubicBezTo>
                    <a:pt x="503855" y="393607"/>
                    <a:pt x="444465" y="318793"/>
                    <a:pt x="373787" y="301459"/>
                  </a:cubicBezTo>
                  <a:cubicBezTo>
                    <a:pt x="411936" y="270457"/>
                    <a:pt x="426510" y="231217"/>
                    <a:pt x="426510" y="179500"/>
                  </a:cubicBezTo>
                  <a:lnTo>
                    <a:pt x="426510" y="143641"/>
                  </a:lnTo>
                  <a:cubicBezTo>
                    <a:pt x="426510" y="121783"/>
                    <a:pt x="421318" y="101068"/>
                    <a:pt x="412126" y="82543"/>
                  </a:cubicBezTo>
                  <a:cubicBezTo>
                    <a:pt x="419651" y="81114"/>
                    <a:pt x="427415" y="80352"/>
                    <a:pt x="435416" y="80352"/>
                  </a:cubicBezTo>
                  <a:close/>
                  <a:moveTo>
                    <a:pt x="227788" y="0"/>
                  </a:moveTo>
                  <a:cubicBezTo>
                    <a:pt x="311607" y="0"/>
                    <a:pt x="379662" y="64378"/>
                    <a:pt x="379662" y="143662"/>
                  </a:cubicBezTo>
                  <a:lnTo>
                    <a:pt x="379662" y="179565"/>
                  </a:lnTo>
                  <a:cubicBezTo>
                    <a:pt x="379662" y="231230"/>
                    <a:pt x="350516" y="276180"/>
                    <a:pt x="307225" y="301465"/>
                  </a:cubicBezTo>
                  <a:cubicBezTo>
                    <a:pt x="382186" y="327940"/>
                    <a:pt x="455528" y="394986"/>
                    <a:pt x="455528" y="466745"/>
                  </a:cubicBezTo>
                  <a:cubicBezTo>
                    <a:pt x="455528" y="486554"/>
                    <a:pt x="438574" y="502648"/>
                    <a:pt x="417524" y="502648"/>
                  </a:cubicBezTo>
                  <a:lnTo>
                    <a:pt x="38004" y="502648"/>
                  </a:lnTo>
                  <a:cubicBezTo>
                    <a:pt x="16954" y="502648"/>
                    <a:pt x="0" y="486554"/>
                    <a:pt x="0" y="466745"/>
                  </a:cubicBezTo>
                  <a:cubicBezTo>
                    <a:pt x="0" y="394986"/>
                    <a:pt x="73389" y="327940"/>
                    <a:pt x="148350" y="301465"/>
                  </a:cubicBezTo>
                  <a:cubicBezTo>
                    <a:pt x="105012" y="276180"/>
                    <a:pt x="75913" y="231230"/>
                    <a:pt x="75913" y="179565"/>
                  </a:cubicBezTo>
                  <a:lnTo>
                    <a:pt x="75913" y="143662"/>
                  </a:lnTo>
                  <a:cubicBezTo>
                    <a:pt x="75913" y="64378"/>
                    <a:pt x="143969" y="0"/>
                    <a:pt x="22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思源黑体 CN Bold" panose="020B0800000000000000" pitchFamily="34" charset="-122"/>
              </a:endParaRPr>
            </a:p>
          </p:txBody>
        </p:sp>
        <p:sp>
          <p:nvSpPr>
            <p:cNvPr id="62" name="PPT世界-29"/>
            <p:cNvSpPr/>
            <p:nvPr/>
          </p:nvSpPr>
          <p:spPr>
            <a:xfrm>
              <a:off x="11267124" y="6185136"/>
              <a:ext cx="163342" cy="207241"/>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思源黑体 CN Bold" panose="020B0800000000000000" pitchFamily="34" charset="-122"/>
              </a:endParaRPr>
            </a:p>
          </p:txBody>
        </p:sp>
        <p:sp>
          <p:nvSpPr>
            <p:cNvPr id="41" name="PPT世界-18"/>
            <p:cNvSpPr txBox="1"/>
            <p:nvPr/>
          </p:nvSpPr>
          <p:spPr>
            <a:xfrm>
              <a:off x="9219199" y="4860460"/>
              <a:ext cx="3253287" cy="338554"/>
            </a:xfrm>
            <a:prstGeom prst="rect">
              <a:avLst/>
            </a:prstGeom>
            <a:noFill/>
          </p:spPr>
          <p:txBody>
            <a:bodyPr wrap="square">
              <a:noAutofit/>
            </a:bodyPr>
            <a:lstStyle/>
            <a:p>
              <a:r>
                <a:rPr lang="zh-CN" altLang="en-US"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rPr>
                <a:t>王翎羽</a:t>
              </a:r>
              <a:r>
                <a:rPr lang="en-US" altLang="zh-CN"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rPr>
                <a:t>      </a:t>
              </a:r>
              <a:r>
                <a:rPr lang="zh-CN" altLang="en-US"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rPr>
                <a:t>华中科技大学</a:t>
              </a:r>
              <a:endParaRPr lang="en-US" altLang="zh-CN"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grpSp>
      <p:grpSp>
        <p:nvGrpSpPr>
          <p:cNvPr id="5" name="组合 4"/>
          <p:cNvGrpSpPr/>
          <p:nvPr/>
        </p:nvGrpSpPr>
        <p:grpSpPr>
          <a:xfrm>
            <a:off x="1531542" y="1991473"/>
            <a:ext cx="8667064" cy="1814731"/>
            <a:chOff x="6853277" y="2255411"/>
            <a:chExt cx="4700570" cy="1814731"/>
          </a:xfrm>
        </p:grpSpPr>
        <p:sp>
          <p:nvSpPr>
            <p:cNvPr id="21" name="PPT世界-13"/>
            <p:cNvSpPr txBox="1"/>
            <p:nvPr/>
          </p:nvSpPr>
          <p:spPr>
            <a:xfrm>
              <a:off x="6853277" y="2445530"/>
              <a:ext cx="4700570" cy="1538883"/>
            </a:xfrm>
            <a:prstGeom prst="rect">
              <a:avLst/>
            </a:prstGeom>
            <a:noFill/>
          </p:spPr>
          <p:txBody>
            <a:bodyPr wrap="square" rtlCol="0">
              <a:noAutofit/>
            </a:bodyPr>
            <a:lstStyle/>
            <a:p>
              <a:pPr algn="ctr"/>
              <a:r>
                <a:rPr lang="zh-CN" altLang="en-US" sz="8000" dirty="0">
                  <a:solidFill>
                    <a:srgbClr val="0070C0"/>
                  </a:solidFill>
                  <a:latin typeface="华文中宋" panose="02010600040101010101" pitchFamily="2" charset="-122"/>
                  <a:ea typeface="华文中宋" panose="02010600040101010101" pitchFamily="2" charset="-122"/>
                  <a:cs typeface="思源黑体 CN Bold" panose="020B0800000000000000" pitchFamily="34" charset="-122"/>
                </a:rPr>
                <a:t>走近 克劳德</a:t>
              </a:r>
              <a:r>
                <a:rPr lang="en-US" altLang="zh-CN" sz="8000" dirty="0">
                  <a:solidFill>
                    <a:srgbClr val="0070C0"/>
                  </a:solidFill>
                  <a:latin typeface="华文中宋" panose="02010600040101010101" pitchFamily="2" charset="-122"/>
                  <a:ea typeface="华文中宋" panose="02010600040101010101" pitchFamily="2" charset="-122"/>
                  <a:cs typeface="思源黑体 CN Bold" panose="020B0800000000000000" pitchFamily="34" charset="-122"/>
                </a:rPr>
                <a:t>·</a:t>
              </a:r>
              <a:r>
                <a:rPr lang="zh-CN" altLang="en-US" sz="8000" dirty="0">
                  <a:solidFill>
                    <a:srgbClr val="0070C0"/>
                  </a:solidFill>
                  <a:latin typeface="华文中宋" panose="02010600040101010101" pitchFamily="2" charset="-122"/>
                  <a:ea typeface="华文中宋" panose="02010600040101010101" pitchFamily="2" charset="-122"/>
                  <a:cs typeface="思源黑体 CN Bold" panose="020B0800000000000000" pitchFamily="34" charset="-122"/>
                </a:rPr>
                <a:t>香农</a:t>
              </a:r>
            </a:p>
          </p:txBody>
        </p:sp>
        <p:sp>
          <p:nvSpPr>
            <p:cNvPr id="19" name="PPT世界-30"/>
            <p:cNvSpPr/>
            <p:nvPr/>
          </p:nvSpPr>
          <p:spPr>
            <a:xfrm>
              <a:off x="6853277" y="3998142"/>
              <a:ext cx="4686857" cy="72000"/>
            </a:xfrm>
            <a:custGeom>
              <a:avLst/>
              <a:gdLst>
                <a:gd name="connsiteX0" fmla="*/ 0 w 4686857"/>
                <a:gd name="connsiteY0" fmla="*/ 0 h 20571"/>
                <a:gd name="connsiteX1" fmla="*/ 4686857 w 4686857"/>
                <a:gd name="connsiteY1" fmla="*/ 0 h 20571"/>
                <a:gd name="connsiteX2" fmla="*/ 4686857 w 4686857"/>
                <a:gd name="connsiteY2" fmla="*/ 20571 h 20571"/>
                <a:gd name="connsiteX3" fmla="*/ 0 w 4686857"/>
                <a:gd name="connsiteY3" fmla="*/ 20571 h 20571"/>
              </a:gdLst>
              <a:ahLst/>
              <a:cxnLst>
                <a:cxn ang="0">
                  <a:pos x="connsiteX0" y="connsiteY0"/>
                </a:cxn>
                <a:cxn ang="0">
                  <a:pos x="connsiteX1" y="connsiteY1"/>
                </a:cxn>
                <a:cxn ang="0">
                  <a:pos x="connsiteX2" y="connsiteY2"/>
                </a:cxn>
                <a:cxn ang="0">
                  <a:pos x="connsiteX3" y="connsiteY3"/>
                </a:cxn>
              </a:cxnLst>
              <a:rect l="l" t="t" r="r" b="b"/>
              <a:pathLst>
                <a:path w="4686857" h="20571">
                  <a:moveTo>
                    <a:pt x="0" y="0"/>
                  </a:moveTo>
                  <a:lnTo>
                    <a:pt x="4686857" y="0"/>
                  </a:lnTo>
                  <a:lnTo>
                    <a:pt x="4686857" y="20571"/>
                  </a:lnTo>
                  <a:lnTo>
                    <a:pt x="0" y="20571"/>
                  </a:lnTo>
                  <a:close/>
                </a:path>
              </a:pathLst>
            </a:custGeom>
            <a:solidFill>
              <a:schemeClr val="accent1"/>
            </a:solidFill>
            <a:ln w="3429" cap="flat">
              <a:noFill/>
              <a:prstDash val="solid"/>
              <a:miter/>
            </a:ln>
          </p:spPr>
          <p:txBody>
            <a:bodyPr rtlCol="0" anchor="ctr">
              <a:noAutofit/>
            </a:bodyPr>
            <a:lstStyle/>
            <a:p>
              <a:endParaRPr lang="zh-CN" altLang="en-US">
                <a:solidFill>
                  <a:srgbClr val="0070C0"/>
                </a:solidFill>
                <a:cs typeface="思源黑体 CN Bold" panose="020B0800000000000000" pitchFamily="34" charset="-122"/>
              </a:endParaRPr>
            </a:p>
          </p:txBody>
        </p:sp>
        <p:sp>
          <p:nvSpPr>
            <p:cNvPr id="64" name="PPT世界-31"/>
            <p:cNvSpPr/>
            <p:nvPr/>
          </p:nvSpPr>
          <p:spPr>
            <a:xfrm>
              <a:off x="6853277" y="2255411"/>
              <a:ext cx="4686857" cy="72000"/>
            </a:xfrm>
            <a:custGeom>
              <a:avLst/>
              <a:gdLst>
                <a:gd name="connsiteX0" fmla="*/ 0 w 4686857"/>
                <a:gd name="connsiteY0" fmla="*/ 0 h 20571"/>
                <a:gd name="connsiteX1" fmla="*/ 4686857 w 4686857"/>
                <a:gd name="connsiteY1" fmla="*/ 0 h 20571"/>
                <a:gd name="connsiteX2" fmla="*/ 4686857 w 4686857"/>
                <a:gd name="connsiteY2" fmla="*/ 20571 h 20571"/>
                <a:gd name="connsiteX3" fmla="*/ 0 w 4686857"/>
                <a:gd name="connsiteY3" fmla="*/ 20571 h 20571"/>
              </a:gdLst>
              <a:ahLst/>
              <a:cxnLst>
                <a:cxn ang="0">
                  <a:pos x="connsiteX0" y="connsiteY0"/>
                </a:cxn>
                <a:cxn ang="0">
                  <a:pos x="connsiteX1" y="connsiteY1"/>
                </a:cxn>
                <a:cxn ang="0">
                  <a:pos x="connsiteX2" y="connsiteY2"/>
                </a:cxn>
                <a:cxn ang="0">
                  <a:pos x="connsiteX3" y="connsiteY3"/>
                </a:cxn>
              </a:cxnLst>
              <a:rect l="l" t="t" r="r" b="b"/>
              <a:pathLst>
                <a:path w="4686857" h="20571">
                  <a:moveTo>
                    <a:pt x="0" y="0"/>
                  </a:moveTo>
                  <a:lnTo>
                    <a:pt x="4686857" y="0"/>
                  </a:lnTo>
                  <a:lnTo>
                    <a:pt x="4686857" y="20571"/>
                  </a:lnTo>
                  <a:lnTo>
                    <a:pt x="0" y="20571"/>
                  </a:lnTo>
                  <a:close/>
                </a:path>
              </a:pathLst>
            </a:custGeom>
            <a:solidFill>
              <a:schemeClr val="accent1"/>
            </a:solidFill>
            <a:ln w="3429" cap="flat">
              <a:noFill/>
              <a:prstDash val="solid"/>
              <a:miter/>
            </a:ln>
          </p:spPr>
          <p:txBody>
            <a:bodyPr rtlCol="0" anchor="ctr">
              <a:noAutofit/>
            </a:bodyPr>
            <a:lstStyle/>
            <a:p>
              <a:endParaRPr lang="zh-CN" altLang="en-US" dirty="0">
                <a:solidFill>
                  <a:srgbClr val="0070C0"/>
                </a:solidFill>
                <a:cs typeface="思源黑体 CN Bold" panose="020B0800000000000000" pitchFamily="34" charset="-122"/>
              </a:endParaRPr>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PT世界-4"/>
          <p:cNvPicPr>
            <a:picLocks noChangeAspect="1"/>
          </p:cNvPicPr>
          <p:nvPr/>
        </p:nvPicPr>
        <p:blipFill>
          <a:blip r:embed="rId3"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pic>
        <p:nvPicPr>
          <p:cNvPr id="50" name="PPT世界-6"/>
          <p:cNvPicPr>
            <a:picLocks noChangeAspect="1"/>
          </p:cNvPicPr>
          <p:nvPr/>
        </p:nvPicPr>
        <p:blipFill>
          <a:blip r:embed="rId4"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pic>
        <p:nvPicPr>
          <p:cNvPr id="44" name="PPT世界-7"/>
          <p:cNvPicPr>
            <a:picLocks noChangeAspect="1"/>
          </p:cNvPicPr>
          <p:nvPr/>
        </p:nvPicPr>
        <p:blipFill>
          <a:blip r:embed="rId5" cstate="screen"/>
          <a:srcRect/>
          <a:stretch>
            <a:fillRect/>
          </a:stretch>
        </p:blipFill>
        <p:spPr>
          <a:xfrm flipH="1" flipV="1">
            <a:off x="250286" y="3041570"/>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cxnSp>
        <p:nvCxnSpPr>
          <p:cNvPr id="2" name="直接连接符 1">
            <a:extLst>
              <a:ext uri="{FF2B5EF4-FFF2-40B4-BE49-F238E27FC236}">
                <a16:creationId xmlns:a16="http://schemas.microsoft.com/office/drawing/2014/main" id="{42A568E5-467D-004B-0659-BE11152A1A64}"/>
              </a:ext>
            </a:extLst>
          </p:cNvPr>
          <p:cNvCxnSpPr>
            <a:cxnSpLocks/>
          </p:cNvCxnSpPr>
          <p:nvPr/>
        </p:nvCxnSpPr>
        <p:spPr>
          <a:xfrm>
            <a:off x="0" y="675118"/>
            <a:ext cx="11468456" cy="0"/>
          </a:xfrm>
          <a:prstGeom prst="line">
            <a:avLst/>
          </a:prstGeom>
        </p:spPr>
        <p:style>
          <a:lnRef idx="3">
            <a:schemeClr val="accent5"/>
          </a:lnRef>
          <a:fillRef idx="0">
            <a:schemeClr val="accent5"/>
          </a:fillRef>
          <a:effectRef idx="2">
            <a:schemeClr val="accent5"/>
          </a:effectRef>
          <a:fontRef idx="minor">
            <a:schemeClr val="tx1"/>
          </a:fontRef>
        </p:style>
      </p:cxnSp>
      <p:sp>
        <p:nvSpPr>
          <p:cNvPr id="4" name="文本框 3">
            <a:extLst>
              <a:ext uri="{FF2B5EF4-FFF2-40B4-BE49-F238E27FC236}">
                <a16:creationId xmlns:a16="http://schemas.microsoft.com/office/drawing/2014/main" id="{FA3BB172-E727-7854-E867-E9DFE59F7DC1}"/>
              </a:ext>
            </a:extLst>
          </p:cNvPr>
          <p:cNvSpPr txBox="1"/>
          <p:nvPr/>
        </p:nvSpPr>
        <p:spPr>
          <a:xfrm>
            <a:off x="179462" y="59887"/>
            <a:ext cx="3467616" cy="584775"/>
          </a:xfrm>
          <a:prstGeom prst="rect">
            <a:avLst/>
          </a:prstGeom>
          <a:noFill/>
        </p:spPr>
        <p:txBody>
          <a:bodyPr wrap="none" rtlCol="0">
            <a:spAutoFit/>
          </a:bodyPr>
          <a:lstStyle/>
          <a:p>
            <a:r>
              <a:rPr lang="zh-CN" altLang="en-US" sz="3200" dirty="0">
                <a:solidFill>
                  <a:schemeClr val="accent1"/>
                </a:solidFill>
                <a:latin typeface="华文中宋" panose="02010600040101010101" pitchFamily="2" charset="-122"/>
                <a:ea typeface="华文中宋" panose="02010600040101010101" pitchFamily="2" charset="-122"/>
              </a:rPr>
              <a:t>走近克劳德</a:t>
            </a:r>
            <a:r>
              <a:rPr lang="en-US" altLang="zh-CN" sz="3200" dirty="0">
                <a:solidFill>
                  <a:schemeClr val="accent1"/>
                </a:solidFill>
                <a:latin typeface="华文中宋" panose="02010600040101010101" pitchFamily="2" charset="-122"/>
                <a:ea typeface="华文中宋" panose="02010600040101010101" pitchFamily="2" charset="-122"/>
              </a:rPr>
              <a:t>·</a:t>
            </a:r>
            <a:r>
              <a:rPr lang="zh-CN" altLang="en-US" sz="3200" dirty="0">
                <a:solidFill>
                  <a:schemeClr val="accent1"/>
                </a:solidFill>
                <a:latin typeface="华文中宋" panose="02010600040101010101" pitchFamily="2" charset="-122"/>
                <a:ea typeface="华文中宋" panose="02010600040101010101" pitchFamily="2" charset="-122"/>
              </a:rPr>
              <a:t>香农</a:t>
            </a:r>
          </a:p>
        </p:txBody>
      </p:sp>
      <p:sp>
        <p:nvSpPr>
          <p:cNvPr id="3" name="文本框 2">
            <a:extLst>
              <a:ext uri="{FF2B5EF4-FFF2-40B4-BE49-F238E27FC236}">
                <a16:creationId xmlns:a16="http://schemas.microsoft.com/office/drawing/2014/main" id="{9D45B7B7-E934-AB4E-8B0E-085CAEA26977}"/>
              </a:ext>
            </a:extLst>
          </p:cNvPr>
          <p:cNvSpPr txBox="1"/>
          <p:nvPr/>
        </p:nvSpPr>
        <p:spPr>
          <a:xfrm>
            <a:off x="250286" y="833546"/>
            <a:ext cx="3935088" cy="461665"/>
          </a:xfrm>
          <a:prstGeom prst="rect">
            <a:avLst/>
          </a:prstGeom>
          <a:noFill/>
        </p:spPr>
        <p:txBody>
          <a:bodyPr wrap="square" rtlCol="0">
            <a:spAutoFit/>
          </a:bodyPr>
          <a:lstStyle/>
          <a:p>
            <a:r>
              <a:rPr lang="en-US" altLang="zh-CN" sz="2400" b="1" dirty="0">
                <a:solidFill>
                  <a:srgbClr val="242424"/>
                </a:solidFill>
                <a:highlight>
                  <a:srgbClr val="FFFFFF"/>
                </a:highlight>
                <a:latin typeface="sohne"/>
              </a:rPr>
              <a:t>Introduction</a:t>
            </a:r>
          </a:p>
        </p:txBody>
      </p:sp>
      <p:pic>
        <p:nvPicPr>
          <p:cNvPr id="1026" name="Picture 2">
            <a:extLst>
              <a:ext uri="{FF2B5EF4-FFF2-40B4-BE49-F238E27FC236}">
                <a16:creationId xmlns:a16="http://schemas.microsoft.com/office/drawing/2014/main" id="{907316C1-EA85-703C-24D1-0F7D28260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6859" y="1064378"/>
            <a:ext cx="3058258" cy="430936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4EC5AA0C-8183-600F-0471-11D910E25E55}"/>
              </a:ext>
            </a:extLst>
          </p:cNvPr>
          <p:cNvSpPr txBox="1"/>
          <p:nvPr/>
        </p:nvSpPr>
        <p:spPr>
          <a:xfrm>
            <a:off x="1095680" y="1634010"/>
            <a:ext cx="6179388" cy="3170099"/>
          </a:xfrm>
          <a:prstGeom prst="rect">
            <a:avLst/>
          </a:prstGeom>
          <a:noFill/>
        </p:spPr>
        <p:txBody>
          <a:bodyPr wrap="square">
            <a:spAutoFit/>
          </a:bodyPr>
          <a:lstStyle/>
          <a:p>
            <a:endPar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endParaRPr>
          </a:p>
          <a:p>
            <a:r>
              <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rPr>
              <a:t>Claude Elwood Shannon (April 30, 1916 – February 24, 2001), an American mathematician, electrical engineer, computer scientist, and cryptographer, is known as the "father of information theory.“</a:t>
            </a:r>
          </a:p>
          <a:p>
            <a:r>
              <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rPr>
              <a:t> In 1948, he authored "A Mathematical Theory of Communication," setting the stage for modern information theory, digital computing, and circuit design. Shannon also constructed the first machine learning device, pioneering the field of artificial intelligence.</a:t>
            </a:r>
          </a:p>
        </p:txBody>
      </p:sp>
    </p:spTree>
    <p:extLst>
      <p:ext uri="{BB962C8B-B14F-4D97-AF65-F5344CB8AC3E}">
        <p14:creationId xmlns:p14="http://schemas.microsoft.com/office/powerpoint/2010/main" val="15830844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PT世界-4"/>
          <p:cNvPicPr>
            <a:picLocks noChangeAspect="1"/>
          </p:cNvPicPr>
          <p:nvPr/>
        </p:nvPicPr>
        <p:blipFill>
          <a:blip r:embed="rId3"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pic>
        <p:nvPicPr>
          <p:cNvPr id="50" name="PPT世界-6"/>
          <p:cNvPicPr>
            <a:picLocks noChangeAspect="1"/>
          </p:cNvPicPr>
          <p:nvPr/>
        </p:nvPicPr>
        <p:blipFill>
          <a:blip r:embed="rId4"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pic>
        <p:nvPicPr>
          <p:cNvPr id="44" name="PPT世界-7"/>
          <p:cNvPicPr>
            <a:picLocks noChangeAspect="1"/>
          </p:cNvPicPr>
          <p:nvPr/>
        </p:nvPicPr>
        <p:blipFill>
          <a:blip r:embed="rId5" cstate="screen"/>
          <a:srcRect/>
          <a:stretch>
            <a:fillRect/>
          </a:stretch>
        </p:blipFill>
        <p:spPr>
          <a:xfrm flipH="1" flipV="1">
            <a:off x="250286" y="3041570"/>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cxnSp>
        <p:nvCxnSpPr>
          <p:cNvPr id="2" name="直接连接符 1">
            <a:extLst>
              <a:ext uri="{FF2B5EF4-FFF2-40B4-BE49-F238E27FC236}">
                <a16:creationId xmlns:a16="http://schemas.microsoft.com/office/drawing/2014/main" id="{42A568E5-467D-004B-0659-BE11152A1A64}"/>
              </a:ext>
            </a:extLst>
          </p:cNvPr>
          <p:cNvCxnSpPr>
            <a:cxnSpLocks/>
          </p:cNvCxnSpPr>
          <p:nvPr/>
        </p:nvCxnSpPr>
        <p:spPr>
          <a:xfrm>
            <a:off x="0" y="675118"/>
            <a:ext cx="11468456" cy="0"/>
          </a:xfrm>
          <a:prstGeom prst="line">
            <a:avLst/>
          </a:prstGeom>
        </p:spPr>
        <p:style>
          <a:lnRef idx="3">
            <a:schemeClr val="accent5"/>
          </a:lnRef>
          <a:fillRef idx="0">
            <a:schemeClr val="accent5"/>
          </a:fillRef>
          <a:effectRef idx="2">
            <a:schemeClr val="accent5"/>
          </a:effectRef>
          <a:fontRef idx="minor">
            <a:schemeClr val="tx1"/>
          </a:fontRef>
        </p:style>
      </p:cxnSp>
      <p:sp>
        <p:nvSpPr>
          <p:cNvPr id="4" name="文本框 3">
            <a:extLst>
              <a:ext uri="{FF2B5EF4-FFF2-40B4-BE49-F238E27FC236}">
                <a16:creationId xmlns:a16="http://schemas.microsoft.com/office/drawing/2014/main" id="{FA3BB172-E727-7854-E867-E9DFE59F7DC1}"/>
              </a:ext>
            </a:extLst>
          </p:cNvPr>
          <p:cNvSpPr txBox="1"/>
          <p:nvPr/>
        </p:nvSpPr>
        <p:spPr>
          <a:xfrm>
            <a:off x="179462" y="59887"/>
            <a:ext cx="3467616" cy="584775"/>
          </a:xfrm>
          <a:prstGeom prst="rect">
            <a:avLst/>
          </a:prstGeom>
          <a:noFill/>
        </p:spPr>
        <p:txBody>
          <a:bodyPr wrap="none" rtlCol="0">
            <a:spAutoFit/>
          </a:bodyPr>
          <a:lstStyle/>
          <a:p>
            <a:r>
              <a:rPr lang="zh-CN" altLang="en-US" sz="3200" dirty="0">
                <a:solidFill>
                  <a:schemeClr val="accent1"/>
                </a:solidFill>
                <a:latin typeface="华文中宋" panose="02010600040101010101" pitchFamily="2" charset="-122"/>
                <a:ea typeface="华文中宋" panose="02010600040101010101" pitchFamily="2" charset="-122"/>
              </a:rPr>
              <a:t>走近克劳德</a:t>
            </a:r>
            <a:r>
              <a:rPr lang="en-US" altLang="zh-CN" sz="3200" dirty="0">
                <a:solidFill>
                  <a:schemeClr val="accent1"/>
                </a:solidFill>
                <a:latin typeface="华文中宋" panose="02010600040101010101" pitchFamily="2" charset="-122"/>
                <a:ea typeface="华文中宋" panose="02010600040101010101" pitchFamily="2" charset="-122"/>
              </a:rPr>
              <a:t>·</a:t>
            </a:r>
            <a:r>
              <a:rPr lang="zh-CN" altLang="en-US" sz="3200" dirty="0">
                <a:solidFill>
                  <a:schemeClr val="accent1"/>
                </a:solidFill>
                <a:latin typeface="华文中宋" panose="02010600040101010101" pitchFamily="2" charset="-122"/>
                <a:ea typeface="华文中宋" panose="02010600040101010101" pitchFamily="2" charset="-122"/>
              </a:rPr>
              <a:t>香农</a:t>
            </a:r>
          </a:p>
        </p:txBody>
      </p:sp>
      <p:sp>
        <p:nvSpPr>
          <p:cNvPr id="8" name="文本框 7">
            <a:extLst>
              <a:ext uri="{FF2B5EF4-FFF2-40B4-BE49-F238E27FC236}">
                <a16:creationId xmlns:a16="http://schemas.microsoft.com/office/drawing/2014/main" id="{68F7FFEB-5A45-8605-D250-652AF488CE0E}"/>
              </a:ext>
            </a:extLst>
          </p:cNvPr>
          <p:cNvSpPr txBox="1"/>
          <p:nvPr/>
        </p:nvSpPr>
        <p:spPr>
          <a:xfrm>
            <a:off x="942608" y="2305615"/>
            <a:ext cx="6508506" cy="2246769"/>
          </a:xfrm>
          <a:prstGeom prst="rect">
            <a:avLst/>
          </a:prstGeom>
          <a:noFill/>
        </p:spPr>
        <p:txBody>
          <a:bodyPr wrap="square">
            <a:spAutoFit/>
          </a:bodyPr>
          <a:lstStyle/>
          <a:p>
            <a:r>
              <a:rPr lang="en-US" altLang="zh-CN"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Suppose that you are given a problem to solve, I don’t care what kind of a problem — a machine to design, or a physical theory to develop, or a mathematical theorem to prove, or something of that kind — probably a very powerful approach to this is to attempt to eliminate everything from the problem except the essentials; that is, cut it down to size.</a:t>
            </a:r>
          </a:p>
          <a:p>
            <a:pPr algn="r"/>
            <a:r>
              <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rPr>
              <a:t>-Claude Shannon</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D05952E-4DB2-27A5-ED45-CAE0C43F11D6}"/>
              </a:ext>
            </a:extLst>
          </p:cNvPr>
          <p:cNvSpPr txBox="1"/>
          <p:nvPr/>
        </p:nvSpPr>
        <p:spPr>
          <a:xfrm>
            <a:off x="250286" y="833546"/>
            <a:ext cx="8665114" cy="461665"/>
          </a:xfrm>
          <a:prstGeom prst="rect">
            <a:avLst/>
          </a:prstGeom>
          <a:noFill/>
        </p:spPr>
        <p:txBody>
          <a:bodyPr wrap="square" rtlCol="0">
            <a:spAutoFit/>
          </a:bodyPr>
          <a:lstStyle/>
          <a:p>
            <a:pPr algn="l"/>
            <a:r>
              <a:rPr lang="en-US" altLang="zh-CN" sz="2400" b="1" i="0" dirty="0">
                <a:solidFill>
                  <a:srgbClr val="242424"/>
                </a:solidFill>
                <a:effectLst/>
                <a:highlight>
                  <a:srgbClr val="FFFFFF"/>
                </a:highlight>
                <a:latin typeface="sohne"/>
              </a:rPr>
              <a:t>His Quotes On Research and Problem-solving</a:t>
            </a:r>
          </a:p>
        </p:txBody>
      </p:sp>
      <p:pic>
        <p:nvPicPr>
          <p:cNvPr id="3074" name="Picture 2">
            <a:extLst>
              <a:ext uri="{FF2B5EF4-FFF2-40B4-BE49-F238E27FC236}">
                <a16:creationId xmlns:a16="http://schemas.microsoft.com/office/drawing/2014/main" id="{F414C6A1-9B3C-A7D1-7D39-58BAA4CCA7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4357" y="1453638"/>
            <a:ext cx="3053143" cy="381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679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PT世界-7"/>
          <p:cNvPicPr>
            <a:picLocks noChangeAspect="1"/>
          </p:cNvPicPr>
          <p:nvPr/>
        </p:nvPicPr>
        <p:blipFill>
          <a:blip r:embed="rId3" cstate="screen"/>
          <a:srcRect/>
          <a:stretch>
            <a:fillRect/>
          </a:stretch>
        </p:blipFill>
        <p:spPr>
          <a:xfrm flipH="1" flipV="1">
            <a:off x="250286" y="3041570"/>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cxnSp>
        <p:nvCxnSpPr>
          <p:cNvPr id="2" name="直接连接符 1">
            <a:extLst>
              <a:ext uri="{FF2B5EF4-FFF2-40B4-BE49-F238E27FC236}">
                <a16:creationId xmlns:a16="http://schemas.microsoft.com/office/drawing/2014/main" id="{42A568E5-467D-004B-0659-BE11152A1A64}"/>
              </a:ext>
            </a:extLst>
          </p:cNvPr>
          <p:cNvCxnSpPr>
            <a:cxnSpLocks/>
          </p:cNvCxnSpPr>
          <p:nvPr/>
        </p:nvCxnSpPr>
        <p:spPr>
          <a:xfrm>
            <a:off x="0" y="675118"/>
            <a:ext cx="11468456" cy="0"/>
          </a:xfrm>
          <a:prstGeom prst="line">
            <a:avLst/>
          </a:prstGeom>
        </p:spPr>
        <p:style>
          <a:lnRef idx="3">
            <a:schemeClr val="accent5"/>
          </a:lnRef>
          <a:fillRef idx="0">
            <a:schemeClr val="accent5"/>
          </a:fillRef>
          <a:effectRef idx="2">
            <a:schemeClr val="accent5"/>
          </a:effectRef>
          <a:fontRef idx="minor">
            <a:schemeClr val="tx1"/>
          </a:fontRef>
        </p:style>
      </p:cxnSp>
      <p:sp>
        <p:nvSpPr>
          <p:cNvPr id="4" name="文本框 3">
            <a:extLst>
              <a:ext uri="{FF2B5EF4-FFF2-40B4-BE49-F238E27FC236}">
                <a16:creationId xmlns:a16="http://schemas.microsoft.com/office/drawing/2014/main" id="{FA3BB172-E727-7854-E867-E9DFE59F7DC1}"/>
              </a:ext>
            </a:extLst>
          </p:cNvPr>
          <p:cNvSpPr txBox="1"/>
          <p:nvPr/>
        </p:nvSpPr>
        <p:spPr>
          <a:xfrm>
            <a:off x="179462" y="59887"/>
            <a:ext cx="3467616" cy="584775"/>
          </a:xfrm>
          <a:prstGeom prst="rect">
            <a:avLst/>
          </a:prstGeom>
          <a:noFill/>
        </p:spPr>
        <p:txBody>
          <a:bodyPr wrap="none" rtlCol="0">
            <a:spAutoFit/>
          </a:bodyPr>
          <a:lstStyle/>
          <a:p>
            <a:r>
              <a:rPr lang="zh-CN" altLang="en-US" sz="3200" dirty="0">
                <a:solidFill>
                  <a:schemeClr val="accent1"/>
                </a:solidFill>
                <a:latin typeface="华文中宋" panose="02010600040101010101" pitchFamily="2" charset="-122"/>
                <a:ea typeface="华文中宋" panose="02010600040101010101" pitchFamily="2" charset="-122"/>
              </a:rPr>
              <a:t>走近克劳德</a:t>
            </a:r>
            <a:r>
              <a:rPr lang="en-US" altLang="zh-CN" sz="3200" dirty="0">
                <a:solidFill>
                  <a:schemeClr val="accent1"/>
                </a:solidFill>
                <a:latin typeface="华文中宋" panose="02010600040101010101" pitchFamily="2" charset="-122"/>
                <a:ea typeface="华文中宋" panose="02010600040101010101" pitchFamily="2" charset="-122"/>
              </a:rPr>
              <a:t>·</a:t>
            </a:r>
            <a:r>
              <a:rPr lang="zh-CN" altLang="en-US" sz="3200" dirty="0">
                <a:solidFill>
                  <a:schemeClr val="accent1"/>
                </a:solidFill>
                <a:latin typeface="华文中宋" panose="02010600040101010101" pitchFamily="2" charset="-122"/>
                <a:ea typeface="华文中宋" panose="02010600040101010101" pitchFamily="2" charset="-122"/>
              </a:rPr>
              <a:t>香农</a:t>
            </a:r>
          </a:p>
        </p:txBody>
      </p:sp>
      <p:sp>
        <p:nvSpPr>
          <p:cNvPr id="12" name="文本框 11">
            <a:extLst>
              <a:ext uri="{FF2B5EF4-FFF2-40B4-BE49-F238E27FC236}">
                <a16:creationId xmlns:a16="http://schemas.microsoft.com/office/drawing/2014/main" id="{5D05952E-4DB2-27A5-ED45-CAE0C43F11D6}"/>
              </a:ext>
            </a:extLst>
          </p:cNvPr>
          <p:cNvSpPr txBox="1"/>
          <p:nvPr/>
        </p:nvSpPr>
        <p:spPr>
          <a:xfrm>
            <a:off x="250286" y="833546"/>
            <a:ext cx="8665114" cy="461665"/>
          </a:xfrm>
          <a:prstGeom prst="rect">
            <a:avLst/>
          </a:prstGeom>
          <a:noFill/>
        </p:spPr>
        <p:txBody>
          <a:bodyPr wrap="square" rtlCol="0">
            <a:spAutoFit/>
          </a:bodyPr>
          <a:lstStyle/>
          <a:p>
            <a:pPr algn="l"/>
            <a:r>
              <a:rPr lang="en-US" altLang="zh-CN" sz="2400" b="1" i="0" dirty="0">
                <a:solidFill>
                  <a:srgbClr val="242424"/>
                </a:solidFill>
                <a:effectLst/>
                <a:highlight>
                  <a:srgbClr val="FFFFFF"/>
                </a:highlight>
                <a:latin typeface="sohne"/>
              </a:rPr>
              <a:t>My Understanding</a:t>
            </a:r>
          </a:p>
        </p:txBody>
      </p:sp>
      <p:pic>
        <p:nvPicPr>
          <p:cNvPr id="52" name="PPT世界-4"/>
          <p:cNvPicPr>
            <a:picLocks noChangeAspect="1"/>
          </p:cNvPicPr>
          <p:nvPr/>
        </p:nvPicPr>
        <p:blipFill>
          <a:blip r:embed="rId4"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pic>
        <p:nvPicPr>
          <p:cNvPr id="50" name="PPT世界-6"/>
          <p:cNvPicPr>
            <a:picLocks noChangeAspect="1"/>
          </p:cNvPicPr>
          <p:nvPr/>
        </p:nvPicPr>
        <p:blipFill>
          <a:blip r:embed="rId5"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sp>
        <p:nvSpPr>
          <p:cNvPr id="9" name="文本框 8">
            <a:extLst>
              <a:ext uri="{FF2B5EF4-FFF2-40B4-BE49-F238E27FC236}">
                <a16:creationId xmlns:a16="http://schemas.microsoft.com/office/drawing/2014/main" id="{CD2FDA79-6ADC-EA64-1D2B-6F6DD1EDB172}"/>
              </a:ext>
            </a:extLst>
          </p:cNvPr>
          <p:cNvSpPr txBox="1"/>
          <p:nvPr/>
        </p:nvSpPr>
        <p:spPr>
          <a:xfrm>
            <a:off x="877715" y="1427777"/>
            <a:ext cx="6622123"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rPr>
              <a:t>Focus solely on the core aspects of the problem.</a:t>
            </a:r>
          </a:p>
        </p:txBody>
      </p:sp>
      <p:sp>
        <p:nvSpPr>
          <p:cNvPr id="3" name="AutoShape 4" descr="First-principles thinking: The Key to Unlocking Creative and Innovative  Solutions - Sketchy Ideas %">
            <a:extLst>
              <a:ext uri="{FF2B5EF4-FFF2-40B4-BE49-F238E27FC236}">
                <a16:creationId xmlns:a16="http://schemas.microsoft.com/office/drawing/2014/main" id="{83E64F81-8722-7A9C-10EB-2C38ACBF2F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First-principles thinking: The Key to Unlocking Creative and Innovative  Solutions - Sketchy Ideas %">
            <a:extLst>
              <a:ext uri="{FF2B5EF4-FFF2-40B4-BE49-F238E27FC236}">
                <a16:creationId xmlns:a16="http://schemas.microsoft.com/office/drawing/2014/main" id="{478557CB-9EFD-B4C5-A3DC-C6B7B77E091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4" name="Picture 8" descr="First Principles Thinking | Dr. Ian O'Byrne">
            <a:extLst>
              <a:ext uri="{FF2B5EF4-FFF2-40B4-BE49-F238E27FC236}">
                <a16:creationId xmlns:a16="http://schemas.microsoft.com/office/drawing/2014/main" id="{2A65A9C7-7504-1765-9F82-29C75498B8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315" y="2342559"/>
            <a:ext cx="5161085" cy="3381234"/>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5BAC6933-DEFC-E3C5-FBD1-6A860890728F}"/>
              </a:ext>
            </a:extLst>
          </p:cNvPr>
          <p:cNvPicPr>
            <a:picLocks noChangeAspect="1"/>
          </p:cNvPicPr>
          <p:nvPr/>
        </p:nvPicPr>
        <p:blipFill rotWithShape="1">
          <a:blip r:embed="rId7">
            <a:extLst>
              <a:ext uri="{28A0092B-C50C-407E-A947-70E740481C1C}">
                <a14:useLocalDpi xmlns:a14="http://schemas.microsoft.com/office/drawing/2010/main" val="0"/>
              </a:ext>
            </a:extLst>
          </a:blip>
          <a:srcRect r="956" b="2283"/>
          <a:stretch/>
        </p:blipFill>
        <p:spPr>
          <a:xfrm>
            <a:off x="6553200" y="2413368"/>
            <a:ext cx="5243969" cy="3310425"/>
          </a:xfrm>
          <a:prstGeom prst="rect">
            <a:avLst/>
          </a:prstGeom>
        </p:spPr>
      </p:pic>
    </p:spTree>
    <p:extLst>
      <p:ext uri="{BB962C8B-B14F-4D97-AF65-F5344CB8AC3E}">
        <p14:creationId xmlns:p14="http://schemas.microsoft.com/office/powerpoint/2010/main" val="32517621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PT世界-7"/>
          <p:cNvPicPr>
            <a:picLocks noChangeAspect="1"/>
          </p:cNvPicPr>
          <p:nvPr/>
        </p:nvPicPr>
        <p:blipFill>
          <a:blip r:embed="rId3" cstate="screen"/>
          <a:srcRect/>
          <a:stretch>
            <a:fillRect/>
          </a:stretch>
        </p:blipFill>
        <p:spPr>
          <a:xfrm flipH="1" flipV="1">
            <a:off x="250286" y="3041570"/>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cxnSp>
        <p:nvCxnSpPr>
          <p:cNvPr id="2" name="直接连接符 1">
            <a:extLst>
              <a:ext uri="{FF2B5EF4-FFF2-40B4-BE49-F238E27FC236}">
                <a16:creationId xmlns:a16="http://schemas.microsoft.com/office/drawing/2014/main" id="{42A568E5-467D-004B-0659-BE11152A1A64}"/>
              </a:ext>
            </a:extLst>
          </p:cNvPr>
          <p:cNvCxnSpPr>
            <a:cxnSpLocks/>
          </p:cNvCxnSpPr>
          <p:nvPr/>
        </p:nvCxnSpPr>
        <p:spPr>
          <a:xfrm>
            <a:off x="0" y="675118"/>
            <a:ext cx="11468456" cy="0"/>
          </a:xfrm>
          <a:prstGeom prst="line">
            <a:avLst/>
          </a:prstGeom>
        </p:spPr>
        <p:style>
          <a:lnRef idx="3">
            <a:schemeClr val="accent5"/>
          </a:lnRef>
          <a:fillRef idx="0">
            <a:schemeClr val="accent5"/>
          </a:fillRef>
          <a:effectRef idx="2">
            <a:schemeClr val="accent5"/>
          </a:effectRef>
          <a:fontRef idx="minor">
            <a:schemeClr val="tx1"/>
          </a:fontRef>
        </p:style>
      </p:cxnSp>
      <p:sp>
        <p:nvSpPr>
          <p:cNvPr id="4" name="文本框 3">
            <a:extLst>
              <a:ext uri="{FF2B5EF4-FFF2-40B4-BE49-F238E27FC236}">
                <a16:creationId xmlns:a16="http://schemas.microsoft.com/office/drawing/2014/main" id="{FA3BB172-E727-7854-E867-E9DFE59F7DC1}"/>
              </a:ext>
            </a:extLst>
          </p:cNvPr>
          <p:cNvSpPr txBox="1"/>
          <p:nvPr/>
        </p:nvSpPr>
        <p:spPr>
          <a:xfrm>
            <a:off x="179462" y="59887"/>
            <a:ext cx="3467616" cy="584775"/>
          </a:xfrm>
          <a:prstGeom prst="rect">
            <a:avLst/>
          </a:prstGeom>
          <a:noFill/>
        </p:spPr>
        <p:txBody>
          <a:bodyPr wrap="none" rtlCol="0">
            <a:spAutoFit/>
          </a:bodyPr>
          <a:lstStyle/>
          <a:p>
            <a:r>
              <a:rPr lang="zh-CN" altLang="en-US" sz="3200" dirty="0">
                <a:solidFill>
                  <a:schemeClr val="accent1"/>
                </a:solidFill>
                <a:latin typeface="华文中宋" panose="02010600040101010101" pitchFamily="2" charset="-122"/>
                <a:ea typeface="华文中宋" panose="02010600040101010101" pitchFamily="2" charset="-122"/>
              </a:rPr>
              <a:t>走近克劳德</a:t>
            </a:r>
            <a:r>
              <a:rPr lang="en-US" altLang="zh-CN" sz="3200" dirty="0">
                <a:solidFill>
                  <a:schemeClr val="accent1"/>
                </a:solidFill>
                <a:latin typeface="华文中宋" panose="02010600040101010101" pitchFamily="2" charset="-122"/>
                <a:ea typeface="华文中宋" panose="02010600040101010101" pitchFamily="2" charset="-122"/>
              </a:rPr>
              <a:t>·</a:t>
            </a:r>
            <a:r>
              <a:rPr lang="zh-CN" altLang="en-US" sz="3200" dirty="0">
                <a:solidFill>
                  <a:schemeClr val="accent1"/>
                </a:solidFill>
                <a:latin typeface="华文中宋" panose="02010600040101010101" pitchFamily="2" charset="-122"/>
                <a:ea typeface="华文中宋" panose="02010600040101010101" pitchFamily="2" charset="-122"/>
              </a:rPr>
              <a:t>香农</a:t>
            </a:r>
          </a:p>
        </p:txBody>
      </p:sp>
      <p:sp>
        <p:nvSpPr>
          <p:cNvPr id="12" name="文本框 11">
            <a:extLst>
              <a:ext uri="{FF2B5EF4-FFF2-40B4-BE49-F238E27FC236}">
                <a16:creationId xmlns:a16="http://schemas.microsoft.com/office/drawing/2014/main" id="{5D05952E-4DB2-27A5-ED45-CAE0C43F11D6}"/>
              </a:ext>
            </a:extLst>
          </p:cNvPr>
          <p:cNvSpPr txBox="1"/>
          <p:nvPr/>
        </p:nvSpPr>
        <p:spPr>
          <a:xfrm>
            <a:off x="250286" y="833546"/>
            <a:ext cx="8665114" cy="461665"/>
          </a:xfrm>
          <a:prstGeom prst="rect">
            <a:avLst/>
          </a:prstGeom>
          <a:noFill/>
        </p:spPr>
        <p:txBody>
          <a:bodyPr wrap="square" rtlCol="0">
            <a:spAutoFit/>
          </a:bodyPr>
          <a:lstStyle/>
          <a:p>
            <a:pPr algn="l"/>
            <a:r>
              <a:rPr lang="en-US" altLang="zh-CN" sz="2400" b="1" i="0" dirty="0">
                <a:solidFill>
                  <a:srgbClr val="242424"/>
                </a:solidFill>
                <a:effectLst/>
                <a:highlight>
                  <a:srgbClr val="FFFFFF"/>
                </a:highlight>
                <a:latin typeface="sohne"/>
              </a:rPr>
              <a:t>My Understanding</a:t>
            </a:r>
          </a:p>
        </p:txBody>
      </p:sp>
      <p:pic>
        <p:nvPicPr>
          <p:cNvPr id="52" name="PPT世界-4"/>
          <p:cNvPicPr>
            <a:picLocks noChangeAspect="1"/>
          </p:cNvPicPr>
          <p:nvPr/>
        </p:nvPicPr>
        <p:blipFill>
          <a:blip r:embed="rId4"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pic>
        <p:nvPicPr>
          <p:cNvPr id="50" name="PPT世界-6"/>
          <p:cNvPicPr>
            <a:picLocks noChangeAspect="1"/>
          </p:cNvPicPr>
          <p:nvPr/>
        </p:nvPicPr>
        <p:blipFill>
          <a:blip r:embed="rId5"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sp>
        <p:nvSpPr>
          <p:cNvPr id="3" name="文本框 2">
            <a:extLst>
              <a:ext uri="{FF2B5EF4-FFF2-40B4-BE49-F238E27FC236}">
                <a16:creationId xmlns:a16="http://schemas.microsoft.com/office/drawing/2014/main" id="{FB611F6E-8B83-52EB-D3D5-24A4B3B42EF5}"/>
              </a:ext>
            </a:extLst>
          </p:cNvPr>
          <p:cNvSpPr txBox="1"/>
          <p:nvPr/>
        </p:nvSpPr>
        <p:spPr>
          <a:xfrm>
            <a:off x="877715" y="1427777"/>
            <a:ext cx="6622123"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rPr>
              <a:t>Strip a problem down to its fundamental components.</a:t>
            </a:r>
          </a:p>
        </p:txBody>
      </p:sp>
      <p:pic>
        <p:nvPicPr>
          <p:cNvPr id="7" name="图片 6">
            <a:extLst>
              <a:ext uri="{FF2B5EF4-FFF2-40B4-BE49-F238E27FC236}">
                <a16:creationId xmlns:a16="http://schemas.microsoft.com/office/drawing/2014/main" id="{9680C8B9-C076-3656-D48A-5811A8CB76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2151" y="1827887"/>
            <a:ext cx="4696423" cy="4633546"/>
          </a:xfrm>
          <a:prstGeom prst="rect">
            <a:avLst/>
          </a:prstGeom>
        </p:spPr>
      </p:pic>
      <p:pic>
        <p:nvPicPr>
          <p:cNvPr id="5124" name="Picture 4" descr="First Principle Thinking. First principle thinking is the idea… | by Gannon  Hall | Blackstar | Medium">
            <a:extLst>
              <a:ext uri="{FF2B5EF4-FFF2-40B4-BE49-F238E27FC236}">
                <a16:creationId xmlns:a16="http://schemas.microsoft.com/office/drawing/2014/main" id="{00774085-0518-64E7-C523-8B14E86918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2170" y="2016639"/>
            <a:ext cx="4368518" cy="400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9881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PT世界-7"/>
          <p:cNvPicPr>
            <a:picLocks noChangeAspect="1"/>
          </p:cNvPicPr>
          <p:nvPr/>
        </p:nvPicPr>
        <p:blipFill>
          <a:blip r:embed="rId3" cstate="screen"/>
          <a:srcRect/>
          <a:stretch>
            <a:fillRect/>
          </a:stretch>
        </p:blipFill>
        <p:spPr>
          <a:xfrm flipH="1" flipV="1">
            <a:off x="250286" y="3041570"/>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cxnSp>
        <p:nvCxnSpPr>
          <p:cNvPr id="2" name="直接连接符 1">
            <a:extLst>
              <a:ext uri="{FF2B5EF4-FFF2-40B4-BE49-F238E27FC236}">
                <a16:creationId xmlns:a16="http://schemas.microsoft.com/office/drawing/2014/main" id="{42A568E5-467D-004B-0659-BE11152A1A64}"/>
              </a:ext>
            </a:extLst>
          </p:cNvPr>
          <p:cNvCxnSpPr>
            <a:cxnSpLocks/>
          </p:cNvCxnSpPr>
          <p:nvPr/>
        </p:nvCxnSpPr>
        <p:spPr>
          <a:xfrm>
            <a:off x="0" y="675118"/>
            <a:ext cx="11468456" cy="0"/>
          </a:xfrm>
          <a:prstGeom prst="line">
            <a:avLst/>
          </a:prstGeom>
        </p:spPr>
        <p:style>
          <a:lnRef idx="3">
            <a:schemeClr val="accent5"/>
          </a:lnRef>
          <a:fillRef idx="0">
            <a:schemeClr val="accent5"/>
          </a:fillRef>
          <a:effectRef idx="2">
            <a:schemeClr val="accent5"/>
          </a:effectRef>
          <a:fontRef idx="minor">
            <a:schemeClr val="tx1"/>
          </a:fontRef>
        </p:style>
      </p:cxnSp>
      <p:sp>
        <p:nvSpPr>
          <p:cNvPr id="4" name="文本框 3">
            <a:extLst>
              <a:ext uri="{FF2B5EF4-FFF2-40B4-BE49-F238E27FC236}">
                <a16:creationId xmlns:a16="http://schemas.microsoft.com/office/drawing/2014/main" id="{FA3BB172-E727-7854-E867-E9DFE59F7DC1}"/>
              </a:ext>
            </a:extLst>
          </p:cNvPr>
          <p:cNvSpPr txBox="1"/>
          <p:nvPr/>
        </p:nvSpPr>
        <p:spPr>
          <a:xfrm>
            <a:off x="179462" y="59887"/>
            <a:ext cx="3467616" cy="584775"/>
          </a:xfrm>
          <a:prstGeom prst="rect">
            <a:avLst/>
          </a:prstGeom>
          <a:noFill/>
        </p:spPr>
        <p:txBody>
          <a:bodyPr wrap="none" rtlCol="0">
            <a:spAutoFit/>
          </a:bodyPr>
          <a:lstStyle/>
          <a:p>
            <a:r>
              <a:rPr lang="zh-CN" altLang="en-US" sz="3200" dirty="0">
                <a:solidFill>
                  <a:schemeClr val="accent1"/>
                </a:solidFill>
                <a:latin typeface="华文中宋" panose="02010600040101010101" pitchFamily="2" charset="-122"/>
                <a:ea typeface="华文中宋" panose="02010600040101010101" pitchFamily="2" charset="-122"/>
              </a:rPr>
              <a:t>走近克劳德</a:t>
            </a:r>
            <a:r>
              <a:rPr lang="en-US" altLang="zh-CN" sz="3200" dirty="0">
                <a:solidFill>
                  <a:schemeClr val="accent1"/>
                </a:solidFill>
                <a:latin typeface="华文中宋" panose="02010600040101010101" pitchFamily="2" charset="-122"/>
                <a:ea typeface="华文中宋" panose="02010600040101010101" pitchFamily="2" charset="-122"/>
              </a:rPr>
              <a:t>·</a:t>
            </a:r>
            <a:r>
              <a:rPr lang="zh-CN" altLang="en-US" sz="3200" dirty="0">
                <a:solidFill>
                  <a:schemeClr val="accent1"/>
                </a:solidFill>
                <a:latin typeface="华文中宋" panose="02010600040101010101" pitchFamily="2" charset="-122"/>
                <a:ea typeface="华文中宋" panose="02010600040101010101" pitchFamily="2" charset="-122"/>
              </a:rPr>
              <a:t>香农</a:t>
            </a:r>
          </a:p>
        </p:txBody>
      </p:sp>
      <p:sp>
        <p:nvSpPr>
          <p:cNvPr id="12" name="文本框 11">
            <a:extLst>
              <a:ext uri="{FF2B5EF4-FFF2-40B4-BE49-F238E27FC236}">
                <a16:creationId xmlns:a16="http://schemas.microsoft.com/office/drawing/2014/main" id="{5D05952E-4DB2-27A5-ED45-CAE0C43F11D6}"/>
              </a:ext>
            </a:extLst>
          </p:cNvPr>
          <p:cNvSpPr txBox="1"/>
          <p:nvPr/>
        </p:nvSpPr>
        <p:spPr>
          <a:xfrm>
            <a:off x="250286" y="833546"/>
            <a:ext cx="8665114" cy="461665"/>
          </a:xfrm>
          <a:prstGeom prst="rect">
            <a:avLst/>
          </a:prstGeom>
          <a:noFill/>
        </p:spPr>
        <p:txBody>
          <a:bodyPr wrap="square" rtlCol="0">
            <a:spAutoFit/>
          </a:bodyPr>
          <a:lstStyle/>
          <a:p>
            <a:pPr algn="l"/>
            <a:r>
              <a:rPr lang="en-US" altLang="zh-CN" sz="2400" b="1" i="0" dirty="0">
                <a:solidFill>
                  <a:srgbClr val="242424"/>
                </a:solidFill>
                <a:effectLst/>
                <a:highlight>
                  <a:srgbClr val="FFFFFF"/>
                </a:highlight>
                <a:latin typeface="sohne"/>
              </a:rPr>
              <a:t>My Understanding</a:t>
            </a:r>
          </a:p>
        </p:txBody>
      </p:sp>
      <p:pic>
        <p:nvPicPr>
          <p:cNvPr id="50" name="PPT世界-6"/>
          <p:cNvPicPr>
            <a:picLocks noChangeAspect="1"/>
          </p:cNvPicPr>
          <p:nvPr/>
        </p:nvPicPr>
        <p:blipFill>
          <a:blip r:embed="rId4"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sp>
        <p:nvSpPr>
          <p:cNvPr id="9" name="文本框 8">
            <a:extLst>
              <a:ext uri="{FF2B5EF4-FFF2-40B4-BE49-F238E27FC236}">
                <a16:creationId xmlns:a16="http://schemas.microsoft.com/office/drawing/2014/main" id="{CD2FDA79-6ADC-EA64-1D2B-6F6DD1EDB172}"/>
              </a:ext>
            </a:extLst>
          </p:cNvPr>
          <p:cNvSpPr txBox="1"/>
          <p:nvPr/>
        </p:nvSpPr>
        <p:spPr>
          <a:xfrm>
            <a:off x="877715" y="1427777"/>
            <a:ext cx="6622123"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rgbClr val="242424"/>
                </a:solidFill>
                <a:highlight>
                  <a:srgbClr val="FFFFFF"/>
                </a:highlight>
                <a:latin typeface="Times New Roman" panose="02020603050405020304" pitchFamily="18" charset="0"/>
                <a:cs typeface="Times New Roman" panose="02020603050405020304" pitchFamily="18" charset="0"/>
              </a:rPr>
              <a:t>Start simple.</a:t>
            </a:r>
            <a:endParaRPr lang="zh-CN" altLang="en-US" sz="2000" dirty="0">
              <a:solidFill>
                <a:srgbClr val="242424"/>
              </a:solidFill>
              <a:highlight>
                <a:srgbClr val="FFFFFF"/>
              </a:highlight>
              <a:latin typeface="Times New Roman" panose="02020603050405020304" pitchFamily="18" charset="0"/>
              <a:cs typeface="Times New Roman" panose="02020603050405020304" pitchFamily="18" charset="0"/>
            </a:endParaRPr>
          </a:p>
        </p:txBody>
      </p:sp>
      <p:sp>
        <p:nvSpPr>
          <p:cNvPr id="3" name="AutoShape 4" descr="First-principles thinking: The Key to Unlocking Creative and Innovative  Solutions - Sketchy Ideas %">
            <a:extLst>
              <a:ext uri="{FF2B5EF4-FFF2-40B4-BE49-F238E27FC236}">
                <a16:creationId xmlns:a16="http://schemas.microsoft.com/office/drawing/2014/main" id="{83E64F81-8722-7A9C-10EB-2C38ACBF2F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First-principles thinking: The Key to Unlocking Creative and Innovative  Solutions - Sketchy Ideas %">
            <a:extLst>
              <a:ext uri="{FF2B5EF4-FFF2-40B4-BE49-F238E27FC236}">
                <a16:creationId xmlns:a16="http://schemas.microsoft.com/office/drawing/2014/main" id="{478557CB-9EFD-B4C5-A3DC-C6B7B77E091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Start Thinking Big in 3 Simple Steps | Full Focus">
            <a:extLst>
              <a:ext uri="{FF2B5EF4-FFF2-40B4-BE49-F238E27FC236}">
                <a16:creationId xmlns:a16="http://schemas.microsoft.com/office/drawing/2014/main" id="{A26E4ED3-2EB8-510C-F816-59958B032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898" y="2421478"/>
            <a:ext cx="4742893" cy="31619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oblem-Solving from 0 to 8:. Level 0 — Can't see the problem | by Dario  D'Aprile | Human and Machine | Medium">
            <a:extLst>
              <a:ext uri="{FF2B5EF4-FFF2-40B4-BE49-F238E27FC236}">
                <a16:creationId xmlns:a16="http://schemas.microsoft.com/office/drawing/2014/main" id="{EE2EC1E6-37D8-4C10-6EA7-C4DF1B605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5613" y="915660"/>
            <a:ext cx="4500144" cy="5811845"/>
          </a:xfrm>
          <a:prstGeom prst="rect">
            <a:avLst/>
          </a:prstGeom>
          <a:noFill/>
          <a:extLst>
            <a:ext uri="{909E8E84-426E-40DD-AFC4-6F175D3DCCD1}">
              <a14:hiddenFill xmlns:a14="http://schemas.microsoft.com/office/drawing/2010/main">
                <a:solidFill>
                  <a:srgbClr val="FFFFFF"/>
                </a:solidFill>
              </a14:hiddenFill>
            </a:ext>
          </a:extLst>
        </p:spPr>
      </p:pic>
      <p:pic>
        <p:nvPicPr>
          <p:cNvPr id="52" name="PPT世界-4"/>
          <p:cNvPicPr>
            <a:picLocks noChangeAspect="1"/>
          </p:cNvPicPr>
          <p:nvPr/>
        </p:nvPicPr>
        <p:blipFill>
          <a:blip r:embed="rId7"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spTree>
    <p:extLst>
      <p:ext uri="{BB962C8B-B14F-4D97-AF65-F5344CB8AC3E}">
        <p14:creationId xmlns:p14="http://schemas.microsoft.com/office/powerpoint/2010/main" val="18065397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PT世界-3"/>
          <p:cNvPicPr>
            <a:picLocks noChangeAspect="1"/>
          </p:cNvPicPr>
          <p:nvPr/>
        </p:nvPicPr>
        <p:blipFill>
          <a:blip r:embed="rId3" cstate="screen"/>
          <a:srcRect/>
          <a:stretch>
            <a:fillRect/>
          </a:stretch>
        </p:blipFill>
        <p:spPr>
          <a:xfrm flipH="1" flipV="1">
            <a:off x="7646650" y="0"/>
            <a:ext cx="2289601" cy="1176975"/>
          </a:xfrm>
          <a:custGeom>
            <a:avLst/>
            <a:gdLst>
              <a:gd name="connsiteX0" fmla="*/ 3202286 w 3202286"/>
              <a:gd name="connsiteY0" fmla="*/ 1646143 h 1646143"/>
              <a:gd name="connsiteX1" fmla="*/ 0 w 3202286"/>
              <a:gd name="connsiteY1" fmla="*/ 1646143 h 1646143"/>
              <a:gd name="connsiteX2" fmla="*/ 0 w 3202286"/>
              <a:gd name="connsiteY2" fmla="*/ 0 h 1646143"/>
              <a:gd name="connsiteX3" fmla="*/ 3202286 w 3202286"/>
              <a:gd name="connsiteY3" fmla="*/ 0 h 1646143"/>
            </a:gdLst>
            <a:ahLst/>
            <a:cxnLst>
              <a:cxn ang="0">
                <a:pos x="connsiteX0" y="connsiteY0"/>
              </a:cxn>
              <a:cxn ang="0">
                <a:pos x="connsiteX1" y="connsiteY1"/>
              </a:cxn>
              <a:cxn ang="0">
                <a:pos x="connsiteX2" y="connsiteY2"/>
              </a:cxn>
              <a:cxn ang="0">
                <a:pos x="connsiteX3" y="connsiteY3"/>
              </a:cxn>
            </a:cxnLst>
            <a:rect l="l" t="t" r="r" b="b"/>
            <a:pathLst>
              <a:path w="3202286" h="1646143">
                <a:moveTo>
                  <a:pt x="3202286" y="1646143"/>
                </a:moveTo>
                <a:lnTo>
                  <a:pt x="0" y="1646143"/>
                </a:lnTo>
                <a:lnTo>
                  <a:pt x="0" y="0"/>
                </a:lnTo>
                <a:lnTo>
                  <a:pt x="3202286" y="0"/>
                </a:lnTo>
                <a:close/>
              </a:path>
            </a:pathLst>
          </a:custGeom>
        </p:spPr>
      </p:pic>
      <p:pic>
        <p:nvPicPr>
          <p:cNvPr id="52" name="PPT世界-4"/>
          <p:cNvPicPr>
            <a:picLocks noChangeAspect="1"/>
          </p:cNvPicPr>
          <p:nvPr/>
        </p:nvPicPr>
        <p:blipFill>
          <a:blip r:embed="rId4" cstate="screen">
            <a:extLst>
              <a:ext uri="{28A0092B-C50C-407E-A947-70E740481C1C}">
                <a14:useLocalDpi xmlns:a14="http://schemas.microsoft.com/office/drawing/2010/main"/>
              </a:ext>
            </a:extLst>
          </a:blip>
          <a:srcRect t="60072" r="30884"/>
          <a:stretch>
            <a:fillRect/>
          </a:stretch>
        </p:blipFill>
        <p:spPr>
          <a:xfrm flipV="1">
            <a:off x="10030924" y="5475219"/>
            <a:ext cx="2161077" cy="1382780"/>
          </a:xfrm>
          <a:custGeom>
            <a:avLst/>
            <a:gdLst>
              <a:gd name="connsiteX0" fmla="*/ 0 w 2161077"/>
              <a:gd name="connsiteY0" fmla="*/ 1382780 h 1382780"/>
              <a:gd name="connsiteX1" fmla="*/ 2161077 w 2161077"/>
              <a:gd name="connsiteY1" fmla="*/ 1382780 h 1382780"/>
              <a:gd name="connsiteX2" fmla="*/ 2161077 w 2161077"/>
              <a:gd name="connsiteY2" fmla="*/ 0 h 1382780"/>
              <a:gd name="connsiteX3" fmla="*/ 0 w 2161077"/>
              <a:gd name="connsiteY3" fmla="*/ 0 h 1382780"/>
            </a:gdLst>
            <a:ahLst/>
            <a:cxnLst>
              <a:cxn ang="0">
                <a:pos x="connsiteX0" y="connsiteY0"/>
              </a:cxn>
              <a:cxn ang="0">
                <a:pos x="connsiteX1" y="connsiteY1"/>
              </a:cxn>
              <a:cxn ang="0">
                <a:pos x="connsiteX2" y="connsiteY2"/>
              </a:cxn>
              <a:cxn ang="0">
                <a:pos x="connsiteX3" y="connsiteY3"/>
              </a:cxn>
            </a:cxnLst>
            <a:rect l="l" t="t" r="r" b="b"/>
            <a:pathLst>
              <a:path w="2161077" h="1382780">
                <a:moveTo>
                  <a:pt x="0" y="1382780"/>
                </a:moveTo>
                <a:lnTo>
                  <a:pt x="2161077" y="1382780"/>
                </a:lnTo>
                <a:lnTo>
                  <a:pt x="2161077" y="0"/>
                </a:lnTo>
                <a:lnTo>
                  <a:pt x="0" y="0"/>
                </a:lnTo>
                <a:close/>
              </a:path>
            </a:pathLst>
          </a:custGeom>
        </p:spPr>
      </p:pic>
      <p:pic>
        <p:nvPicPr>
          <p:cNvPr id="46" name="PPT世界-5"/>
          <p:cNvPicPr>
            <a:picLocks noChangeAspect="1"/>
          </p:cNvPicPr>
          <p:nvPr/>
        </p:nvPicPr>
        <p:blipFill>
          <a:blip r:embed="rId5" cstate="screen"/>
          <a:srcRect/>
          <a:stretch>
            <a:fillRect/>
          </a:stretch>
        </p:blipFill>
        <p:spPr>
          <a:xfrm flipH="1" flipV="1">
            <a:off x="0" y="0"/>
            <a:ext cx="1416000" cy="871286"/>
          </a:xfrm>
          <a:custGeom>
            <a:avLst/>
            <a:gdLst>
              <a:gd name="connsiteX0" fmla="*/ 1416000 w 1416000"/>
              <a:gd name="connsiteY0" fmla="*/ 871286 h 871286"/>
              <a:gd name="connsiteX1" fmla="*/ 0 w 1416000"/>
              <a:gd name="connsiteY1" fmla="*/ 871286 h 871286"/>
              <a:gd name="connsiteX2" fmla="*/ 0 w 1416000"/>
              <a:gd name="connsiteY2" fmla="*/ 0 h 871286"/>
              <a:gd name="connsiteX3" fmla="*/ 1416000 w 1416000"/>
              <a:gd name="connsiteY3" fmla="*/ 0 h 871286"/>
            </a:gdLst>
            <a:ahLst/>
            <a:cxnLst>
              <a:cxn ang="0">
                <a:pos x="connsiteX0" y="connsiteY0"/>
              </a:cxn>
              <a:cxn ang="0">
                <a:pos x="connsiteX1" y="connsiteY1"/>
              </a:cxn>
              <a:cxn ang="0">
                <a:pos x="connsiteX2" y="connsiteY2"/>
              </a:cxn>
              <a:cxn ang="0">
                <a:pos x="connsiteX3" y="connsiteY3"/>
              </a:cxn>
            </a:cxnLst>
            <a:rect l="l" t="t" r="r" b="b"/>
            <a:pathLst>
              <a:path w="1416000" h="871286">
                <a:moveTo>
                  <a:pt x="1416000" y="871286"/>
                </a:moveTo>
                <a:lnTo>
                  <a:pt x="0" y="871286"/>
                </a:lnTo>
                <a:lnTo>
                  <a:pt x="0" y="0"/>
                </a:lnTo>
                <a:lnTo>
                  <a:pt x="1416000" y="0"/>
                </a:lnTo>
                <a:close/>
              </a:path>
            </a:pathLst>
          </a:custGeom>
        </p:spPr>
      </p:pic>
      <p:pic>
        <p:nvPicPr>
          <p:cNvPr id="50" name="PPT世界-6"/>
          <p:cNvPicPr>
            <a:picLocks noChangeAspect="1"/>
          </p:cNvPicPr>
          <p:nvPr/>
        </p:nvPicPr>
        <p:blipFill>
          <a:blip r:embed="rId6" cstate="screen"/>
          <a:srcRect/>
          <a:stretch>
            <a:fillRect/>
          </a:stretch>
        </p:blipFill>
        <p:spPr>
          <a:xfrm flipH="1" flipV="1">
            <a:off x="11314285" y="-32125"/>
            <a:ext cx="877715" cy="1947429"/>
          </a:xfrm>
          <a:custGeom>
            <a:avLst/>
            <a:gdLst>
              <a:gd name="connsiteX0" fmla="*/ 877715 w 877715"/>
              <a:gd name="connsiteY0" fmla="*/ 1947429 h 1947429"/>
              <a:gd name="connsiteX1" fmla="*/ 0 w 877715"/>
              <a:gd name="connsiteY1" fmla="*/ 1947429 h 1947429"/>
              <a:gd name="connsiteX2" fmla="*/ 0 w 877715"/>
              <a:gd name="connsiteY2" fmla="*/ 0 h 1947429"/>
              <a:gd name="connsiteX3" fmla="*/ 877715 w 877715"/>
              <a:gd name="connsiteY3" fmla="*/ 0 h 1947429"/>
            </a:gdLst>
            <a:ahLst/>
            <a:cxnLst>
              <a:cxn ang="0">
                <a:pos x="connsiteX0" y="connsiteY0"/>
              </a:cxn>
              <a:cxn ang="0">
                <a:pos x="connsiteX1" y="connsiteY1"/>
              </a:cxn>
              <a:cxn ang="0">
                <a:pos x="connsiteX2" y="connsiteY2"/>
              </a:cxn>
              <a:cxn ang="0">
                <a:pos x="connsiteX3" y="connsiteY3"/>
              </a:cxn>
            </a:cxnLst>
            <a:rect l="l" t="t" r="r" b="b"/>
            <a:pathLst>
              <a:path w="877715" h="1947429">
                <a:moveTo>
                  <a:pt x="877715" y="1947429"/>
                </a:moveTo>
                <a:lnTo>
                  <a:pt x="0" y="1947429"/>
                </a:lnTo>
                <a:lnTo>
                  <a:pt x="0" y="0"/>
                </a:lnTo>
                <a:lnTo>
                  <a:pt x="877715" y="0"/>
                </a:lnTo>
                <a:close/>
              </a:path>
            </a:pathLst>
          </a:custGeom>
        </p:spPr>
      </p:pic>
      <p:pic>
        <p:nvPicPr>
          <p:cNvPr id="44" name="PPT世界-7"/>
          <p:cNvPicPr>
            <a:picLocks noChangeAspect="1"/>
          </p:cNvPicPr>
          <p:nvPr/>
        </p:nvPicPr>
        <p:blipFill>
          <a:blip r:embed="rId7" cstate="screen"/>
          <a:srcRect/>
          <a:stretch>
            <a:fillRect/>
          </a:stretch>
        </p:blipFill>
        <p:spPr>
          <a:xfrm flipH="1" flipV="1">
            <a:off x="262986" y="3041569"/>
            <a:ext cx="4014857" cy="3816430"/>
          </a:xfrm>
          <a:custGeom>
            <a:avLst/>
            <a:gdLst>
              <a:gd name="connsiteX0" fmla="*/ 4014857 w 4014857"/>
              <a:gd name="connsiteY0" fmla="*/ 3816430 h 3816430"/>
              <a:gd name="connsiteX1" fmla="*/ 0 w 4014857"/>
              <a:gd name="connsiteY1" fmla="*/ 3816430 h 3816430"/>
              <a:gd name="connsiteX2" fmla="*/ 0 w 4014857"/>
              <a:gd name="connsiteY2" fmla="*/ 0 h 3816430"/>
              <a:gd name="connsiteX3" fmla="*/ 4014857 w 4014857"/>
              <a:gd name="connsiteY3" fmla="*/ 0 h 3816430"/>
            </a:gdLst>
            <a:ahLst/>
            <a:cxnLst>
              <a:cxn ang="0">
                <a:pos x="connsiteX0" y="connsiteY0"/>
              </a:cxn>
              <a:cxn ang="0">
                <a:pos x="connsiteX1" y="connsiteY1"/>
              </a:cxn>
              <a:cxn ang="0">
                <a:pos x="connsiteX2" y="connsiteY2"/>
              </a:cxn>
              <a:cxn ang="0">
                <a:pos x="connsiteX3" y="connsiteY3"/>
              </a:cxn>
            </a:cxnLst>
            <a:rect l="l" t="t" r="r" b="b"/>
            <a:pathLst>
              <a:path w="4014857" h="3816430">
                <a:moveTo>
                  <a:pt x="4014857" y="3816430"/>
                </a:moveTo>
                <a:lnTo>
                  <a:pt x="0" y="3816430"/>
                </a:lnTo>
                <a:lnTo>
                  <a:pt x="0" y="0"/>
                </a:lnTo>
                <a:lnTo>
                  <a:pt x="4014857" y="0"/>
                </a:lnTo>
                <a:close/>
              </a:path>
            </a:pathLst>
          </a:custGeom>
        </p:spPr>
      </p:pic>
      <p:grpSp>
        <p:nvGrpSpPr>
          <p:cNvPr id="6" name="组合 5"/>
          <p:cNvGrpSpPr/>
          <p:nvPr/>
        </p:nvGrpSpPr>
        <p:grpSpPr>
          <a:xfrm>
            <a:off x="7388886" y="4062828"/>
            <a:ext cx="2809719" cy="1555711"/>
            <a:chOff x="8917031" y="4836666"/>
            <a:chExt cx="3748671" cy="1555711"/>
          </a:xfrm>
        </p:grpSpPr>
        <p:sp>
          <p:nvSpPr>
            <p:cNvPr id="18" name="PPT世界-16"/>
            <p:cNvSpPr/>
            <p:nvPr/>
          </p:nvSpPr>
          <p:spPr>
            <a:xfrm>
              <a:off x="8917031" y="4836666"/>
              <a:ext cx="3748671" cy="407774"/>
            </a:xfrm>
            <a:custGeom>
              <a:avLst/>
              <a:gdLst>
                <a:gd name="connsiteX0" fmla="*/ 0 w 4032000"/>
                <a:gd name="connsiteY0" fmla="*/ 0 h 315428"/>
                <a:gd name="connsiteX1" fmla="*/ 4032000 w 4032000"/>
                <a:gd name="connsiteY1" fmla="*/ 0 h 315428"/>
                <a:gd name="connsiteX2" fmla="*/ 4032000 w 4032000"/>
                <a:gd name="connsiteY2" fmla="*/ 315429 h 315428"/>
                <a:gd name="connsiteX3" fmla="*/ 0 w 4032000"/>
                <a:gd name="connsiteY3" fmla="*/ 315429 h 315428"/>
              </a:gdLst>
              <a:ahLst/>
              <a:cxnLst>
                <a:cxn ang="0">
                  <a:pos x="connsiteX0" y="connsiteY0"/>
                </a:cxn>
                <a:cxn ang="0">
                  <a:pos x="connsiteX1" y="connsiteY1"/>
                </a:cxn>
                <a:cxn ang="0">
                  <a:pos x="connsiteX2" y="connsiteY2"/>
                </a:cxn>
                <a:cxn ang="0">
                  <a:pos x="connsiteX3" y="connsiteY3"/>
                </a:cxn>
              </a:cxnLst>
              <a:rect l="l" t="t" r="r" b="b"/>
              <a:pathLst>
                <a:path w="4032000" h="315428">
                  <a:moveTo>
                    <a:pt x="0" y="0"/>
                  </a:moveTo>
                  <a:lnTo>
                    <a:pt x="4032000" y="0"/>
                  </a:lnTo>
                  <a:lnTo>
                    <a:pt x="4032000" y="315429"/>
                  </a:lnTo>
                  <a:lnTo>
                    <a:pt x="0" y="315429"/>
                  </a:lnTo>
                  <a:close/>
                </a:path>
              </a:pathLst>
            </a:custGeom>
            <a:solidFill>
              <a:schemeClr val="accent6">
                <a:alpha val="90000"/>
              </a:schemeClr>
            </a:solidFill>
            <a:ln w="342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sz="2000" dirty="0">
                <a:cs typeface="思源黑体 CN Bold" panose="020B0800000000000000" pitchFamily="34" charset="-122"/>
              </a:endParaRPr>
            </a:p>
          </p:txBody>
        </p:sp>
        <p:sp>
          <p:nvSpPr>
            <p:cNvPr id="20" name="PPT世界-17"/>
            <p:cNvSpPr/>
            <p:nvPr/>
          </p:nvSpPr>
          <p:spPr>
            <a:xfrm>
              <a:off x="11132657" y="5228955"/>
              <a:ext cx="1533044" cy="280991"/>
            </a:xfrm>
            <a:custGeom>
              <a:avLst/>
              <a:gdLst>
                <a:gd name="connsiteX0" fmla="*/ 0 w 929142"/>
                <a:gd name="connsiteY0" fmla="*/ 0 h 222857"/>
                <a:gd name="connsiteX1" fmla="*/ 929143 w 929142"/>
                <a:gd name="connsiteY1" fmla="*/ 0 h 222857"/>
                <a:gd name="connsiteX2" fmla="*/ 929143 w 929142"/>
                <a:gd name="connsiteY2" fmla="*/ 222857 h 222857"/>
                <a:gd name="connsiteX3" fmla="*/ 0 w 929142"/>
                <a:gd name="connsiteY3" fmla="*/ 222857 h 222857"/>
              </a:gdLst>
              <a:ahLst/>
              <a:cxnLst>
                <a:cxn ang="0">
                  <a:pos x="connsiteX0" y="connsiteY0"/>
                </a:cxn>
                <a:cxn ang="0">
                  <a:pos x="connsiteX1" y="connsiteY1"/>
                </a:cxn>
                <a:cxn ang="0">
                  <a:pos x="connsiteX2" y="connsiteY2"/>
                </a:cxn>
                <a:cxn ang="0">
                  <a:pos x="connsiteX3" y="connsiteY3"/>
                </a:cxn>
              </a:cxnLst>
              <a:rect l="l" t="t" r="r" b="b"/>
              <a:pathLst>
                <a:path w="929142" h="222857">
                  <a:moveTo>
                    <a:pt x="0" y="0"/>
                  </a:moveTo>
                  <a:lnTo>
                    <a:pt x="929143" y="0"/>
                  </a:lnTo>
                  <a:lnTo>
                    <a:pt x="929143" y="222857"/>
                  </a:lnTo>
                  <a:lnTo>
                    <a:pt x="0" y="222857"/>
                  </a:lnTo>
                  <a:close/>
                </a:path>
              </a:pathLst>
            </a:custGeom>
            <a:solidFill>
              <a:schemeClr val="accent5"/>
            </a:solidFill>
            <a:ln w="3429" cap="flat">
              <a:noFill/>
              <a:prstDash val="solid"/>
              <a:miter/>
            </a:ln>
          </p:spPr>
          <p:txBody>
            <a:bodyPr rtlCol="0" anchor="ctr">
              <a:noAutofit/>
            </a:bodyPr>
            <a:lstStyle/>
            <a:p>
              <a:pPr algn="ctr"/>
              <a:endParaRPr lang="zh-CN" altLang="en-US" sz="2000">
                <a:cs typeface="思源黑体 CN Bold" panose="020B0800000000000000" pitchFamily="34" charset="-122"/>
              </a:endParaRPr>
            </a:p>
          </p:txBody>
        </p:sp>
        <p:sp>
          <p:nvSpPr>
            <p:cNvPr id="25" name="PPT世界-19"/>
            <p:cNvSpPr txBox="1"/>
            <p:nvPr/>
          </p:nvSpPr>
          <p:spPr>
            <a:xfrm>
              <a:off x="11277282" y="5247503"/>
              <a:ext cx="1183015" cy="253916"/>
            </a:xfrm>
            <a:prstGeom prst="rect">
              <a:avLst/>
            </a:prstGeom>
            <a:noFill/>
          </p:spPr>
          <p:txBody>
            <a:bodyPr wrap="square">
              <a:noAutofit/>
            </a:bodyPr>
            <a:lstStyle/>
            <a:p>
              <a:pPr algn="ctr"/>
              <a:r>
                <a:rPr kumimoji="0" lang="en-US" altLang="zh-CN" sz="105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黑体 CN Light" panose="020B0300000000000000" pitchFamily="34" charset="-122"/>
                  <a:ea typeface="思源黑体 CN Light" panose="020B0300000000000000" pitchFamily="34" charset="-122"/>
                  <a:cs typeface="思源黑体 CN Bold" panose="020B0800000000000000" pitchFamily="34" charset="-122"/>
                </a:rPr>
                <a:t>2024.4.14</a:t>
              </a:r>
              <a:endParaRPr lang="zh-CN" altLang="en-US" sz="1400" dirty="0">
                <a:solidFill>
                  <a:schemeClr val="bg1"/>
                </a:solidFill>
                <a:effectLst>
                  <a:outerShdw blurRad="38100" dist="38100" dir="2700000" algn="tl">
                    <a:srgbClr val="000000">
                      <a:alpha val="43137"/>
                    </a:srgbClr>
                  </a:outerShdw>
                </a:effectLst>
                <a:latin typeface="思源黑体 CN Light" panose="020B0300000000000000" pitchFamily="34" charset="-122"/>
                <a:ea typeface="思源黑体 CN Light" panose="020B0300000000000000" pitchFamily="34" charset="-122"/>
                <a:cs typeface="思源黑体 CN Bold" panose="020B0800000000000000" pitchFamily="34" charset="-122"/>
              </a:endParaRPr>
            </a:p>
          </p:txBody>
        </p:sp>
        <p:sp>
          <p:nvSpPr>
            <p:cNvPr id="56" name="PPT世界-23"/>
            <p:cNvSpPr/>
            <p:nvPr/>
          </p:nvSpPr>
          <p:spPr>
            <a:xfrm>
              <a:off x="9762216" y="6185136"/>
              <a:ext cx="155442" cy="207241"/>
            </a:xfrm>
            <a:custGeom>
              <a:avLst/>
              <a:gdLst>
                <a:gd name="T0" fmla="*/ 648 w 7770"/>
                <a:gd name="T1" fmla="*/ 0 h 10360"/>
                <a:gd name="T2" fmla="*/ 7123 w 7770"/>
                <a:gd name="T3" fmla="*/ 0 h 10360"/>
                <a:gd name="T4" fmla="*/ 7770 w 7770"/>
                <a:gd name="T5" fmla="*/ 647 h 10360"/>
                <a:gd name="T6" fmla="*/ 7770 w 7770"/>
                <a:gd name="T7" fmla="*/ 9712 h 10360"/>
                <a:gd name="T8" fmla="*/ 7123 w 7770"/>
                <a:gd name="T9" fmla="*/ 10360 h 10360"/>
                <a:gd name="T10" fmla="*/ 648 w 7770"/>
                <a:gd name="T11" fmla="*/ 10360 h 10360"/>
                <a:gd name="T12" fmla="*/ 0 w 7770"/>
                <a:gd name="T13" fmla="*/ 9712 h 10360"/>
                <a:gd name="T14" fmla="*/ 0 w 7770"/>
                <a:gd name="T15" fmla="*/ 647 h 10360"/>
                <a:gd name="T16" fmla="*/ 648 w 7770"/>
                <a:gd name="T17" fmla="*/ 0 h 10360"/>
                <a:gd name="T18" fmla="*/ 1295 w 7770"/>
                <a:gd name="T19" fmla="*/ 1293 h 10360"/>
                <a:gd name="T20" fmla="*/ 1295 w 7770"/>
                <a:gd name="T21" fmla="*/ 8416 h 10360"/>
                <a:gd name="T22" fmla="*/ 6475 w 7770"/>
                <a:gd name="T23" fmla="*/ 8416 h 10360"/>
                <a:gd name="T24" fmla="*/ 6475 w 7770"/>
                <a:gd name="T25" fmla="*/ 1293 h 10360"/>
                <a:gd name="T26" fmla="*/ 1295 w 7770"/>
                <a:gd name="T27" fmla="*/ 1293 h 10360"/>
                <a:gd name="T28" fmla="*/ 3890 w 7770"/>
                <a:gd name="T29" fmla="*/ 8902 h 10360"/>
                <a:gd name="T30" fmla="*/ 3405 w 7770"/>
                <a:gd name="T31" fmla="*/ 9387 h 10360"/>
                <a:gd name="T32" fmla="*/ 3890 w 7770"/>
                <a:gd name="T33" fmla="*/ 9872 h 10360"/>
                <a:gd name="T34" fmla="*/ 4375 w 7770"/>
                <a:gd name="T35" fmla="*/ 9387 h 10360"/>
                <a:gd name="T36" fmla="*/ 3890 w 7770"/>
                <a:gd name="T37" fmla="*/ 8902 h 10360"/>
                <a:gd name="T38" fmla="*/ 3413 w 7770"/>
                <a:gd name="T39" fmla="*/ 5486 h 10360"/>
                <a:gd name="T40" fmla="*/ 5026 w 7770"/>
                <a:gd name="T41" fmla="*/ 3825 h 10360"/>
                <a:gd name="T42" fmla="*/ 5683 w 7770"/>
                <a:gd name="T43" fmla="*/ 3815 h 10360"/>
                <a:gd name="T44" fmla="*/ 5688 w 7770"/>
                <a:gd name="T45" fmla="*/ 3820 h 10360"/>
                <a:gd name="T46" fmla="*/ 5692 w 7770"/>
                <a:gd name="T47" fmla="*/ 4491 h 10360"/>
                <a:gd name="T48" fmla="*/ 3769 w 7770"/>
                <a:gd name="T49" fmla="*/ 6472 h 10360"/>
                <a:gd name="T50" fmla="*/ 3636 w 7770"/>
                <a:gd name="T51" fmla="*/ 6567 h 10360"/>
                <a:gd name="T52" fmla="*/ 3081 w 7770"/>
                <a:gd name="T53" fmla="*/ 6485 h 10360"/>
                <a:gd name="T54" fmla="*/ 2081 w 7770"/>
                <a:gd name="T55" fmla="*/ 5486 h 10360"/>
                <a:gd name="T56" fmla="*/ 2103 w 7770"/>
                <a:gd name="T57" fmla="*/ 4820 h 10360"/>
                <a:gd name="T58" fmla="*/ 2748 w 7770"/>
                <a:gd name="T59" fmla="*/ 4820 h 10360"/>
                <a:gd name="T60" fmla="*/ 3413 w 7770"/>
                <a:gd name="T61" fmla="*/ 5486 h 10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70" h="10360">
                  <a:moveTo>
                    <a:pt x="648" y="0"/>
                  </a:moveTo>
                  <a:lnTo>
                    <a:pt x="7123" y="0"/>
                  </a:lnTo>
                  <a:cubicBezTo>
                    <a:pt x="7480" y="0"/>
                    <a:pt x="7770" y="290"/>
                    <a:pt x="7770" y="647"/>
                  </a:cubicBezTo>
                  <a:lnTo>
                    <a:pt x="7770" y="9712"/>
                  </a:lnTo>
                  <a:cubicBezTo>
                    <a:pt x="7770" y="10070"/>
                    <a:pt x="7480" y="10360"/>
                    <a:pt x="7123" y="10360"/>
                  </a:cubicBezTo>
                  <a:lnTo>
                    <a:pt x="648" y="10360"/>
                  </a:lnTo>
                  <a:cubicBezTo>
                    <a:pt x="290" y="10360"/>
                    <a:pt x="0" y="10070"/>
                    <a:pt x="0" y="9712"/>
                  </a:cubicBezTo>
                  <a:lnTo>
                    <a:pt x="0" y="647"/>
                  </a:lnTo>
                  <a:cubicBezTo>
                    <a:pt x="0" y="288"/>
                    <a:pt x="290" y="0"/>
                    <a:pt x="648" y="0"/>
                  </a:cubicBezTo>
                  <a:close/>
                  <a:moveTo>
                    <a:pt x="1295" y="1293"/>
                  </a:moveTo>
                  <a:lnTo>
                    <a:pt x="1295" y="8416"/>
                  </a:lnTo>
                  <a:lnTo>
                    <a:pt x="6475" y="8416"/>
                  </a:lnTo>
                  <a:lnTo>
                    <a:pt x="6475" y="1293"/>
                  </a:lnTo>
                  <a:lnTo>
                    <a:pt x="1295" y="1293"/>
                  </a:lnTo>
                  <a:close/>
                  <a:moveTo>
                    <a:pt x="3890" y="8902"/>
                  </a:moveTo>
                  <a:cubicBezTo>
                    <a:pt x="3621" y="8902"/>
                    <a:pt x="3405" y="9120"/>
                    <a:pt x="3405" y="9387"/>
                  </a:cubicBezTo>
                  <a:cubicBezTo>
                    <a:pt x="3405" y="9656"/>
                    <a:pt x="3622" y="9872"/>
                    <a:pt x="3890" y="9872"/>
                  </a:cubicBezTo>
                  <a:cubicBezTo>
                    <a:pt x="4157" y="9872"/>
                    <a:pt x="4375" y="9655"/>
                    <a:pt x="4375" y="9387"/>
                  </a:cubicBezTo>
                  <a:cubicBezTo>
                    <a:pt x="4376" y="9120"/>
                    <a:pt x="4159" y="8902"/>
                    <a:pt x="3890" y="8902"/>
                  </a:cubicBezTo>
                  <a:close/>
                  <a:moveTo>
                    <a:pt x="3413" y="5486"/>
                  </a:moveTo>
                  <a:lnTo>
                    <a:pt x="5026" y="3825"/>
                  </a:lnTo>
                  <a:cubicBezTo>
                    <a:pt x="5205" y="3641"/>
                    <a:pt x="5499" y="3636"/>
                    <a:pt x="5683" y="3815"/>
                  </a:cubicBezTo>
                  <a:lnTo>
                    <a:pt x="5688" y="3820"/>
                  </a:lnTo>
                  <a:cubicBezTo>
                    <a:pt x="5872" y="4005"/>
                    <a:pt x="5874" y="4303"/>
                    <a:pt x="5692" y="4491"/>
                  </a:cubicBezTo>
                  <a:lnTo>
                    <a:pt x="3769" y="6472"/>
                  </a:lnTo>
                  <a:cubicBezTo>
                    <a:pt x="3730" y="6511"/>
                    <a:pt x="3685" y="6543"/>
                    <a:pt x="3636" y="6567"/>
                  </a:cubicBezTo>
                  <a:cubicBezTo>
                    <a:pt x="3453" y="6665"/>
                    <a:pt x="3228" y="6631"/>
                    <a:pt x="3081" y="6485"/>
                  </a:cubicBezTo>
                  <a:lnTo>
                    <a:pt x="2081" y="5486"/>
                  </a:lnTo>
                  <a:cubicBezTo>
                    <a:pt x="1904" y="5296"/>
                    <a:pt x="1913" y="4997"/>
                    <a:pt x="2103" y="4820"/>
                  </a:cubicBezTo>
                  <a:cubicBezTo>
                    <a:pt x="2284" y="4650"/>
                    <a:pt x="2566" y="4650"/>
                    <a:pt x="2748" y="4820"/>
                  </a:cubicBezTo>
                  <a:lnTo>
                    <a:pt x="3413" y="54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cs typeface="思源黑体 CN Bold" panose="020B0800000000000000" pitchFamily="34" charset="-122"/>
              </a:endParaRPr>
            </a:p>
          </p:txBody>
        </p:sp>
        <p:sp>
          <p:nvSpPr>
            <p:cNvPr id="58" name="PPT世界-25"/>
            <p:cNvSpPr/>
            <p:nvPr/>
          </p:nvSpPr>
          <p:spPr>
            <a:xfrm>
              <a:off x="10239257" y="6185254"/>
              <a:ext cx="207242" cy="207004"/>
            </a:xfrm>
            <a:custGeom>
              <a:avLst/>
              <a:gdLst>
                <a:gd name="T0" fmla="*/ 10906 w 12797"/>
                <a:gd name="T1" fmla="*/ 1875 h 12781"/>
                <a:gd name="T2" fmla="*/ 6391 w 12797"/>
                <a:gd name="T3" fmla="*/ 0 h 12781"/>
                <a:gd name="T4" fmla="*/ 1875 w 12797"/>
                <a:gd name="T5" fmla="*/ 1875 h 12781"/>
                <a:gd name="T6" fmla="*/ 1234 w 12797"/>
                <a:gd name="T7" fmla="*/ 2625 h 12781"/>
                <a:gd name="T8" fmla="*/ 0 w 12797"/>
                <a:gd name="T9" fmla="*/ 6391 h 12781"/>
                <a:gd name="T10" fmla="*/ 1875 w 12797"/>
                <a:gd name="T11" fmla="*/ 10906 h 12781"/>
                <a:gd name="T12" fmla="*/ 6391 w 12797"/>
                <a:gd name="T13" fmla="*/ 12781 h 12781"/>
                <a:gd name="T14" fmla="*/ 10906 w 12797"/>
                <a:gd name="T15" fmla="*/ 10906 h 12781"/>
                <a:gd name="T16" fmla="*/ 12781 w 12797"/>
                <a:gd name="T17" fmla="*/ 6391 h 12781"/>
                <a:gd name="T18" fmla="*/ 11219 w 12797"/>
                <a:gd name="T19" fmla="*/ 9484 h 12781"/>
                <a:gd name="T20" fmla="*/ 9906 w 12797"/>
                <a:gd name="T21" fmla="*/ 6719 h 12781"/>
                <a:gd name="T22" fmla="*/ 11219 w 12797"/>
                <a:gd name="T23" fmla="*/ 9484 h 12781"/>
                <a:gd name="T24" fmla="*/ 2891 w 12797"/>
                <a:gd name="T25" fmla="*/ 6734 h 12781"/>
                <a:gd name="T26" fmla="*/ 1578 w 12797"/>
                <a:gd name="T27" fmla="*/ 9500 h 12781"/>
                <a:gd name="T28" fmla="*/ 1609 w 12797"/>
                <a:gd name="T29" fmla="*/ 3250 h 12781"/>
                <a:gd name="T30" fmla="*/ 2891 w 12797"/>
                <a:gd name="T31" fmla="*/ 6063 h 12781"/>
                <a:gd name="T32" fmla="*/ 1609 w 12797"/>
                <a:gd name="T33" fmla="*/ 3250 h 12781"/>
                <a:gd name="T34" fmla="*/ 3563 w 12797"/>
                <a:gd name="T35" fmla="*/ 6063 h 12781"/>
                <a:gd name="T36" fmla="*/ 6063 w 12797"/>
                <a:gd name="T37" fmla="*/ 4203 h 12781"/>
                <a:gd name="T38" fmla="*/ 6063 w 12797"/>
                <a:gd name="T39" fmla="*/ 6734 h 12781"/>
                <a:gd name="T40" fmla="*/ 3813 w 12797"/>
                <a:gd name="T41" fmla="*/ 8750 h 12781"/>
                <a:gd name="T42" fmla="*/ 6063 w 12797"/>
                <a:gd name="T43" fmla="*/ 6734 h 12781"/>
                <a:gd name="T44" fmla="*/ 9234 w 12797"/>
                <a:gd name="T45" fmla="*/ 6734 h 12781"/>
                <a:gd name="T46" fmla="*/ 6734 w 12797"/>
                <a:gd name="T47" fmla="*/ 8516 h 12781"/>
                <a:gd name="T48" fmla="*/ 6734 w 12797"/>
                <a:gd name="T49" fmla="*/ 6063 h 12781"/>
                <a:gd name="T50" fmla="*/ 8969 w 12797"/>
                <a:gd name="T51" fmla="*/ 3969 h 12781"/>
                <a:gd name="T52" fmla="*/ 6734 w 12797"/>
                <a:gd name="T53" fmla="*/ 6063 h 12781"/>
                <a:gd name="T54" fmla="*/ 6734 w 12797"/>
                <a:gd name="T55" fmla="*/ 719 h 12781"/>
                <a:gd name="T56" fmla="*/ 8344 w 12797"/>
                <a:gd name="T57" fmla="*/ 2266 h 12781"/>
                <a:gd name="T58" fmla="*/ 6734 w 12797"/>
                <a:gd name="T59" fmla="*/ 3531 h 12781"/>
                <a:gd name="T60" fmla="*/ 6063 w 12797"/>
                <a:gd name="T61" fmla="*/ 719 h 12781"/>
                <a:gd name="T62" fmla="*/ 4016 w 12797"/>
                <a:gd name="T63" fmla="*/ 3313 h 12781"/>
                <a:gd name="T64" fmla="*/ 5375 w 12797"/>
                <a:gd name="T65" fmla="*/ 1078 h 12781"/>
                <a:gd name="T66" fmla="*/ 6063 w 12797"/>
                <a:gd name="T67" fmla="*/ 12078 h 12781"/>
                <a:gd name="T68" fmla="*/ 4453 w 12797"/>
                <a:gd name="T69" fmla="*/ 10531 h 12781"/>
                <a:gd name="T70" fmla="*/ 6063 w 12797"/>
                <a:gd name="T71" fmla="*/ 9188 h 12781"/>
                <a:gd name="T72" fmla="*/ 6734 w 12797"/>
                <a:gd name="T73" fmla="*/ 12078 h 12781"/>
                <a:gd name="T74" fmla="*/ 8797 w 12797"/>
                <a:gd name="T75" fmla="*/ 9406 h 12781"/>
                <a:gd name="T76" fmla="*/ 7422 w 12797"/>
                <a:gd name="T77" fmla="*/ 11719 h 12781"/>
                <a:gd name="T78" fmla="*/ 9625 w 12797"/>
                <a:gd name="T79" fmla="*/ 3828 h 12781"/>
                <a:gd name="T80" fmla="*/ 12125 w 12797"/>
                <a:gd name="T81" fmla="*/ 6063 h 12781"/>
                <a:gd name="T82" fmla="*/ 10438 w 12797"/>
                <a:gd name="T83" fmla="*/ 2344 h 12781"/>
                <a:gd name="T84" fmla="*/ 9438 w 12797"/>
                <a:gd name="T85" fmla="*/ 3172 h 12781"/>
                <a:gd name="T86" fmla="*/ 8297 w 12797"/>
                <a:gd name="T87" fmla="*/ 1000 h 12781"/>
                <a:gd name="T88" fmla="*/ 4484 w 12797"/>
                <a:gd name="T89" fmla="*/ 1000 h 12781"/>
                <a:gd name="T90" fmla="*/ 3344 w 12797"/>
                <a:gd name="T91" fmla="*/ 3172 h 12781"/>
                <a:gd name="T92" fmla="*/ 2344 w 12797"/>
                <a:gd name="T93" fmla="*/ 2344 h 12781"/>
                <a:gd name="T94" fmla="*/ 2344 w 12797"/>
                <a:gd name="T95" fmla="*/ 10438 h 12781"/>
                <a:gd name="T96" fmla="*/ 3328 w 12797"/>
                <a:gd name="T97" fmla="*/ 9547 h 12781"/>
                <a:gd name="T98" fmla="*/ 4484 w 12797"/>
                <a:gd name="T99" fmla="*/ 11781 h 12781"/>
                <a:gd name="T100" fmla="*/ 8297 w 12797"/>
                <a:gd name="T101" fmla="*/ 11797 h 12781"/>
                <a:gd name="T102" fmla="*/ 9453 w 12797"/>
                <a:gd name="T103" fmla="*/ 9563 h 12781"/>
                <a:gd name="T104" fmla="*/ 10438 w 12797"/>
                <a:gd name="T105" fmla="*/ 10453 h 1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7" h="12781">
                  <a:moveTo>
                    <a:pt x="12281" y="3906"/>
                  </a:moveTo>
                  <a:cubicBezTo>
                    <a:pt x="11953" y="3141"/>
                    <a:pt x="11500" y="2453"/>
                    <a:pt x="10906" y="1875"/>
                  </a:cubicBezTo>
                  <a:cubicBezTo>
                    <a:pt x="10313" y="1281"/>
                    <a:pt x="9641" y="828"/>
                    <a:pt x="8875" y="500"/>
                  </a:cubicBezTo>
                  <a:cubicBezTo>
                    <a:pt x="8094" y="172"/>
                    <a:pt x="7266" y="0"/>
                    <a:pt x="6391" y="0"/>
                  </a:cubicBezTo>
                  <a:cubicBezTo>
                    <a:pt x="5531" y="0"/>
                    <a:pt x="4688" y="172"/>
                    <a:pt x="3906" y="500"/>
                  </a:cubicBezTo>
                  <a:cubicBezTo>
                    <a:pt x="3141" y="828"/>
                    <a:pt x="2453" y="1281"/>
                    <a:pt x="1875" y="1875"/>
                  </a:cubicBezTo>
                  <a:cubicBezTo>
                    <a:pt x="1641" y="2109"/>
                    <a:pt x="1438" y="2344"/>
                    <a:pt x="1250" y="2594"/>
                  </a:cubicBezTo>
                  <a:cubicBezTo>
                    <a:pt x="1250" y="2594"/>
                    <a:pt x="1234" y="2609"/>
                    <a:pt x="1234" y="2625"/>
                  </a:cubicBezTo>
                  <a:cubicBezTo>
                    <a:pt x="938" y="3016"/>
                    <a:pt x="703" y="3453"/>
                    <a:pt x="500" y="3906"/>
                  </a:cubicBezTo>
                  <a:cubicBezTo>
                    <a:pt x="172" y="4688"/>
                    <a:pt x="0" y="5531"/>
                    <a:pt x="0" y="6391"/>
                  </a:cubicBezTo>
                  <a:cubicBezTo>
                    <a:pt x="0" y="7250"/>
                    <a:pt x="172" y="8094"/>
                    <a:pt x="500" y="8875"/>
                  </a:cubicBezTo>
                  <a:cubicBezTo>
                    <a:pt x="828" y="9641"/>
                    <a:pt x="1281" y="10328"/>
                    <a:pt x="1875" y="10906"/>
                  </a:cubicBezTo>
                  <a:cubicBezTo>
                    <a:pt x="2469" y="11484"/>
                    <a:pt x="3141" y="11953"/>
                    <a:pt x="3906" y="12281"/>
                  </a:cubicBezTo>
                  <a:cubicBezTo>
                    <a:pt x="4688" y="12609"/>
                    <a:pt x="5531" y="12781"/>
                    <a:pt x="6391" y="12781"/>
                  </a:cubicBezTo>
                  <a:cubicBezTo>
                    <a:pt x="7250" y="12781"/>
                    <a:pt x="8094" y="12609"/>
                    <a:pt x="8875" y="12281"/>
                  </a:cubicBezTo>
                  <a:cubicBezTo>
                    <a:pt x="9641" y="11953"/>
                    <a:pt x="10328" y="11500"/>
                    <a:pt x="10906" y="10906"/>
                  </a:cubicBezTo>
                  <a:cubicBezTo>
                    <a:pt x="11500" y="10313"/>
                    <a:pt x="11953" y="9641"/>
                    <a:pt x="12281" y="8875"/>
                  </a:cubicBezTo>
                  <a:cubicBezTo>
                    <a:pt x="12609" y="8094"/>
                    <a:pt x="12781" y="7250"/>
                    <a:pt x="12781" y="6391"/>
                  </a:cubicBezTo>
                  <a:cubicBezTo>
                    <a:pt x="12797" y="5531"/>
                    <a:pt x="12625" y="4688"/>
                    <a:pt x="12281" y="3906"/>
                  </a:cubicBezTo>
                  <a:close/>
                  <a:moveTo>
                    <a:pt x="11219" y="9484"/>
                  </a:moveTo>
                  <a:cubicBezTo>
                    <a:pt x="10766" y="9250"/>
                    <a:pt x="10234" y="9047"/>
                    <a:pt x="9641" y="8891"/>
                  </a:cubicBezTo>
                  <a:cubicBezTo>
                    <a:pt x="9797" y="8203"/>
                    <a:pt x="9891" y="7469"/>
                    <a:pt x="9906" y="6719"/>
                  </a:cubicBezTo>
                  <a:lnTo>
                    <a:pt x="12109" y="6719"/>
                  </a:lnTo>
                  <a:cubicBezTo>
                    <a:pt x="12047" y="7719"/>
                    <a:pt x="11734" y="8672"/>
                    <a:pt x="11219" y="9484"/>
                  </a:cubicBezTo>
                  <a:close/>
                  <a:moveTo>
                    <a:pt x="688" y="6734"/>
                  </a:moveTo>
                  <a:lnTo>
                    <a:pt x="2891" y="6734"/>
                  </a:lnTo>
                  <a:cubicBezTo>
                    <a:pt x="2906" y="7484"/>
                    <a:pt x="3000" y="8219"/>
                    <a:pt x="3156" y="8906"/>
                  </a:cubicBezTo>
                  <a:cubicBezTo>
                    <a:pt x="2563" y="9063"/>
                    <a:pt x="2031" y="9266"/>
                    <a:pt x="1578" y="9500"/>
                  </a:cubicBezTo>
                  <a:cubicBezTo>
                    <a:pt x="1047" y="8672"/>
                    <a:pt x="734" y="7719"/>
                    <a:pt x="688" y="6734"/>
                  </a:cubicBezTo>
                  <a:close/>
                  <a:moveTo>
                    <a:pt x="1609" y="3250"/>
                  </a:moveTo>
                  <a:cubicBezTo>
                    <a:pt x="2063" y="3484"/>
                    <a:pt x="2578" y="3672"/>
                    <a:pt x="3172" y="3828"/>
                  </a:cubicBezTo>
                  <a:cubicBezTo>
                    <a:pt x="3000" y="4531"/>
                    <a:pt x="2906" y="5281"/>
                    <a:pt x="2891" y="6063"/>
                  </a:cubicBezTo>
                  <a:lnTo>
                    <a:pt x="688" y="6063"/>
                  </a:lnTo>
                  <a:cubicBezTo>
                    <a:pt x="734" y="5047"/>
                    <a:pt x="1063" y="4078"/>
                    <a:pt x="1609" y="3250"/>
                  </a:cubicBezTo>
                  <a:close/>
                  <a:moveTo>
                    <a:pt x="6063" y="6063"/>
                  </a:moveTo>
                  <a:lnTo>
                    <a:pt x="3563" y="6063"/>
                  </a:lnTo>
                  <a:cubicBezTo>
                    <a:pt x="3578" y="5328"/>
                    <a:pt x="3672" y="4625"/>
                    <a:pt x="3828" y="3969"/>
                  </a:cubicBezTo>
                  <a:cubicBezTo>
                    <a:pt x="4531" y="4109"/>
                    <a:pt x="5281" y="4188"/>
                    <a:pt x="6063" y="4203"/>
                  </a:cubicBezTo>
                  <a:lnTo>
                    <a:pt x="6063" y="6063"/>
                  </a:lnTo>
                  <a:close/>
                  <a:moveTo>
                    <a:pt x="6063" y="6734"/>
                  </a:moveTo>
                  <a:lnTo>
                    <a:pt x="6063" y="8516"/>
                  </a:lnTo>
                  <a:cubicBezTo>
                    <a:pt x="5281" y="8531"/>
                    <a:pt x="4531" y="8609"/>
                    <a:pt x="3813" y="8750"/>
                  </a:cubicBezTo>
                  <a:cubicBezTo>
                    <a:pt x="3672" y="8125"/>
                    <a:pt x="3578" y="7438"/>
                    <a:pt x="3563" y="6734"/>
                  </a:cubicBezTo>
                  <a:lnTo>
                    <a:pt x="6063" y="6734"/>
                  </a:lnTo>
                  <a:close/>
                  <a:moveTo>
                    <a:pt x="6734" y="6734"/>
                  </a:moveTo>
                  <a:lnTo>
                    <a:pt x="9234" y="6734"/>
                  </a:lnTo>
                  <a:cubicBezTo>
                    <a:pt x="9219" y="7438"/>
                    <a:pt x="9125" y="8125"/>
                    <a:pt x="8984" y="8750"/>
                  </a:cubicBezTo>
                  <a:cubicBezTo>
                    <a:pt x="8281" y="8609"/>
                    <a:pt x="7516" y="8531"/>
                    <a:pt x="6734" y="8516"/>
                  </a:cubicBezTo>
                  <a:lnTo>
                    <a:pt x="6734" y="6734"/>
                  </a:lnTo>
                  <a:close/>
                  <a:moveTo>
                    <a:pt x="6734" y="6063"/>
                  </a:moveTo>
                  <a:lnTo>
                    <a:pt x="6734" y="4203"/>
                  </a:lnTo>
                  <a:cubicBezTo>
                    <a:pt x="7516" y="4188"/>
                    <a:pt x="8266" y="4109"/>
                    <a:pt x="8969" y="3969"/>
                  </a:cubicBezTo>
                  <a:cubicBezTo>
                    <a:pt x="9125" y="4625"/>
                    <a:pt x="9219" y="5328"/>
                    <a:pt x="9234" y="6063"/>
                  </a:cubicBezTo>
                  <a:lnTo>
                    <a:pt x="6734" y="6063"/>
                  </a:lnTo>
                  <a:close/>
                  <a:moveTo>
                    <a:pt x="6734" y="3531"/>
                  </a:moveTo>
                  <a:lnTo>
                    <a:pt x="6734" y="719"/>
                  </a:lnTo>
                  <a:cubicBezTo>
                    <a:pt x="6969" y="781"/>
                    <a:pt x="7203" y="891"/>
                    <a:pt x="7422" y="1078"/>
                  </a:cubicBezTo>
                  <a:cubicBezTo>
                    <a:pt x="7766" y="1359"/>
                    <a:pt x="8078" y="1750"/>
                    <a:pt x="8344" y="2266"/>
                  </a:cubicBezTo>
                  <a:cubicBezTo>
                    <a:pt x="8516" y="2594"/>
                    <a:pt x="8656" y="2938"/>
                    <a:pt x="8781" y="3313"/>
                  </a:cubicBezTo>
                  <a:cubicBezTo>
                    <a:pt x="8141" y="3438"/>
                    <a:pt x="7453" y="3516"/>
                    <a:pt x="6734" y="3531"/>
                  </a:cubicBezTo>
                  <a:close/>
                  <a:moveTo>
                    <a:pt x="5375" y="1078"/>
                  </a:moveTo>
                  <a:cubicBezTo>
                    <a:pt x="5594" y="891"/>
                    <a:pt x="5828" y="781"/>
                    <a:pt x="6063" y="719"/>
                  </a:cubicBezTo>
                  <a:lnTo>
                    <a:pt x="6063" y="3531"/>
                  </a:lnTo>
                  <a:cubicBezTo>
                    <a:pt x="5344" y="3516"/>
                    <a:pt x="4656" y="3438"/>
                    <a:pt x="4016" y="3313"/>
                  </a:cubicBezTo>
                  <a:cubicBezTo>
                    <a:pt x="4141" y="2938"/>
                    <a:pt x="4281" y="2578"/>
                    <a:pt x="4453" y="2266"/>
                  </a:cubicBezTo>
                  <a:cubicBezTo>
                    <a:pt x="4719" y="1750"/>
                    <a:pt x="5031" y="1344"/>
                    <a:pt x="5375" y="1078"/>
                  </a:cubicBezTo>
                  <a:close/>
                  <a:moveTo>
                    <a:pt x="6063" y="9188"/>
                  </a:moveTo>
                  <a:lnTo>
                    <a:pt x="6063" y="12078"/>
                  </a:lnTo>
                  <a:cubicBezTo>
                    <a:pt x="5828" y="12016"/>
                    <a:pt x="5594" y="11906"/>
                    <a:pt x="5375" y="11719"/>
                  </a:cubicBezTo>
                  <a:cubicBezTo>
                    <a:pt x="5031" y="11438"/>
                    <a:pt x="4719" y="11047"/>
                    <a:pt x="4453" y="10531"/>
                  </a:cubicBezTo>
                  <a:cubicBezTo>
                    <a:pt x="4281" y="10188"/>
                    <a:pt x="4125" y="9813"/>
                    <a:pt x="4000" y="9406"/>
                  </a:cubicBezTo>
                  <a:cubicBezTo>
                    <a:pt x="4641" y="9281"/>
                    <a:pt x="5344" y="9203"/>
                    <a:pt x="6063" y="9188"/>
                  </a:cubicBezTo>
                  <a:close/>
                  <a:moveTo>
                    <a:pt x="7422" y="11719"/>
                  </a:moveTo>
                  <a:cubicBezTo>
                    <a:pt x="7203" y="11906"/>
                    <a:pt x="6969" y="12016"/>
                    <a:pt x="6734" y="12078"/>
                  </a:cubicBezTo>
                  <a:lnTo>
                    <a:pt x="6734" y="9188"/>
                  </a:lnTo>
                  <a:cubicBezTo>
                    <a:pt x="7453" y="9203"/>
                    <a:pt x="8156" y="9281"/>
                    <a:pt x="8797" y="9406"/>
                  </a:cubicBezTo>
                  <a:cubicBezTo>
                    <a:pt x="8672" y="9813"/>
                    <a:pt x="8516" y="10188"/>
                    <a:pt x="8344" y="10531"/>
                  </a:cubicBezTo>
                  <a:cubicBezTo>
                    <a:pt x="8078" y="11047"/>
                    <a:pt x="7766" y="11438"/>
                    <a:pt x="7422" y="11719"/>
                  </a:cubicBezTo>
                  <a:close/>
                  <a:moveTo>
                    <a:pt x="9906" y="6063"/>
                  </a:moveTo>
                  <a:cubicBezTo>
                    <a:pt x="9891" y="5281"/>
                    <a:pt x="9781" y="4531"/>
                    <a:pt x="9625" y="3828"/>
                  </a:cubicBezTo>
                  <a:cubicBezTo>
                    <a:pt x="10203" y="3672"/>
                    <a:pt x="10734" y="3484"/>
                    <a:pt x="11188" y="3250"/>
                  </a:cubicBezTo>
                  <a:cubicBezTo>
                    <a:pt x="11734" y="4078"/>
                    <a:pt x="12063" y="5047"/>
                    <a:pt x="12125" y="6063"/>
                  </a:cubicBezTo>
                  <a:lnTo>
                    <a:pt x="9906" y="6063"/>
                  </a:lnTo>
                  <a:close/>
                  <a:moveTo>
                    <a:pt x="10438" y="2344"/>
                  </a:moveTo>
                  <a:cubicBezTo>
                    <a:pt x="10547" y="2453"/>
                    <a:pt x="10656" y="2578"/>
                    <a:pt x="10766" y="2703"/>
                  </a:cubicBezTo>
                  <a:cubicBezTo>
                    <a:pt x="10375" y="2891"/>
                    <a:pt x="9938" y="3047"/>
                    <a:pt x="9438" y="3172"/>
                  </a:cubicBezTo>
                  <a:cubicBezTo>
                    <a:pt x="9297" y="2734"/>
                    <a:pt x="9125" y="2328"/>
                    <a:pt x="8938" y="1953"/>
                  </a:cubicBezTo>
                  <a:cubicBezTo>
                    <a:pt x="8750" y="1578"/>
                    <a:pt x="8531" y="1266"/>
                    <a:pt x="8297" y="1000"/>
                  </a:cubicBezTo>
                  <a:cubicBezTo>
                    <a:pt x="9094" y="1281"/>
                    <a:pt x="9828" y="1734"/>
                    <a:pt x="10438" y="2344"/>
                  </a:cubicBezTo>
                  <a:close/>
                  <a:moveTo>
                    <a:pt x="4484" y="1000"/>
                  </a:moveTo>
                  <a:cubicBezTo>
                    <a:pt x="4250" y="1266"/>
                    <a:pt x="4031" y="1594"/>
                    <a:pt x="3844" y="1953"/>
                  </a:cubicBezTo>
                  <a:cubicBezTo>
                    <a:pt x="3656" y="2328"/>
                    <a:pt x="3484" y="2734"/>
                    <a:pt x="3344" y="3172"/>
                  </a:cubicBezTo>
                  <a:cubicBezTo>
                    <a:pt x="2844" y="3047"/>
                    <a:pt x="2406" y="2891"/>
                    <a:pt x="2016" y="2703"/>
                  </a:cubicBezTo>
                  <a:cubicBezTo>
                    <a:pt x="2125" y="2578"/>
                    <a:pt x="2219" y="2469"/>
                    <a:pt x="2344" y="2344"/>
                  </a:cubicBezTo>
                  <a:cubicBezTo>
                    <a:pt x="2969" y="1734"/>
                    <a:pt x="3688" y="1281"/>
                    <a:pt x="4484" y="1000"/>
                  </a:cubicBezTo>
                  <a:close/>
                  <a:moveTo>
                    <a:pt x="2344" y="10438"/>
                  </a:moveTo>
                  <a:cubicBezTo>
                    <a:pt x="2219" y="10313"/>
                    <a:pt x="2094" y="10172"/>
                    <a:pt x="1984" y="10031"/>
                  </a:cubicBezTo>
                  <a:cubicBezTo>
                    <a:pt x="2375" y="9844"/>
                    <a:pt x="2828" y="9672"/>
                    <a:pt x="3328" y="9547"/>
                  </a:cubicBezTo>
                  <a:cubicBezTo>
                    <a:pt x="3469" y="10016"/>
                    <a:pt x="3641" y="10438"/>
                    <a:pt x="3844" y="10828"/>
                  </a:cubicBezTo>
                  <a:cubicBezTo>
                    <a:pt x="4031" y="11203"/>
                    <a:pt x="4250" y="11516"/>
                    <a:pt x="4484" y="11781"/>
                  </a:cubicBezTo>
                  <a:cubicBezTo>
                    <a:pt x="3688" y="11516"/>
                    <a:pt x="2969" y="11063"/>
                    <a:pt x="2344" y="10438"/>
                  </a:cubicBezTo>
                  <a:close/>
                  <a:moveTo>
                    <a:pt x="8297" y="11797"/>
                  </a:moveTo>
                  <a:cubicBezTo>
                    <a:pt x="8531" y="11531"/>
                    <a:pt x="8750" y="11203"/>
                    <a:pt x="8938" y="10844"/>
                  </a:cubicBezTo>
                  <a:cubicBezTo>
                    <a:pt x="9141" y="10453"/>
                    <a:pt x="9313" y="10016"/>
                    <a:pt x="9453" y="9563"/>
                  </a:cubicBezTo>
                  <a:cubicBezTo>
                    <a:pt x="9953" y="9688"/>
                    <a:pt x="10406" y="9859"/>
                    <a:pt x="10797" y="10047"/>
                  </a:cubicBezTo>
                  <a:cubicBezTo>
                    <a:pt x="10688" y="10188"/>
                    <a:pt x="10563" y="10313"/>
                    <a:pt x="10438" y="10453"/>
                  </a:cubicBezTo>
                  <a:cubicBezTo>
                    <a:pt x="9828" y="11063"/>
                    <a:pt x="9094" y="11516"/>
                    <a:pt x="8297" y="117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思源黑体 CN Bold" panose="020B0800000000000000" pitchFamily="34" charset="-122"/>
              </a:endParaRPr>
            </a:p>
          </p:txBody>
        </p:sp>
        <p:sp>
          <p:nvSpPr>
            <p:cNvPr id="60" name="PPT世界-27"/>
            <p:cNvSpPr/>
            <p:nvPr/>
          </p:nvSpPr>
          <p:spPr>
            <a:xfrm>
              <a:off x="10742223" y="6203314"/>
              <a:ext cx="207242" cy="170884"/>
            </a:xfrm>
            <a:custGeom>
              <a:avLst/>
              <a:gdLst>
                <a:gd name="connsiteX0" fmla="*/ 435416 w 609586"/>
                <a:gd name="connsiteY0" fmla="*/ 80352 h 502648"/>
                <a:gd name="connsiteX1" fmla="*/ 551577 w 609586"/>
                <a:gd name="connsiteY1" fmla="*/ 190215 h 502648"/>
                <a:gd name="connsiteX2" fmla="*/ 551577 w 609586"/>
                <a:gd name="connsiteY2" fmla="*/ 217693 h 502648"/>
                <a:gd name="connsiteX3" fmla="*/ 496140 w 609586"/>
                <a:gd name="connsiteY3" fmla="*/ 310936 h 502648"/>
                <a:gd name="connsiteX4" fmla="*/ 609586 w 609586"/>
                <a:gd name="connsiteY4" fmla="*/ 437323 h 502648"/>
                <a:gd name="connsiteX5" fmla="*/ 580534 w 609586"/>
                <a:gd name="connsiteY5" fmla="*/ 464753 h 502648"/>
                <a:gd name="connsiteX6" fmla="*/ 504951 w 609586"/>
                <a:gd name="connsiteY6" fmla="*/ 464753 h 502648"/>
                <a:gd name="connsiteX7" fmla="*/ 373787 w 609586"/>
                <a:gd name="connsiteY7" fmla="*/ 301459 h 502648"/>
                <a:gd name="connsiteX8" fmla="*/ 426510 w 609586"/>
                <a:gd name="connsiteY8" fmla="*/ 179500 h 502648"/>
                <a:gd name="connsiteX9" fmla="*/ 426510 w 609586"/>
                <a:gd name="connsiteY9" fmla="*/ 143641 h 502648"/>
                <a:gd name="connsiteX10" fmla="*/ 412126 w 609586"/>
                <a:gd name="connsiteY10" fmla="*/ 82543 h 502648"/>
                <a:gd name="connsiteX11" fmla="*/ 435416 w 609586"/>
                <a:gd name="connsiteY11" fmla="*/ 80352 h 502648"/>
                <a:gd name="connsiteX12" fmla="*/ 227788 w 609586"/>
                <a:gd name="connsiteY12" fmla="*/ 0 h 502648"/>
                <a:gd name="connsiteX13" fmla="*/ 379662 w 609586"/>
                <a:gd name="connsiteY13" fmla="*/ 143662 h 502648"/>
                <a:gd name="connsiteX14" fmla="*/ 379662 w 609586"/>
                <a:gd name="connsiteY14" fmla="*/ 179565 h 502648"/>
                <a:gd name="connsiteX15" fmla="*/ 307225 w 609586"/>
                <a:gd name="connsiteY15" fmla="*/ 301465 h 502648"/>
                <a:gd name="connsiteX16" fmla="*/ 455528 w 609586"/>
                <a:gd name="connsiteY16" fmla="*/ 466745 h 502648"/>
                <a:gd name="connsiteX17" fmla="*/ 417524 w 609586"/>
                <a:gd name="connsiteY17" fmla="*/ 502648 h 502648"/>
                <a:gd name="connsiteX18" fmla="*/ 38004 w 609586"/>
                <a:gd name="connsiteY18" fmla="*/ 502648 h 502648"/>
                <a:gd name="connsiteX19" fmla="*/ 0 w 609586"/>
                <a:gd name="connsiteY19" fmla="*/ 466745 h 502648"/>
                <a:gd name="connsiteX20" fmla="*/ 148350 w 609586"/>
                <a:gd name="connsiteY20" fmla="*/ 301465 h 502648"/>
                <a:gd name="connsiteX21" fmla="*/ 75913 w 609586"/>
                <a:gd name="connsiteY21" fmla="*/ 179565 h 502648"/>
                <a:gd name="connsiteX22" fmla="*/ 75913 w 609586"/>
                <a:gd name="connsiteY22" fmla="*/ 143662 h 502648"/>
                <a:gd name="connsiteX23" fmla="*/ 227788 w 609586"/>
                <a:gd name="connsiteY23" fmla="*/ 0 h 50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586" h="502648">
                  <a:moveTo>
                    <a:pt x="435416" y="80352"/>
                  </a:moveTo>
                  <a:cubicBezTo>
                    <a:pt x="499521" y="80352"/>
                    <a:pt x="551577" y="129545"/>
                    <a:pt x="551577" y="190215"/>
                  </a:cubicBezTo>
                  <a:lnTo>
                    <a:pt x="551577" y="217693"/>
                  </a:lnTo>
                  <a:cubicBezTo>
                    <a:pt x="551577" y="257219"/>
                    <a:pt x="529288" y="291601"/>
                    <a:pt x="496140" y="310936"/>
                  </a:cubicBezTo>
                  <a:cubicBezTo>
                    <a:pt x="553434" y="331175"/>
                    <a:pt x="609586" y="382416"/>
                    <a:pt x="609586" y="437323"/>
                  </a:cubicBezTo>
                  <a:cubicBezTo>
                    <a:pt x="609586" y="452467"/>
                    <a:pt x="596584" y="464753"/>
                    <a:pt x="580534" y="464753"/>
                  </a:cubicBezTo>
                  <a:lnTo>
                    <a:pt x="504951" y="464753"/>
                  </a:lnTo>
                  <a:cubicBezTo>
                    <a:pt x="503855" y="393607"/>
                    <a:pt x="444465" y="318793"/>
                    <a:pt x="373787" y="301459"/>
                  </a:cubicBezTo>
                  <a:cubicBezTo>
                    <a:pt x="411936" y="270457"/>
                    <a:pt x="426510" y="231217"/>
                    <a:pt x="426510" y="179500"/>
                  </a:cubicBezTo>
                  <a:lnTo>
                    <a:pt x="426510" y="143641"/>
                  </a:lnTo>
                  <a:cubicBezTo>
                    <a:pt x="426510" y="121783"/>
                    <a:pt x="421318" y="101068"/>
                    <a:pt x="412126" y="82543"/>
                  </a:cubicBezTo>
                  <a:cubicBezTo>
                    <a:pt x="419651" y="81114"/>
                    <a:pt x="427415" y="80352"/>
                    <a:pt x="435416" y="80352"/>
                  </a:cubicBezTo>
                  <a:close/>
                  <a:moveTo>
                    <a:pt x="227788" y="0"/>
                  </a:moveTo>
                  <a:cubicBezTo>
                    <a:pt x="311607" y="0"/>
                    <a:pt x="379662" y="64378"/>
                    <a:pt x="379662" y="143662"/>
                  </a:cubicBezTo>
                  <a:lnTo>
                    <a:pt x="379662" y="179565"/>
                  </a:lnTo>
                  <a:cubicBezTo>
                    <a:pt x="379662" y="231230"/>
                    <a:pt x="350516" y="276180"/>
                    <a:pt x="307225" y="301465"/>
                  </a:cubicBezTo>
                  <a:cubicBezTo>
                    <a:pt x="382186" y="327940"/>
                    <a:pt x="455528" y="394986"/>
                    <a:pt x="455528" y="466745"/>
                  </a:cubicBezTo>
                  <a:cubicBezTo>
                    <a:pt x="455528" y="486554"/>
                    <a:pt x="438574" y="502648"/>
                    <a:pt x="417524" y="502648"/>
                  </a:cubicBezTo>
                  <a:lnTo>
                    <a:pt x="38004" y="502648"/>
                  </a:lnTo>
                  <a:cubicBezTo>
                    <a:pt x="16954" y="502648"/>
                    <a:pt x="0" y="486554"/>
                    <a:pt x="0" y="466745"/>
                  </a:cubicBezTo>
                  <a:cubicBezTo>
                    <a:pt x="0" y="394986"/>
                    <a:pt x="73389" y="327940"/>
                    <a:pt x="148350" y="301465"/>
                  </a:cubicBezTo>
                  <a:cubicBezTo>
                    <a:pt x="105012" y="276180"/>
                    <a:pt x="75913" y="231230"/>
                    <a:pt x="75913" y="179565"/>
                  </a:cubicBezTo>
                  <a:lnTo>
                    <a:pt x="75913" y="143662"/>
                  </a:lnTo>
                  <a:cubicBezTo>
                    <a:pt x="75913" y="64378"/>
                    <a:pt x="143969" y="0"/>
                    <a:pt x="22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思源黑体 CN Bold" panose="020B0800000000000000" pitchFamily="34" charset="-122"/>
              </a:endParaRPr>
            </a:p>
          </p:txBody>
        </p:sp>
        <p:sp>
          <p:nvSpPr>
            <p:cNvPr id="62" name="PPT世界-29"/>
            <p:cNvSpPr/>
            <p:nvPr/>
          </p:nvSpPr>
          <p:spPr>
            <a:xfrm>
              <a:off x="11267124" y="6185136"/>
              <a:ext cx="163342" cy="207241"/>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思源黑体 CN Bold" panose="020B0800000000000000" pitchFamily="34" charset="-122"/>
              </a:endParaRPr>
            </a:p>
          </p:txBody>
        </p:sp>
        <p:sp>
          <p:nvSpPr>
            <p:cNvPr id="41" name="PPT世界-18"/>
            <p:cNvSpPr txBox="1"/>
            <p:nvPr/>
          </p:nvSpPr>
          <p:spPr>
            <a:xfrm>
              <a:off x="9219199" y="4860460"/>
              <a:ext cx="3253287" cy="338554"/>
            </a:xfrm>
            <a:prstGeom prst="rect">
              <a:avLst/>
            </a:prstGeom>
            <a:noFill/>
          </p:spPr>
          <p:txBody>
            <a:bodyPr wrap="square">
              <a:noAutofit/>
            </a:bodyPr>
            <a:lstStyle/>
            <a:p>
              <a:r>
                <a:rPr lang="zh-CN" altLang="en-US"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rPr>
                <a:t>王翎羽</a:t>
              </a:r>
              <a:r>
                <a:rPr lang="en-US" altLang="zh-CN"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rPr>
                <a:t>      </a:t>
              </a:r>
              <a:r>
                <a:rPr lang="zh-CN" altLang="en-US"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rPr>
                <a:t>华中科技大学</a:t>
              </a:r>
              <a:endParaRPr lang="en-US" altLang="zh-CN" sz="1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grpSp>
      <p:grpSp>
        <p:nvGrpSpPr>
          <p:cNvPr id="5" name="组合 4"/>
          <p:cNvGrpSpPr/>
          <p:nvPr/>
        </p:nvGrpSpPr>
        <p:grpSpPr>
          <a:xfrm>
            <a:off x="1531543" y="1991473"/>
            <a:ext cx="8641780" cy="1814731"/>
            <a:chOff x="6853277" y="2255411"/>
            <a:chExt cx="4686857" cy="1814731"/>
          </a:xfrm>
        </p:grpSpPr>
        <p:sp>
          <p:nvSpPr>
            <p:cNvPr id="19" name="PPT世界-30"/>
            <p:cNvSpPr/>
            <p:nvPr/>
          </p:nvSpPr>
          <p:spPr>
            <a:xfrm>
              <a:off x="6853277" y="3998142"/>
              <a:ext cx="4686857" cy="72000"/>
            </a:xfrm>
            <a:custGeom>
              <a:avLst/>
              <a:gdLst>
                <a:gd name="connsiteX0" fmla="*/ 0 w 4686857"/>
                <a:gd name="connsiteY0" fmla="*/ 0 h 20571"/>
                <a:gd name="connsiteX1" fmla="*/ 4686857 w 4686857"/>
                <a:gd name="connsiteY1" fmla="*/ 0 h 20571"/>
                <a:gd name="connsiteX2" fmla="*/ 4686857 w 4686857"/>
                <a:gd name="connsiteY2" fmla="*/ 20571 h 20571"/>
                <a:gd name="connsiteX3" fmla="*/ 0 w 4686857"/>
                <a:gd name="connsiteY3" fmla="*/ 20571 h 20571"/>
              </a:gdLst>
              <a:ahLst/>
              <a:cxnLst>
                <a:cxn ang="0">
                  <a:pos x="connsiteX0" y="connsiteY0"/>
                </a:cxn>
                <a:cxn ang="0">
                  <a:pos x="connsiteX1" y="connsiteY1"/>
                </a:cxn>
                <a:cxn ang="0">
                  <a:pos x="connsiteX2" y="connsiteY2"/>
                </a:cxn>
                <a:cxn ang="0">
                  <a:pos x="connsiteX3" y="connsiteY3"/>
                </a:cxn>
              </a:cxnLst>
              <a:rect l="l" t="t" r="r" b="b"/>
              <a:pathLst>
                <a:path w="4686857" h="20571">
                  <a:moveTo>
                    <a:pt x="0" y="0"/>
                  </a:moveTo>
                  <a:lnTo>
                    <a:pt x="4686857" y="0"/>
                  </a:lnTo>
                  <a:lnTo>
                    <a:pt x="4686857" y="20571"/>
                  </a:lnTo>
                  <a:lnTo>
                    <a:pt x="0" y="20571"/>
                  </a:lnTo>
                  <a:close/>
                </a:path>
              </a:pathLst>
            </a:custGeom>
            <a:solidFill>
              <a:schemeClr val="accent1"/>
            </a:solidFill>
            <a:ln w="3429" cap="flat">
              <a:noFill/>
              <a:prstDash val="solid"/>
              <a:miter/>
            </a:ln>
          </p:spPr>
          <p:txBody>
            <a:bodyPr rtlCol="0" anchor="ctr">
              <a:noAutofit/>
            </a:bodyPr>
            <a:lstStyle/>
            <a:p>
              <a:endParaRPr lang="zh-CN" altLang="en-US">
                <a:solidFill>
                  <a:srgbClr val="0070C0"/>
                </a:solidFill>
                <a:cs typeface="思源黑体 CN Bold" panose="020B0800000000000000" pitchFamily="34" charset="-122"/>
              </a:endParaRPr>
            </a:p>
          </p:txBody>
        </p:sp>
        <p:sp>
          <p:nvSpPr>
            <p:cNvPr id="64" name="PPT世界-31"/>
            <p:cNvSpPr/>
            <p:nvPr/>
          </p:nvSpPr>
          <p:spPr>
            <a:xfrm>
              <a:off x="6853277" y="2255411"/>
              <a:ext cx="4686857" cy="72000"/>
            </a:xfrm>
            <a:custGeom>
              <a:avLst/>
              <a:gdLst>
                <a:gd name="connsiteX0" fmla="*/ 0 w 4686857"/>
                <a:gd name="connsiteY0" fmla="*/ 0 h 20571"/>
                <a:gd name="connsiteX1" fmla="*/ 4686857 w 4686857"/>
                <a:gd name="connsiteY1" fmla="*/ 0 h 20571"/>
                <a:gd name="connsiteX2" fmla="*/ 4686857 w 4686857"/>
                <a:gd name="connsiteY2" fmla="*/ 20571 h 20571"/>
                <a:gd name="connsiteX3" fmla="*/ 0 w 4686857"/>
                <a:gd name="connsiteY3" fmla="*/ 20571 h 20571"/>
              </a:gdLst>
              <a:ahLst/>
              <a:cxnLst>
                <a:cxn ang="0">
                  <a:pos x="connsiteX0" y="connsiteY0"/>
                </a:cxn>
                <a:cxn ang="0">
                  <a:pos x="connsiteX1" y="connsiteY1"/>
                </a:cxn>
                <a:cxn ang="0">
                  <a:pos x="connsiteX2" y="connsiteY2"/>
                </a:cxn>
                <a:cxn ang="0">
                  <a:pos x="connsiteX3" y="connsiteY3"/>
                </a:cxn>
              </a:cxnLst>
              <a:rect l="l" t="t" r="r" b="b"/>
              <a:pathLst>
                <a:path w="4686857" h="20571">
                  <a:moveTo>
                    <a:pt x="0" y="0"/>
                  </a:moveTo>
                  <a:lnTo>
                    <a:pt x="4686857" y="0"/>
                  </a:lnTo>
                  <a:lnTo>
                    <a:pt x="4686857" y="20571"/>
                  </a:lnTo>
                  <a:lnTo>
                    <a:pt x="0" y="20571"/>
                  </a:lnTo>
                  <a:close/>
                </a:path>
              </a:pathLst>
            </a:custGeom>
            <a:solidFill>
              <a:schemeClr val="accent1"/>
            </a:solidFill>
            <a:ln w="3429" cap="flat">
              <a:noFill/>
              <a:prstDash val="solid"/>
              <a:miter/>
            </a:ln>
          </p:spPr>
          <p:txBody>
            <a:bodyPr rtlCol="0" anchor="ctr">
              <a:noAutofit/>
            </a:bodyPr>
            <a:lstStyle/>
            <a:p>
              <a:endParaRPr lang="zh-CN" altLang="en-US" dirty="0">
                <a:solidFill>
                  <a:srgbClr val="0070C0"/>
                </a:solidFill>
                <a:cs typeface="思源黑体 CN Bold" panose="020B0800000000000000" pitchFamily="34" charset="-122"/>
              </a:endParaRPr>
            </a:p>
          </p:txBody>
        </p:sp>
      </p:grpSp>
      <p:sp>
        <p:nvSpPr>
          <p:cNvPr id="7" name="文本框 6">
            <a:extLst>
              <a:ext uri="{FF2B5EF4-FFF2-40B4-BE49-F238E27FC236}">
                <a16:creationId xmlns:a16="http://schemas.microsoft.com/office/drawing/2014/main" id="{0A991392-B87E-D5E3-71A3-3F24F94DBC03}"/>
              </a:ext>
            </a:extLst>
          </p:cNvPr>
          <p:cNvSpPr txBox="1"/>
          <p:nvPr/>
        </p:nvSpPr>
        <p:spPr>
          <a:xfrm>
            <a:off x="2804433" y="2108529"/>
            <a:ext cx="6096000" cy="153888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9400" b="0"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思源黑体 CN Bold" panose="020B0800000000000000" pitchFamily="34" charset="-122"/>
              </a:rPr>
              <a:t>谢谢大家</a:t>
            </a:r>
          </a:p>
        </p:txBody>
      </p:sp>
    </p:spTree>
    <p:extLst>
      <p:ext uri="{BB962C8B-B14F-4D97-AF65-F5344CB8AC3E}">
        <p14:creationId xmlns:p14="http://schemas.microsoft.com/office/powerpoint/2010/main" val="3938030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253</Words>
  <Application>Microsoft Office PowerPoint</Application>
  <PresentationFormat>宽屏</PresentationFormat>
  <Paragraphs>31</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sohne</vt:lpstr>
      <vt:lpstr>等线</vt:lpstr>
      <vt:lpstr>等线 Light</vt:lpstr>
      <vt:lpstr>华文中宋</vt:lpstr>
      <vt:lpstr>思源黑体 CN Bold</vt:lpstr>
      <vt:lpstr>思源黑体 CN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Carl Wang</dc:creator>
  <cp:lastModifiedBy>王carl</cp:lastModifiedBy>
  <cp:revision>10</cp:revision>
  <dcterms:created xsi:type="dcterms:W3CDTF">2023-11-05T10:15:37Z</dcterms:created>
  <dcterms:modified xsi:type="dcterms:W3CDTF">2024-04-14T02:31:30Z</dcterms:modified>
</cp:coreProperties>
</file>