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tags/tag16.xml" ContentType="application/vnd.openxmlformats-officedocument.presentationml.tags+xml"/>
  <Override PartName="/ppt/notesSlides/notesSlide3.xml" ContentType="application/vnd.openxmlformats-officedocument.presentationml.notesSlide+xml"/>
  <Override PartName="/ppt/tags/tag17.xml" ContentType="application/vnd.openxmlformats-officedocument.presentationml.tags+xml"/>
  <Override PartName="/ppt/notesSlides/notesSlide4.xml" ContentType="application/vnd.openxmlformats-officedocument.presentationml.notesSlide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ppt/tags/tag19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5" r:id="rId4"/>
  </p:sldMasterIdLst>
  <p:notesMasterIdLst>
    <p:notesMasterId r:id="rId21"/>
  </p:notesMasterIdLst>
  <p:sldIdLst>
    <p:sldId id="256" r:id="rId5"/>
    <p:sldId id="1515" r:id="rId6"/>
    <p:sldId id="1560" r:id="rId7"/>
    <p:sldId id="1538" r:id="rId8"/>
    <p:sldId id="1539" r:id="rId9"/>
    <p:sldId id="1478" r:id="rId10"/>
    <p:sldId id="1459" r:id="rId11"/>
    <p:sldId id="1540" r:id="rId12"/>
    <p:sldId id="1498" r:id="rId13"/>
    <p:sldId id="1468" r:id="rId14"/>
    <p:sldId id="1575" r:id="rId15"/>
    <p:sldId id="1580" r:id="rId16"/>
    <p:sldId id="1581" r:id="rId17"/>
    <p:sldId id="1582" r:id="rId18"/>
    <p:sldId id="1583" r:id="rId19"/>
    <p:sldId id="1456" r:id="rId20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CFF"/>
    <a:srgbClr val="ED7D31"/>
    <a:srgbClr val="4472C4"/>
    <a:srgbClr val="3D67B1"/>
    <a:srgbClr val="203864"/>
    <a:srgbClr val="16508B"/>
    <a:srgbClr val="002060"/>
    <a:srgbClr val="C55A11"/>
    <a:srgbClr val="C5E0B4"/>
    <a:srgbClr val="F6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84890-F8EC-43BE-BA08-125195C381C7}" v="2" dt="2024-06-15T01:10:49.461"/>
    <p1510:client id="{B5CE62DB-1494-4DC4-94BE-6DBAAE444EE0}" v="51" dt="2024-06-14T17:14:41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9" autoAdjust="0"/>
    <p:restoredTop sz="85726" autoAdjust="0"/>
  </p:normalViewPr>
  <p:slideViewPr>
    <p:cSldViewPr snapToGrid="0">
      <p:cViewPr varScale="1">
        <p:scale>
          <a:sx n="136" d="100"/>
          <a:sy n="136" d="100"/>
        </p:scale>
        <p:origin x="11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carl" userId="1f148507-c634-47a7-be31-9e77a7e7cd9e" providerId="ADAL" clId="{B5CE62DB-1494-4DC4-94BE-6DBAAE444EE0}"/>
    <pc:docChg chg="undo custSel delSld modSld">
      <pc:chgData name="王carl" userId="1f148507-c634-47a7-be31-9e77a7e7cd9e" providerId="ADAL" clId="{B5CE62DB-1494-4DC4-94BE-6DBAAE444EE0}" dt="2024-06-14T17:14:44.431" v="6153" actId="20577"/>
      <pc:docMkLst>
        <pc:docMk/>
      </pc:docMkLst>
      <pc:sldChg chg="modSp mod modNotesTx">
        <pc:chgData name="王carl" userId="1f148507-c634-47a7-be31-9e77a7e7cd9e" providerId="ADAL" clId="{B5CE62DB-1494-4DC4-94BE-6DBAAE444EE0}" dt="2024-06-14T16:22:11.843" v="5346" actId="20577"/>
        <pc:sldMkLst>
          <pc:docMk/>
          <pc:sldMk cId="0" sldId="256"/>
        </pc:sldMkLst>
        <pc:spChg chg="mod">
          <ac:chgData name="王carl" userId="1f148507-c634-47a7-be31-9e77a7e7cd9e" providerId="ADAL" clId="{B5CE62DB-1494-4DC4-94BE-6DBAAE444EE0}" dt="2024-06-05T01:49:55.958" v="1" actId="20577"/>
          <ac:spMkLst>
            <pc:docMk/>
            <pc:sldMk cId="0" sldId="256"/>
            <ac:spMk id="8" creationId="{00000000-0000-0000-0000-000000000000}"/>
          </ac:spMkLst>
        </pc:spChg>
      </pc:sldChg>
      <pc:sldChg chg="modNotesTx">
        <pc:chgData name="王carl" userId="1f148507-c634-47a7-be31-9e77a7e7cd9e" providerId="ADAL" clId="{B5CE62DB-1494-4DC4-94BE-6DBAAE444EE0}" dt="2024-06-14T16:21:51.942" v="5316" actId="20577"/>
        <pc:sldMkLst>
          <pc:docMk/>
          <pc:sldMk cId="0" sldId="1456"/>
        </pc:sldMkLst>
      </pc:sldChg>
      <pc:sldChg chg="addSp delSp modSp mod modNotesTx">
        <pc:chgData name="王carl" userId="1f148507-c634-47a7-be31-9e77a7e7cd9e" providerId="ADAL" clId="{B5CE62DB-1494-4DC4-94BE-6DBAAE444EE0}" dt="2024-06-06T10:00:34.601" v="1905" actId="478"/>
        <pc:sldMkLst>
          <pc:docMk/>
          <pc:sldMk cId="0" sldId="1459"/>
        </pc:sldMkLst>
        <pc:spChg chg="add mod">
          <ac:chgData name="王carl" userId="1f148507-c634-47a7-be31-9e77a7e7cd9e" providerId="ADAL" clId="{B5CE62DB-1494-4DC4-94BE-6DBAAE444EE0}" dt="2024-06-06T03:50:19.828" v="776" actId="20577"/>
          <ac:spMkLst>
            <pc:docMk/>
            <pc:sldMk cId="0" sldId="1459"/>
            <ac:spMk id="4" creationId="{B446CC52-5BD1-098D-79EA-27622EDD02A8}"/>
          </ac:spMkLst>
        </pc:spChg>
        <pc:spChg chg="add mod">
          <ac:chgData name="王carl" userId="1f148507-c634-47a7-be31-9e77a7e7cd9e" providerId="ADAL" clId="{B5CE62DB-1494-4DC4-94BE-6DBAAE444EE0}" dt="2024-06-06T09:42:04.378" v="1763" actId="1076"/>
          <ac:spMkLst>
            <pc:docMk/>
            <pc:sldMk cId="0" sldId="1459"/>
            <ac:spMk id="7" creationId="{4727651F-1CC2-78D5-3462-E44F9579983C}"/>
          </ac:spMkLst>
        </pc:spChg>
        <pc:spChg chg="del">
          <ac:chgData name="王carl" userId="1f148507-c634-47a7-be31-9e77a7e7cd9e" providerId="ADAL" clId="{B5CE62DB-1494-4DC4-94BE-6DBAAE444EE0}" dt="2024-06-06T03:47:59.719" v="734" actId="478"/>
          <ac:spMkLst>
            <pc:docMk/>
            <pc:sldMk cId="0" sldId="1459"/>
            <ac:spMk id="8" creationId="{00000000-0000-0000-0000-000000000000}"/>
          </ac:spMkLst>
        </pc:spChg>
        <pc:spChg chg="add mod">
          <ac:chgData name="王carl" userId="1f148507-c634-47a7-be31-9e77a7e7cd9e" providerId="ADAL" clId="{B5CE62DB-1494-4DC4-94BE-6DBAAE444EE0}" dt="2024-06-06T09:41:51.458" v="1760" actId="1076"/>
          <ac:spMkLst>
            <pc:docMk/>
            <pc:sldMk cId="0" sldId="1459"/>
            <ac:spMk id="14" creationId="{ACD6E08B-0EC2-0975-D8F6-5953B7003852}"/>
          </ac:spMkLst>
        </pc:spChg>
        <pc:spChg chg="del">
          <ac:chgData name="王carl" userId="1f148507-c634-47a7-be31-9e77a7e7cd9e" providerId="ADAL" clId="{B5CE62DB-1494-4DC4-94BE-6DBAAE444EE0}" dt="2024-06-06T03:48:01.788" v="736" actId="478"/>
          <ac:spMkLst>
            <pc:docMk/>
            <pc:sldMk cId="0" sldId="1459"/>
            <ac:spMk id="15" creationId="{00000000-0000-0000-0000-000000000000}"/>
          </ac:spMkLst>
        </pc:spChg>
        <pc:spChg chg="add del mod">
          <ac:chgData name="王carl" userId="1f148507-c634-47a7-be31-9e77a7e7cd9e" providerId="ADAL" clId="{B5CE62DB-1494-4DC4-94BE-6DBAAE444EE0}" dt="2024-06-06T09:45:46.614" v="1805" actId="21"/>
          <ac:spMkLst>
            <pc:docMk/>
            <pc:sldMk cId="0" sldId="1459"/>
            <ac:spMk id="16" creationId="{4275D060-76BD-7810-617A-AE54EBE7455F}"/>
          </ac:spMkLst>
        </pc:spChg>
        <pc:spChg chg="del">
          <ac:chgData name="王carl" userId="1f148507-c634-47a7-be31-9e77a7e7cd9e" providerId="ADAL" clId="{B5CE62DB-1494-4DC4-94BE-6DBAAE444EE0}" dt="2024-06-06T03:48:28.196" v="745" actId="478"/>
          <ac:spMkLst>
            <pc:docMk/>
            <pc:sldMk cId="0" sldId="1459"/>
            <ac:spMk id="20" creationId="{00000000-0000-0000-0000-000000000000}"/>
          </ac:spMkLst>
        </pc:spChg>
        <pc:picChg chg="add mod">
          <ac:chgData name="王carl" userId="1f148507-c634-47a7-be31-9e77a7e7cd9e" providerId="ADAL" clId="{B5CE62DB-1494-4DC4-94BE-6DBAAE444EE0}" dt="2024-06-06T10:00:32.353" v="1903" actId="1076"/>
          <ac:picMkLst>
            <pc:docMk/>
            <pc:sldMk cId="0" sldId="1459"/>
            <ac:picMk id="3" creationId="{A8CF0D6E-D929-F096-4A9B-0766DF750E46}"/>
          </ac:picMkLst>
        </pc:picChg>
        <pc:picChg chg="del mod replST">
          <ac:chgData name="王carl" userId="1f148507-c634-47a7-be31-9e77a7e7cd9e" providerId="ADAL" clId="{B5CE62DB-1494-4DC4-94BE-6DBAAE444EE0}" dt="2024-06-06T10:00:34.601" v="1905" actId="478"/>
          <ac:picMkLst>
            <pc:docMk/>
            <pc:sldMk cId="0" sldId="1459"/>
            <ac:picMk id="5" creationId="{93C4BC13-1179-B42A-CED1-7BD10901E4C5}"/>
          </ac:picMkLst>
        </pc:picChg>
        <pc:picChg chg="del">
          <ac:chgData name="王carl" userId="1f148507-c634-47a7-be31-9e77a7e7cd9e" providerId="ADAL" clId="{B5CE62DB-1494-4DC4-94BE-6DBAAE444EE0}" dt="2024-06-06T03:48:00.247" v="735" actId="478"/>
          <ac:picMkLst>
            <pc:docMk/>
            <pc:sldMk cId="0" sldId="1459"/>
            <ac:picMk id="6" creationId="{00000000-0000-0000-0000-000000000000}"/>
          </ac:picMkLst>
        </pc:picChg>
        <pc:picChg chg="add mod">
          <ac:chgData name="王carl" userId="1f148507-c634-47a7-be31-9e77a7e7cd9e" providerId="ADAL" clId="{B5CE62DB-1494-4DC4-94BE-6DBAAE444EE0}" dt="2024-06-06T09:41:51.458" v="1760" actId="1076"/>
          <ac:picMkLst>
            <pc:docMk/>
            <pc:sldMk cId="0" sldId="1459"/>
            <ac:picMk id="10" creationId="{53DBCDFA-368A-FD6F-BE11-76D9AEC00700}"/>
          </ac:picMkLst>
        </pc:picChg>
        <pc:picChg chg="add mod">
          <ac:chgData name="王carl" userId="1f148507-c634-47a7-be31-9e77a7e7cd9e" providerId="ADAL" clId="{B5CE62DB-1494-4DC4-94BE-6DBAAE444EE0}" dt="2024-06-06T09:41:51.458" v="1760" actId="1076"/>
          <ac:picMkLst>
            <pc:docMk/>
            <pc:sldMk cId="0" sldId="1459"/>
            <ac:picMk id="13" creationId="{52BD6EBB-A614-941A-96A5-1F55F4D7DACB}"/>
          </ac:picMkLst>
        </pc:picChg>
      </pc:sldChg>
      <pc:sldChg chg="modSp mod modNotesTx">
        <pc:chgData name="王carl" userId="1f148507-c634-47a7-be31-9e77a7e7cd9e" providerId="ADAL" clId="{B5CE62DB-1494-4DC4-94BE-6DBAAE444EE0}" dt="2024-06-14T15:36:23.634" v="2645" actId="20577"/>
        <pc:sldMkLst>
          <pc:docMk/>
          <pc:sldMk cId="0" sldId="1468"/>
        </pc:sldMkLst>
        <pc:spChg chg="mod">
          <ac:chgData name="王carl" userId="1f148507-c634-47a7-be31-9e77a7e7cd9e" providerId="ADAL" clId="{B5CE62DB-1494-4DC4-94BE-6DBAAE444EE0}" dt="2024-06-14T15:36:11.951" v="2627" actId="20577"/>
          <ac:spMkLst>
            <pc:docMk/>
            <pc:sldMk cId="0" sldId="1468"/>
            <ac:spMk id="10" creationId="{00000000-0000-0000-0000-000000000000}"/>
          </ac:spMkLst>
        </pc:spChg>
      </pc:sldChg>
      <pc:sldChg chg="delSp modSp mod modNotesTx">
        <pc:chgData name="王carl" userId="1f148507-c634-47a7-be31-9e77a7e7cd9e" providerId="ADAL" clId="{B5CE62DB-1494-4DC4-94BE-6DBAAE444EE0}" dt="2024-06-14T16:20:38.064" v="5226" actId="20577"/>
        <pc:sldMkLst>
          <pc:docMk/>
          <pc:sldMk cId="0" sldId="1470"/>
        </pc:sldMkLst>
        <pc:spChg chg="mod">
          <ac:chgData name="王carl" userId="1f148507-c634-47a7-be31-9e77a7e7cd9e" providerId="ADAL" clId="{B5CE62DB-1494-4DC4-94BE-6DBAAE444EE0}" dt="2024-06-14T16:14:27.630" v="4026" actId="20577"/>
          <ac:spMkLst>
            <pc:docMk/>
            <pc:sldMk cId="0" sldId="1470"/>
            <ac:spMk id="8" creationId="{00000000-0000-0000-0000-000000000000}"/>
          </ac:spMkLst>
        </pc:spChg>
        <pc:spChg chg="del">
          <ac:chgData name="王carl" userId="1f148507-c634-47a7-be31-9e77a7e7cd9e" providerId="ADAL" clId="{B5CE62DB-1494-4DC4-94BE-6DBAAE444EE0}" dt="2024-06-14T16:10:32.129" v="3734" actId="478"/>
          <ac:spMkLst>
            <pc:docMk/>
            <pc:sldMk cId="0" sldId="1470"/>
            <ac:spMk id="9" creationId="{00000000-0000-0000-0000-000000000000}"/>
          </ac:spMkLst>
        </pc:spChg>
      </pc:sldChg>
      <pc:sldChg chg="addSp delSp modSp mod modNotesTx">
        <pc:chgData name="王carl" userId="1f148507-c634-47a7-be31-9e77a7e7cd9e" providerId="ADAL" clId="{B5CE62DB-1494-4DC4-94BE-6DBAAE444EE0}" dt="2024-06-06T05:48:05.967" v="1672" actId="1076"/>
        <pc:sldMkLst>
          <pc:docMk/>
          <pc:sldMk cId="0" sldId="1478"/>
        </pc:sldMkLst>
        <pc:spChg chg="del">
          <ac:chgData name="王carl" userId="1f148507-c634-47a7-be31-9e77a7e7cd9e" providerId="ADAL" clId="{B5CE62DB-1494-4DC4-94BE-6DBAAE444EE0}" dt="2024-06-06T03:09:35.573" v="573" actId="478"/>
          <ac:spMkLst>
            <pc:docMk/>
            <pc:sldMk cId="0" sldId="1478"/>
            <ac:spMk id="2" creationId="{00000000-0000-0000-0000-000000000000}"/>
          </ac:spMkLst>
        </pc:spChg>
        <pc:spChg chg="add mod">
          <ac:chgData name="王carl" userId="1f148507-c634-47a7-be31-9e77a7e7cd9e" providerId="ADAL" clId="{B5CE62DB-1494-4DC4-94BE-6DBAAE444EE0}" dt="2024-06-06T03:13:18.343" v="583"/>
          <ac:spMkLst>
            <pc:docMk/>
            <pc:sldMk cId="0" sldId="1478"/>
            <ac:spMk id="3" creationId="{1BBF33B9-EF13-4ED6-6AB8-8D8249190782}"/>
          </ac:spMkLst>
        </pc:spChg>
        <pc:spChg chg="add mod">
          <ac:chgData name="王carl" userId="1f148507-c634-47a7-be31-9e77a7e7cd9e" providerId="ADAL" clId="{B5CE62DB-1494-4DC4-94BE-6DBAAE444EE0}" dt="2024-06-06T03:13:34.003" v="605" actId="20577"/>
          <ac:spMkLst>
            <pc:docMk/>
            <pc:sldMk cId="0" sldId="1478"/>
            <ac:spMk id="4" creationId="{96CE1BE4-432E-8B73-9FEE-23621A075E49}"/>
          </ac:spMkLst>
        </pc:spChg>
        <pc:spChg chg="del">
          <ac:chgData name="王carl" userId="1f148507-c634-47a7-be31-9e77a7e7cd9e" providerId="ADAL" clId="{B5CE62DB-1494-4DC4-94BE-6DBAAE444EE0}" dt="2024-06-06T03:09:33.828" v="572" actId="478"/>
          <ac:spMkLst>
            <pc:docMk/>
            <pc:sldMk cId="0" sldId="1478"/>
            <ac:spMk id="10" creationId="{00000000-0000-0000-0000-000000000000}"/>
          </ac:spMkLst>
        </pc:spChg>
        <pc:spChg chg="del">
          <ac:chgData name="王carl" userId="1f148507-c634-47a7-be31-9e77a7e7cd9e" providerId="ADAL" clId="{B5CE62DB-1494-4DC4-94BE-6DBAAE444EE0}" dt="2024-06-06T03:09:36.610" v="574" actId="478"/>
          <ac:spMkLst>
            <pc:docMk/>
            <pc:sldMk cId="0" sldId="1478"/>
            <ac:spMk id="13" creationId="{00000000-0000-0000-0000-000000000000}"/>
          </ac:spMkLst>
        </pc:spChg>
        <pc:spChg chg="add del mod">
          <ac:chgData name="王carl" userId="1f148507-c634-47a7-be31-9e77a7e7cd9e" providerId="ADAL" clId="{B5CE62DB-1494-4DC4-94BE-6DBAAE444EE0}" dt="2024-06-06T03:27:07.759" v="718" actId="478"/>
          <ac:spMkLst>
            <pc:docMk/>
            <pc:sldMk cId="0" sldId="1478"/>
            <ac:spMk id="18" creationId="{02325D0A-BDC7-67A7-DF97-07F9C6729293}"/>
          </ac:spMkLst>
        </pc:spChg>
        <pc:spChg chg="del">
          <ac:chgData name="王carl" userId="1f148507-c634-47a7-be31-9e77a7e7cd9e" providerId="ADAL" clId="{B5CE62DB-1494-4DC4-94BE-6DBAAE444EE0}" dt="2024-06-06T03:13:18.132" v="582" actId="478"/>
          <ac:spMkLst>
            <pc:docMk/>
            <pc:sldMk cId="0" sldId="1478"/>
            <ac:spMk id="20" creationId="{00000000-0000-0000-0000-000000000000}"/>
          </ac:spMkLst>
        </pc:spChg>
        <pc:spChg chg="add mod">
          <ac:chgData name="王carl" userId="1f148507-c634-47a7-be31-9e77a7e7cd9e" providerId="ADAL" clId="{B5CE62DB-1494-4DC4-94BE-6DBAAE444EE0}" dt="2024-06-06T03:29:42.959" v="733" actId="1076"/>
          <ac:spMkLst>
            <pc:docMk/>
            <pc:sldMk cId="0" sldId="1478"/>
            <ac:spMk id="21" creationId="{F551A15D-2A03-F01A-90AE-6CC99BAD1C83}"/>
          </ac:spMkLst>
        </pc:spChg>
        <pc:spChg chg="add mod">
          <ac:chgData name="王carl" userId="1f148507-c634-47a7-be31-9e77a7e7cd9e" providerId="ADAL" clId="{B5CE62DB-1494-4DC4-94BE-6DBAAE444EE0}" dt="2024-06-06T03:29:42.959" v="733" actId="1076"/>
          <ac:spMkLst>
            <pc:docMk/>
            <pc:sldMk cId="0" sldId="1478"/>
            <ac:spMk id="22" creationId="{D32807D2-5745-61CA-E021-CAB47F1A19E0}"/>
          </ac:spMkLst>
        </pc:spChg>
        <pc:picChg chg="add mod">
          <ac:chgData name="王carl" userId="1f148507-c634-47a7-be31-9e77a7e7cd9e" providerId="ADAL" clId="{B5CE62DB-1494-4DC4-94BE-6DBAAE444EE0}" dt="2024-06-06T05:48:05.967" v="1672" actId="1076"/>
          <ac:picMkLst>
            <pc:docMk/>
            <pc:sldMk cId="0" sldId="1478"/>
            <ac:picMk id="6" creationId="{C941EC95-0B47-546C-F71F-CEEDFEDFDD4A}"/>
          </ac:picMkLst>
        </pc:picChg>
        <pc:picChg chg="add del mod">
          <ac:chgData name="王carl" userId="1f148507-c634-47a7-be31-9e77a7e7cd9e" providerId="ADAL" clId="{B5CE62DB-1494-4DC4-94BE-6DBAAE444EE0}" dt="2024-06-06T03:20:13.288" v="633" actId="478"/>
          <ac:picMkLst>
            <pc:docMk/>
            <pc:sldMk cId="0" sldId="1478"/>
            <ac:picMk id="8" creationId="{7827823B-FE31-1AE8-AA2E-93961D5B1B3F}"/>
          </ac:picMkLst>
        </pc:picChg>
        <pc:picChg chg="del">
          <ac:chgData name="王carl" userId="1f148507-c634-47a7-be31-9e77a7e7cd9e" providerId="ADAL" clId="{B5CE62DB-1494-4DC4-94BE-6DBAAE444EE0}" dt="2024-06-06T03:09:32.425" v="571" actId="478"/>
          <ac:picMkLst>
            <pc:docMk/>
            <pc:sldMk cId="0" sldId="1478"/>
            <ac:picMk id="11" creationId="{00000000-0000-0000-0000-000000000000}"/>
          </ac:picMkLst>
        </pc:picChg>
        <pc:picChg chg="del mod replST">
          <ac:chgData name="王carl" userId="1f148507-c634-47a7-be31-9e77a7e7cd9e" providerId="ADAL" clId="{B5CE62DB-1494-4DC4-94BE-6DBAAE444EE0}" dt="2024-06-06T03:20:58.388" v="660" actId="478"/>
          <ac:picMkLst>
            <pc:docMk/>
            <pc:sldMk cId="0" sldId="1478"/>
            <ac:picMk id="12" creationId="{B9CFEFD7-D661-C2AB-AB3F-69BA05A42DED}"/>
          </ac:picMkLst>
        </pc:picChg>
        <pc:picChg chg="del mod replST">
          <ac:chgData name="王carl" userId="1f148507-c634-47a7-be31-9e77a7e7cd9e" providerId="ADAL" clId="{B5CE62DB-1494-4DC4-94BE-6DBAAE444EE0}" dt="2024-06-06T03:21:31.595" v="686" actId="478"/>
          <ac:picMkLst>
            <pc:docMk/>
            <pc:sldMk cId="0" sldId="1478"/>
            <ac:picMk id="15" creationId="{1D449BD9-93F7-ADB0-5BFD-4CAD7C19AEC6}"/>
          </ac:picMkLst>
        </pc:picChg>
        <pc:picChg chg="add mod">
          <ac:chgData name="王carl" userId="1f148507-c634-47a7-be31-9e77a7e7cd9e" providerId="ADAL" clId="{B5CE62DB-1494-4DC4-94BE-6DBAAE444EE0}" dt="2024-06-06T05:27:31.427" v="852" actId="1076"/>
          <ac:picMkLst>
            <pc:docMk/>
            <pc:sldMk cId="0" sldId="1478"/>
            <ac:picMk id="17" creationId="{8E95D9EC-39FF-C424-3AEC-6B6B9116E363}"/>
          </ac:picMkLst>
        </pc:picChg>
      </pc:sldChg>
      <pc:sldChg chg="addSp delSp modSp mod modNotesTx">
        <pc:chgData name="王carl" userId="1f148507-c634-47a7-be31-9e77a7e7cd9e" providerId="ADAL" clId="{B5CE62DB-1494-4DC4-94BE-6DBAAE444EE0}" dt="2024-06-06T09:49:43.386" v="1842" actId="20577"/>
        <pc:sldMkLst>
          <pc:docMk/>
          <pc:sldMk cId="0" sldId="1498"/>
        </pc:sldMkLst>
        <pc:spChg chg="del">
          <ac:chgData name="王carl" userId="1f148507-c634-47a7-be31-9e77a7e7cd9e" providerId="ADAL" clId="{B5CE62DB-1494-4DC4-94BE-6DBAAE444EE0}" dt="2024-06-06T09:34:04.502" v="1732" actId="478"/>
          <ac:spMkLst>
            <pc:docMk/>
            <pc:sldMk cId="0" sldId="1498"/>
            <ac:spMk id="5" creationId="{00000000-0000-0000-0000-000000000000}"/>
          </ac:spMkLst>
        </pc:spChg>
        <pc:spChg chg="del">
          <ac:chgData name="王carl" userId="1f148507-c634-47a7-be31-9e77a7e7cd9e" providerId="ADAL" clId="{B5CE62DB-1494-4DC4-94BE-6DBAAE444EE0}" dt="2024-06-06T05:49:40.703" v="1675" actId="478"/>
          <ac:spMkLst>
            <pc:docMk/>
            <pc:sldMk cId="0" sldId="1498"/>
            <ac:spMk id="7" creationId="{00000000-0000-0000-0000-000000000000}"/>
          </ac:spMkLst>
        </pc:spChg>
        <pc:spChg chg="add mod">
          <ac:chgData name="王carl" userId="1f148507-c634-47a7-be31-9e77a7e7cd9e" providerId="ADAL" clId="{B5CE62DB-1494-4DC4-94BE-6DBAAE444EE0}" dt="2024-06-06T09:34:11.618" v="1740" actId="20577"/>
          <ac:spMkLst>
            <pc:docMk/>
            <pc:sldMk cId="0" sldId="1498"/>
            <ac:spMk id="8" creationId="{78A5776A-13C3-8C40-4E8E-E82B53FA3279}"/>
          </ac:spMkLst>
        </pc:spChg>
        <pc:spChg chg="del">
          <ac:chgData name="王carl" userId="1f148507-c634-47a7-be31-9e77a7e7cd9e" providerId="ADAL" clId="{B5CE62DB-1494-4DC4-94BE-6DBAAE444EE0}" dt="2024-06-06T05:49:42.603" v="1676" actId="478"/>
          <ac:spMkLst>
            <pc:docMk/>
            <pc:sldMk cId="0" sldId="1498"/>
            <ac:spMk id="9" creationId="{00000000-0000-0000-0000-000000000000}"/>
          </ac:spMkLst>
        </pc:spChg>
        <pc:spChg chg="del">
          <ac:chgData name="王carl" userId="1f148507-c634-47a7-be31-9e77a7e7cd9e" providerId="ADAL" clId="{B5CE62DB-1494-4DC4-94BE-6DBAAE444EE0}" dt="2024-06-06T05:49:45.287" v="1678" actId="478"/>
          <ac:spMkLst>
            <pc:docMk/>
            <pc:sldMk cId="0" sldId="1498"/>
            <ac:spMk id="11" creationId="{00000000-0000-0000-0000-000000000000}"/>
          </ac:spMkLst>
        </pc:spChg>
        <pc:spChg chg="del">
          <ac:chgData name="王carl" userId="1f148507-c634-47a7-be31-9e77a7e7cd9e" providerId="ADAL" clId="{B5CE62DB-1494-4DC4-94BE-6DBAAE444EE0}" dt="2024-06-06T05:49:43.869" v="1677" actId="478"/>
          <ac:spMkLst>
            <pc:docMk/>
            <pc:sldMk cId="0" sldId="1498"/>
            <ac:spMk id="14" creationId="{00000000-0000-0000-0000-000000000000}"/>
          </ac:spMkLst>
        </pc:spChg>
        <pc:spChg chg="add del mod">
          <ac:chgData name="王carl" userId="1f148507-c634-47a7-be31-9e77a7e7cd9e" providerId="ADAL" clId="{B5CE62DB-1494-4DC4-94BE-6DBAAE444EE0}" dt="2024-06-06T09:40:05.540" v="1750" actId="478"/>
          <ac:spMkLst>
            <pc:docMk/>
            <pc:sldMk cId="0" sldId="1498"/>
            <ac:spMk id="15" creationId="{0E1A2EC4-D6C0-7EFB-76C8-C02AF1B4F0F1}"/>
          </ac:spMkLst>
        </pc:spChg>
        <pc:spChg chg="add del">
          <ac:chgData name="王carl" userId="1f148507-c634-47a7-be31-9e77a7e7cd9e" providerId="ADAL" clId="{B5CE62DB-1494-4DC4-94BE-6DBAAE444EE0}" dt="2024-06-06T09:40:51.953" v="1753" actId="22"/>
          <ac:spMkLst>
            <pc:docMk/>
            <pc:sldMk cId="0" sldId="1498"/>
            <ac:spMk id="17" creationId="{045800A2-180D-E9BD-E7B5-1168B6B2B9BB}"/>
          </ac:spMkLst>
        </pc:spChg>
        <pc:spChg chg="add mod">
          <ac:chgData name="王carl" userId="1f148507-c634-47a7-be31-9e77a7e7cd9e" providerId="ADAL" clId="{B5CE62DB-1494-4DC4-94BE-6DBAAE444EE0}" dt="2024-06-06T09:45:25.422" v="1803" actId="14100"/>
          <ac:spMkLst>
            <pc:docMk/>
            <pc:sldMk cId="0" sldId="1498"/>
            <ac:spMk id="19" creationId="{44EBE283-C929-84C6-C5DE-6637974E75F1}"/>
          </ac:spMkLst>
        </pc:spChg>
        <pc:spChg chg="add mod">
          <ac:chgData name="王carl" userId="1f148507-c634-47a7-be31-9e77a7e7cd9e" providerId="ADAL" clId="{B5CE62DB-1494-4DC4-94BE-6DBAAE444EE0}" dt="2024-06-06T09:44:19.787" v="1797" actId="114"/>
          <ac:spMkLst>
            <pc:docMk/>
            <pc:sldMk cId="0" sldId="1498"/>
            <ac:spMk id="21" creationId="{3997D040-EC30-B309-6329-3F642AD5C24E}"/>
          </ac:spMkLst>
        </pc:spChg>
        <pc:spChg chg="add mod">
          <ac:chgData name="王carl" userId="1f148507-c634-47a7-be31-9e77a7e7cd9e" providerId="ADAL" clId="{B5CE62DB-1494-4DC4-94BE-6DBAAE444EE0}" dt="2024-06-06T09:49:43.386" v="1842" actId="20577"/>
          <ac:spMkLst>
            <pc:docMk/>
            <pc:sldMk cId="0" sldId="1498"/>
            <ac:spMk id="22" creationId="{4275D060-76BD-7810-617A-AE54EBE7455F}"/>
          </ac:spMkLst>
        </pc:spChg>
        <pc:spChg chg="add del mod">
          <ac:chgData name="王carl" userId="1f148507-c634-47a7-be31-9e77a7e7cd9e" providerId="ADAL" clId="{B5CE62DB-1494-4DC4-94BE-6DBAAE444EE0}" dt="2024-06-06T09:46:40.876" v="1813" actId="478"/>
          <ac:spMkLst>
            <pc:docMk/>
            <pc:sldMk cId="0" sldId="1498"/>
            <ac:spMk id="23" creationId="{32177C61-FA71-3BEC-A1BA-E9FDA4021C98}"/>
          </ac:spMkLst>
        </pc:spChg>
        <pc:spChg chg="add del mod">
          <ac:chgData name="王carl" userId="1f148507-c634-47a7-be31-9e77a7e7cd9e" providerId="ADAL" clId="{B5CE62DB-1494-4DC4-94BE-6DBAAE444EE0}" dt="2024-06-06T09:49:23.599" v="1826" actId="1076"/>
          <ac:spMkLst>
            <pc:docMk/>
            <pc:sldMk cId="0" sldId="1498"/>
            <ac:spMk id="24" creationId="{5AB66C70-0745-B168-6256-C357C80A5F5B}"/>
          </ac:spMkLst>
        </pc:spChg>
        <pc:spChg chg="add del mod">
          <ac:chgData name="王carl" userId="1f148507-c634-47a7-be31-9e77a7e7cd9e" providerId="ADAL" clId="{B5CE62DB-1494-4DC4-94BE-6DBAAE444EE0}" dt="2024-06-06T09:49:23.599" v="1826" actId="1076"/>
          <ac:spMkLst>
            <pc:docMk/>
            <pc:sldMk cId="0" sldId="1498"/>
            <ac:spMk id="26" creationId="{DFC6478C-653E-AB87-D001-75F9CE11860F}"/>
          </ac:spMkLst>
        </pc:spChg>
        <pc:picChg chg="del">
          <ac:chgData name="王carl" userId="1f148507-c634-47a7-be31-9e77a7e7cd9e" providerId="ADAL" clId="{B5CE62DB-1494-4DC4-94BE-6DBAAE444EE0}" dt="2024-06-06T05:49:38.844" v="1673" actId="478"/>
          <ac:picMkLst>
            <pc:docMk/>
            <pc:sldMk cId="0" sldId="1498"/>
            <ac:picMk id="2" creationId="{00000000-0000-0000-0000-000000000000}"/>
          </ac:picMkLst>
        </pc:picChg>
        <pc:picChg chg="add del mod">
          <ac:chgData name="王carl" userId="1f148507-c634-47a7-be31-9e77a7e7cd9e" providerId="ADAL" clId="{B5CE62DB-1494-4DC4-94BE-6DBAAE444EE0}" dt="2024-06-06T05:41:04.266" v="1621" actId="21"/>
          <ac:picMkLst>
            <pc:docMk/>
            <pc:sldMk cId="0" sldId="1498"/>
            <ac:picMk id="4" creationId="{6146976E-4FD4-7F71-D5AC-AA6CA4AB830E}"/>
          </ac:picMkLst>
        </pc:picChg>
        <pc:picChg chg="del">
          <ac:chgData name="王carl" userId="1f148507-c634-47a7-be31-9e77a7e7cd9e" providerId="ADAL" clId="{B5CE62DB-1494-4DC4-94BE-6DBAAE444EE0}" dt="2024-06-06T05:49:39.469" v="1674" actId="478"/>
          <ac:picMkLst>
            <pc:docMk/>
            <pc:sldMk cId="0" sldId="1498"/>
            <ac:picMk id="6" creationId="{00000000-0000-0000-0000-000000000000}"/>
          </ac:picMkLst>
        </pc:picChg>
        <pc:picChg chg="add mod">
          <ac:chgData name="王carl" userId="1f148507-c634-47a7-be31-9e77a7e7cd9e" providerId="ADAL" clId="{B5CE62DB-1494-4DC4-94BE-6DBAAE444EE0}" dt="2024-06-06T09:44:33.142" v="1798" actId="1076"/>
          <ac:picMkLst>
            <pc:docMk/>
            <pc:sldMk cId="0" sldId="1498"/>
            <ac:picMk id="13" creationId="{205C3BCB-2BF1-4B0C-B61F-5881D82BBFC7}"/>
          </ac:picMkLst>
        </pc:picChg>
        <pc:picChg chg="add mod">
          <ac:chgData name="王carl" userId="1f148507-c634-47a7-be31-9e77a7e7cd9e" providerId="ADAL" clId="{B5CE62DB-1494-4DC4-94BE-6DBAAE444EE0}" dt="2024-06-06T09:49:23.599" v="1826" actId="1076"/>
          <ac:picMkLst>
            <pc:docMk/>
            <pc:sldMk cId="0" sldId="1498"/>
            <ac:picMk id="25" creationId="{BF791105-1CD1-22AC-FEA2-6E3D4036ABED}"/>
          </ac:picMkLst>
        </pc:picChg>
        <pc:picChg chg="add del mod">
          <ac:chgData name="王carl" userId="1f148507-c634-47a7-be31-9e77a7e7cd9e" providerId="ADAL" clId="{B5CE62DB-1494-4DC4-94BE-6DBAAE444EE0}" dt="2024-06-06T09:46:51.421" v="1817" actId="478"/>
          <ac:picMkLst>
            <pc:docMk/>
            <pc:sldMk cId="0" sldId="1498"/>
            <ac:picMk id="27" creationId="{78BFEE63-78C2-1EE4-3247-9E224D149797}"/>
          </ac:picMkLst>
        </pc:picChg>
        <pc:picChg chg="add mod">
          <ac:chgData name="王carl" userId="1f148507-c634-47a7-be31-9e77a7e7cd9e" providerId="ADAL" clId="{B5CE62DB-1494-4DC4-94BE-6DBAAE444EE0}" dt="2024-06-06T09:49:23.599" v="1826" actId="1076"/>
          <ac:picMkLst>
            <pc:docMk/>
            <pc:sldMk cId="0" sldId="1498"/>
            <ac:picMk id="29" creationId="{B34E8FE7-31AB-7C9D-94C2-F7751E478769}"/>
          </ac:picMkLst>
        </pc:picChg>
      </pc:sldChg>
      <pc:sldChg chg="modSp modNotesTx">
        <pc:chgData name="王carl" userId="1f148507-c634-47a7-be31-9e77a7e7cd9e" providerId="ADAL" clId="{B5CE62DB-1494-4DC4-94BE-6DBAAE444EE0}" dt="2024-06-14T15:29:46.239" v="2415" actId="20577"/>
        <pc:sldMkLst>
          <pc:docMk/>
          <pc:sldMk cId="0" sldId="1501"/>
        </pc:sldMkLst>
        <pc:graphicFrameChg chg="mod">
          <ac:chgData name="王carl" userId="1f148507-c634-47a7-be31-9e77a7e7cd9e" providerId="ADAL" clId="{B5CE62DB-1494-4DC4-94BE-6DBAAE444EE0}" dt="2024-06-14T15:20:46.053" v="1937" actId="20577"/>
          <ac:graphicFrameMkLst>
            <pc:docMk/>
            <pc:sldMk cId="0" sldId="1501"/>
            <ac:graphicFrameMk id="16" creationId="{899810B0-F4CB-92E1-DDE5-4B14E6D1AA08}"/>
          </ac:graphicFrameMkLst>
        </pc:graphicFrameChg>
      </pc:sldChg>
      <pc:sldChg chg="modSp mod modNotesTx">
        <pc:chgData name="王carl" userId="1f148507-c634-47a7-be31-9e77a7e7cd9e" providerId="ADAL" clId="{B5CE62DB-1494-4DC4-94BE-6DBAAE444EE0}" dt="2024-06-14T17:14:44.431" v="6153" actId="20577"/>
        <pc:sldMkLst>
          <pc:docMk/>
          <pc:sldMk cId="0" sldId="1502"/>
        </pc:sldMkLst>
        <pc:spChg chg="mod">
          <ac:chgData name="王carl" userId="1f148507-c634-47a7-be31-9e77a7e7cd9e" providerId="ADAL" clId="{B5CE62DB-1494-4DC4-94BE-6DBAAE444EE0}" dt="2024-06-06T09:51:21.604" v="1845" actId="1076"/>
          <ac:spMkLst>
            <pc:docMk/>
            <pc:sldMk cId="0" sldId="1502"/>
            <ac:spMk id="11" creationId="{064BFB9F-CDEB-C4F6-E1E1-9585D42D2E1B}"/>
          </ac:spMkLst>
        </pc:spChg>
        <pc:picChg chg="mod">
          <ac:chgData name="王carl" userId="1f148507-c634-47a7-be31-9e77a7e7cd9e" providerId="ADAL" clId="{B5CE62DB-1494-4DC4-94BE-6DBAAE444EE0}" dt="2024-06-06T09:51:31.367" v="1847" actId="1076"/>
          <ac:picMkLst>
            <pc:docMk/>
            <pc:sldMk cId="0" sldId="1502"/>
            <ac:picMk id="10" creationId="{6F6AA7D5-26C4-FD58-11E2-AA63E666DB42}"/>
          </ac:picMkLst>
        </pc:picChg>
      </pc:sldChg>
      <pc:sldChg chg="delSp modSp mod modNotesTx">
        <pc:chgData name="王carl" userId="1f148507-c634-47a7-be31-9e77a7e7cd9e" providerId="ADAL" clId="{B5CE62DB-1494-4DC4-94BE-6DBAAE444EE0}" dt="2024-06-06T09:55:02.976" v="1876" actId="20577"/>
        <pc:sldMkLst>
          <pc:docMk/>
          <pc:sldMk cId="0" sldId="1515"/>
        </pc:sldMkLst>
        <pc:spChg chg="mod">
          <ac:chgData name="王carl" userId="1f148507-c634-47a7-be31-9e77a7e7cd9e" providerId="ADAL" clId="{B5CE62DB-1494-4DC4-94BE-6DBAAE444EE0}" dt="2024-06-06T09:53:16.635" v="1865" actId="1076"/>
          <ac:spMkLst>
            <pc:docMk/>
            <pc:sldMk cId="0" sldId="1515"/>
            <ac:spMk id="11" creationId="{00000000-0000-0000-0000-000000000000}"/>
          </ac:spMkLst>
        </pc:spChg>
        <pc:spChg chg="mod">
          <ac:chgData name="王carl" userId="1f148507-c634-47a7-be31-9e77a7e7cd9e" providerId="ADAL" clId="{B5CE62DB-1494-4DC4-94BE-6DBAAE444EE0}" dt="2024-06-06T09:53:16.635" v="1865" actId="1076"/>
          <ac:spMkLst>
            <pc:docMk/>
            <pc:sldMk cId="0" sldId="1515"/>
            <ac:spMk id="13" creationId="{00000000-0000-0000-0000-000000000000}"/>
          </ac:spMkLst>
        </pc:spChg>
        <pc:spChg chg="mod">
          <ac:chgData name="王carl" userId="1f148507-c634-47a7-be31-9e77a7e7cd9e" providerId="ADAL" clId="{B5CE62DB-1494-4DC4-94BE-6DBAAE444EE0}" dt="2024-06-06T09:53:16.635" v="1865" actId="1076"/>
          <ac:spMkLst>
            <pc:docMk/>
            <pc:sldMk cId="0" sldId="1515"/>
            <ac:spMk id="14" creationId="{00000000-0000-0000-0000-000000000000}"/>
          </ac:spMkLst>
        </pc:spChg>
        <pc:spChg chg="mod">
          <ac:chgData name="王carl" userId="1f148507-c634-47a7-be31-9e77a7e7cd9e" providerId="ADAL" clId="{B5CE62DB-1494-4DC4-94BE-6DBAAE444EE0}" dt="2024-06-06T09:53:16.635" v="1865" actId="1076"/>
          <ac:spMkLst>
            <pc:docMk/>
            <pc:sldMk cId="0" sldId="1515"/>
            <ac:spMk id="16" creationId="{00000000-0000-0000-0000-000000000000}"/>
          </ac:spMkLst>
        </pc:spChg>
        <pc:spChg chg="mod">
          <ac:chgData name="王carl" userId="1f148507-c634-47a7-be31-9e77a7e7cd9e" providerId="ADAL" clId="{B5CE62DB-1494-4DC4-94BE-6DBAAE444EE0}" dt="2024-06-06T09:53:16.635" v="1865" actId="1076"/>
          <ac:spMkLst>
            <pc:docMk/>
            <pc:sldMk cId="0" sldId="1515"/>
            <ac:spMk id="17" creationId="{00000000-0000-0000-0000-000000000000}"/>
          </ac:spMkLst>
        </pc:spChg>
        <pc:spChg chg="mod">
          <ac:chgData name="王carl" userId="1f148507-c634-47a7-be31-9e77a7e7cd9e" providerId="ADAL" clId="{B5CE62DB-1494-4DC4-94BE-6DBAAE444EE0}" dt="2024-06-06T09:53:16.635" v="1865" actId="1076"/>
          <ac:spMkLst>
            <pc:docMk/>
            <pc:sldMk cId="0" sldId="1515"/>
            <ac:spMk id="19" creationId="{00000000-0000-0000-0000-000000000000}"/>
          </ac:spMkLst>
        </pc:spChg>
        <pc:spChg chg="del">
          <ac:chgData name="王carl" userId="1f148507-c634-47a7-be31-9e77a7e7cd9e" providerId="ADAL" clId="{B5CE62DB-1494-4DC4-94BE-6DBAAE444EE0}" dt="2024-06-06T09:52:09.084" v="1855" actId="478"/>
          <ac:spMkLst>
            <pc:docMk/>
            <pc:sldMk cId="0" sldId="1515"/>
            <ac:spMk id="20" creationId="{00000000-0000-0000-0000-000000000000}"/>
          </ac:spMkLst>
        </pc:spChg>
        <pc:spChg chg="del">
          <ac:chgData name="王carl" userId="1f148507-c634-47a7-be31-9e77a7e7cd9e" providerId="ADAL" clId="{B5CE62DB-1494-4DC4-94BE-6DBAAE444EE0}" dt="2024-06-06T09:52:10.936" v="1856" actId="478"/>
          <ac:spMkLst>
            <pc:docMk/>
            <pc:sldMk cId="0" sldId="1515"/>
            <ac:spMk id="22" creationId="{00000000-0000-0000-0000-000000000000}"/>
          </ac:spMkLst>
        </pc:spChg>
        <pc:spChg chg="mod">
          <ac:chgData name="王carl" userId="1f148507-c634-47a7-be31-9e77a7e7cd9e" providerId="ADAL" clId="{B5CE62DB-1494-4DC4-94BE-6DBAAE444EE0}" dt="2024-06-06T09:53:16.635" v="1865" actId="1076"/>
          <ac:spMkLst>
            <pc:docMk/>
            <pc:sldMk cId="0" sldId="1515"/>
            <ac:spMk id="23" creationId="{00000000-0000-0000-0000-000000000000}"/>
          </ac:spMkLst>
        </pc:spChg>
        <pc:spChg chg="mod">
          <ac:chgData name="王carl" userId="1f148507-c634-47a7-be31-9e77a7e7cd9e" providerId="ADAL" clId="{B5CE62DB-1494-4DC4-94BE-6DBAAE444EE0}" dt="2024-06-06T09:54:23.537" v="1873" actId="1076"/>
          <ac:spMkLst>
            <pc:docMk/>
            <pc:sldMk cId="0" sldId="1515"/>
            <ac:spMk id="25" creationId="{00000000-0000-0000-0000-000000000000}"/>
          </ac:spMkLst>
        </pc:spChg>
        <pc:cxnChg chg="mod">
          <ac:chgData name="王carl" userId="1f148507-c634-47a7-be31-9e77a7e7cd9e" providerId="ADAL" clId="{B5CE62DB-1494-4DC4-94BE-6DBAAE444EE0}" dt="2024-06-06T09:53:16.635" v="1865" actId="1076"/>
          <ac:cxnSpMkLst>
            <pc:docMk/>
            <pc:sldMk cId="0" sldId="1515"/>
            <ac:cxnSpMk id="12" creationId="{00000000-0000-0000-0000-000000000000}"/>
          </ac:cxnSpMkLst>
        </pc:cxnChg>
        <pc:cxnChg chg="mod">
          <ac:chgData name="王carl" userId="1f148507-c634-47a7-be31-9e77a7e7cd9e" providerId="ADAL" clId="{B5CE62DB-1494-4DC4-94BE-6DBAAE444EE0}" dt="2024-06-06T09:53:16.635" v="1865" actId="1076"/>
          <ac:cxnSpMkLst>
            <pc:docMk/>
            <pc:sldMk cId="0" sldId="1515"/>
            <ac:cxnSpMk id="15" creationId="{00000000-0000-0000-0000-000000000000}"/>
          </ac:cxnSpMkLst>
        </pc:cxnChg>
        <pc:cxnChg chg="mod">
          <ac:chgData name="王carl" userId="1f148507-c634-47a7-be31-9e77a7e7cd9e" providerId="ADAL" clId="{B5CE62DB-1494-4DC4-94BE-6DBAAE444EE0}" dt="2024-06-06T09:53:16.635" v="1865" actId="1076"/>
          <ac:cxnSpMkLst>
            <pc:docMk/>
            <pc:sldMk cId="0" sldId="1515"/>
            <ac:cxnSpMk id="18" creationId="{00000000-0000-0000-0000-000000000000}"/>
          </ac:cxnSpMkLst>
        </pc:cxnChg>
        <pc:cxnChg chg="del">
          <ac:chgData name="王carl" userId="1f148507-c634-47a7-be31-9e77a7e7cd9e" providerId="ADAL" clId="{B5CE62DB-1494-4DC4-94BE-6DBAAE444EE0}" dt="2024-06-06T09:52:09.084" v="1855" actId="478"/>
          <ac:cxnSpMkLst>
            <pc:docMk/>
            <pc:sldMk cId="0" sldId="1515"/>
            <ac:cxnSpMk id="21" creationId="{00000000-0000-0000-0000-000000000000}"/>
          </ac:cxnSpMkLst>
        </pc:cxnChg>
        <pc:cxnChg chg="mod">
          <ac:chgData name="王carl" userId="1f148507-c634-47a7-be31-9e77a7e7cd9e" providerId="ADAL" clId="{B5CE62DB-1494-4DC4-94BE-6DBAAE444EE0}" dt="2024-06-06T09:53:16.635" v="1865" actId="1076"/>
          <ac:cxnSpMkLst>
            <pc:docMk/>
            <pc:sldMk cId="0" sldId="1515"/>
            <ac:cxnSpMk id="24" creationId="{00000000-0000-0000-0000-000000000000}"/>
          </ac:cxnSpMkLst>
        </pc:cxnChg>
      </pc:sldChg>
      <pc:sldChg chg="modSp mod modNotesTx">
        <pc:chgData name="王carl" userId="1f148507-c634-47a7-be31-9e77a7e7cd9e" providerId="ADAL" clId="{B5CE62DB-1494-4DC4-94BE-6DBAAE444EE0}" dt="2024-06-14T17:12:34.983" v="6150" actId="20577"/>
        <pc:sldMkLst>
          <pc:docMk/>
          <pc:sldMk cId="0" sldId="1538"/>
        </pc:sldMkLst>
        <pc:spChg chg="mod">
          <ac:chgData name="王carl" userId="1f148507-c634-47a7-be31-9e77a7e7cd9e" providerId="ADAL" clId="{B5CE62DB-1494-4DC4-94BE-6DBAAE444EE0}" dt="2024-06-06T03:12:41.788" v="580" actId="1076"/>
          <ac:spMkLst>
            <pc:docMk/>
            <pc:sldMk cId="0" sldId="1538"/>
            <ac:spMk id="7" creationId="{12C54A47-06C7-A2BD-EC64-FEE1790AA5D3}"/>
          </ac:spMkLst>
        </pc:spChg>
      </pc:sldChg>
      <pc:sldChg chg="addSp delSp modSp mod modNotesTx">
        <pc:chgData name="王carl" userId="1f148507-c634-47a7-be31-9e77a7e7cd9e" providerId="ADAL" clId="{B5CE62DB-1494-4DC4-94BE-6DBAAE444EE0}" dt="2024-06-14T16:34:41.100" v="5470" actId="20577"/>
        <pc:sldMkLst>
          <pc:docMk/>
          <pc:sldMk cId="0" sldId="1539"/>
        </pc:sldMkLst>
        <pc:spChg chg="del">
          <ac:chgData name="王carl" userId="1f148507-c634-47a7-be31-9e77a7e7cd9e" providerId="ADAL" clId="{B5CE62DB-1494-4DC4-94BE-6DBAAE444EE0}" dt="2024-06-06T02:15:01.026" v="7" actId="478"/>
          <ac:spMkLst>
            <pc:docMk/>
            <pc:sldMk cId="0" sldId="1539"/>
            <ac:spMk id="2" creationId="{00000000-0000-0000-0000-000000000000}"/>
          </ac:spMkLst>
        </pc:spChg>
        <pc:spChg chg="add mod">
          <ac:chgData name="王carl" userId="1f148507-c634-47a7-be31-9e77a7e7cd9e" providerId="ADAL" clId="{B5CE62DB-1494-4DC4-94BE-6DBAAE444EE0}" dt="2024-06-06T02:17:12.777" v="15"/>
          <ac:spMkLst>
            <pc:docMk/>
            <pc:sldMk cId="0" sldId="1539"/>
            <ac:spMk id="5" creationId="{567E7B5F-74C1-C03C-9481-2961C19E102F}"/>
          </ac:spMkLst>
        </pc:spChg>
        <pc:spChg chg="add mod">
          <ac:chgData name="王carl" userId="1f148507-c634-47a7-be31-9e77a7e7cd9e" providerId="ADAL" clId="{B5CE62DB-1494-4DC4-94BE-6DBAAE444EE0}" dt="2024-06-06T02:31:28.923" v="201"/>
          <ac:spMkLst>
            <pc:docMk/>
            <pc:sldMk cId="0" sldId="1539"/>
            <ac:spMk id="7" creationId="{6741C45B-9759-1318-CCDC-2C9EDA210ADC}"/>
          </ac:spMkLst>
        </pc:spChg>
        <pc:spChg chg="add mod">
          <ac:chgData name="王carl" userId="1f148507-c634-47a7-be31-9e77a7e7cd9e" providerId="ADAL" clId="{B5CE62DB-1494-4DC4-94BE-6DBAAE444EE0}" dt="2024-06-06T02:28:11.953" v="197" actId="1076"/>
          <ac:spMkLst>
            <pc:docMk/>
            <pc:sldMk cId="0" sldId="1539"/>
            <ac:spMk id="8" creationId="{5443614C-58C1-DFB1-0DE8-53304E1C1524}"/>
          </ac:spMkLst>
        </pc:spChg>
        <pc:spChg chg="del">
          <ac:chgData name="王carl" userId="1f148507-c634-47a7-be31-9e77a7e7cd9e" providerId="ADAL" clId="{B5CE62DB-1494-4DC4-94BE-6DBAAE444EE0}" dt="2024-06-06T02:14:59.595" v="6" actId="478"/>
          <ac:spMkLst>
            <pc:docMk/>
            <pc:sldMk cId="0" sldId="1539"/>
            <ac:spMk id="10" creationId="{00000000-0000-0000-0000-000000000000}"/>
          </ac:spMkLst>
        </pc:spChg>
        <pc:spChg chg="add mod">
          <ac:chgData name="王carl" userId="1f148507-c634-47a7-be31-9e77a7e7cd9e" providerId="ADAL" clId="{B5CE62DB-1494-4DC4-94BE-6DBAAE444EE0}" dt="2024-06-06T03:11:41.149" v="575" actId="1076"/>
          <ac:spMkLst>
            <pc:docMk/>
            <pc:sldMk cId="0" sldId="1539"/>
            <ac:spMk id="10" creationId="{6930461A-3B6B-FF3A-6114-AD43C5545F27}"/>
          </ac:spMkLst>
        </pc:spChg>
        <pc:spChg chg="add del">
          <ac:chgData name="王carl" userId="1f148507-c634-47a7-be31-9e77a7e7cd9e" providerId="ADAL" clId="{B5CE62DB-1494-4DC4-94BE-6DBAAE444EE0}" dt="2024-06-06T02:27:42.684" v="189" actId="22"/>
          <ac:spMkLst>
            <pc:docMk/>
            <pc:sldMk cId="0" sldId="1539"/>
            <ac:spMk id="11" creationId="{F0C48A53-1003-8764-DFD7-3FE53D9E8C74}"/>
          </ac:spMkLst>
        </pc:spChg>
        <pc:spChg chg="add del mod">
          <ac:chgData name="王carl" userId="1f148507-c634-47a7-be31-9e77a7e7cd9e" providerId="ADAL" clId="{B5CE62DB-1494-4DC4-94BE-6DBAAE444EE0}" dt="2024-06-06T02:33:08.348" v="246"/>
          <ac:spMkLst>
            <pc:docMk/>
            <pc:sldMk cId="0" sldId="1539"/>
            <ac:spMk id="12" creationId="{D1264EAE-E1CD-92C1-2F0D-BCC6B186457A}"/>
          </ac:spMkLst>
        </pc:spChg>
        <pc:spChg chg="del">
          <ac:chgData name="王carl" userId="1f148507-c634-47a7-be31-9e77a7e7cd9e" providerId="ADAL" clId="{B5CE62DB-1494-4DC4-94BE-6DBAAE444EE0}" dt="2024-06-06T02:15:01.913" v="8" actId="478"/>
          <ac:spMkLst>
            <pc:docMk/>
            <pc:sldMk cId="0" sldId="1539"/>
            <ac:spMk id="13" creationId="{00000000-0000-0000-0000-000000000000}"/>
          </ac:spMkLst>
        </pc:spChg>
        <pc:spChg chg="add del mod">
          <ac:chgData name="王carl" userId="1f148507-c634-47a7-be31-9e77a7e7cd9e" providerId="ADAL" clId="{B5CE62DB-1494-4DC4-94BE-6DBAAE444EE0}" dt="2024-06-06T02:59:31.549" v="364" actId="478"/>
          <ac:spMkLst>
            <pc:docMk/>
            <pc:sldMk cId="0" sldId="1539"/>
            <ac:spMk id="14" creationId="{4D346AEE-2C67-3FC4-6FF9-B759AB62787C}"/>
          </ac:spMkLst>
        </pc:spChg>
        <pc:spChg chg="add mod">
          <ac:chgData name="王carl" userId="1f148507-c634-47a7-be31-9e77a7e7cd9e" providerId="ADAL" clId="{B5CE62DB-1494-4DC4-94BE-6DBAAE444EE0}" dt="2024-06-06T03:12:03.330" v="579" actId="20577"/>
          <ac:spMkLst>
            <pc:docMk/>
            <pc:sldMk cId="0" sldId="1539"/>
            <ac:spMk id="15" creationId="{C769B563-354F-B6CE-248E-0A6DB335D4C2}"/>
          </ac:spMkLst>
        </pc:spChg>
        <pc:spChg chg="add del mod">
          <ac:chgData name="王carl" userId="1f148507-c634-47a7-be31-9e77a7e7cd9e" providerId="ADAL" clId="{B5CE62DB-1494-4DC4-94BE-6DBAAE444EE0}" dt="2024-06-06T02:50:39.704" v="338" actId="478"/>
          <ac:spMkLst>
            <pc:docMk/>
            <pc:sldMk cId="0" sldId="1539"/>
            <ac:spMk id="16" creationId="{94DD0FC9-04EA-2AD3-68C6-74E64B096C48}"/>
          </ac:spMkLst>
        </pc:spChg>
        <pc:spChg chg="add mod">
          <ac:chgData name="王carl" userId="1f148507-c634-47a7-be31-9e77a7e7cd9e" providerId="ADAL" clId="{B5CE62DB-1494-4DC4-94BE-6DBAAE444EE0}" dt="2024-06-06T03:09:02.637" v="570" actId="1076"/>
          <ac:spMkLst>
            <pc:docMk/>
            <pc:sldMk cId="0" sldId="1539"/>
            <ac:spMk id="16" creationId="{A1D91C19-85A4-1842-D011-C0B0BB22DBD4}"/>
          </ac:spMkLst>
        </pc:spChg>
        <pc:spChg chg="del">
          <ac:chgData name="王carl" userId="1f148507-c634-47a7-be31-9e77a7e7cd9e" providerId="ADAL" clId="{B5CE62DB-1494-4DC4-94BE-6DBAAE444EE0}" dt="2024-06-06T02:17:14.964" v="16" actId="478"/>
          <ac:spMkLst>
            <pc:docMk/>
            <pc:sldMk cId="0" sldId="1539"/>
            <ac:spMk id="20" creationId="{00000000-0000-0000-0000-000000000000}"/>
          </ac:spMkLst>
        </pc:spChg>
        <pc:spChg chg="add mod">
          <ac:chgData name="王carl" userId="1f148507-c634-47a7-be31-9e77a7e7cd9e" providerId="ADAL" clId="{B5CE62DB-1494-4DC4-94BE-6DBAAE444EE0}" dt="2024-06-06T03:09:02.637" v="570" actId="1076"/>
          <ac:spMkLst>
            <pc:docMk/>
            <pc:sldMk cId="0" sldId="1539"/>
            <ac:spMk id="21" creationId="{46AFCF9E-6BEF-FABD-D4A6-28566979866E}"/>
          </ac:spMkLst>
        </pc:spChg>
        <pc:spChg chg="add mod">
          <ac:chgData name="王carl" userId="1f148507-c634-47a7-be31-9e77a7e7cd9e" providerId="ADAL" clId="{B5CE62DB-1494-4DC4-94BE-6DBAAE444EE0}" dt="2024-06-06T03:09:02.637" v="570" actId="1076"/>
          <ac:spMkLst>
            <pc:docMk/>
            <pc:sldMk cId="0" sldId="1539"/>
            <ac:spMk id="27" creationId="{3BCBC61D-828E-86E6-A92E-423C30346394}"/>
          </ac:spMkLst>
        </pc:spChg>
        <pc:picChg chg="mod replST">
          <ac:chgData name="王carl" userId="1f148507-c634-47a7-be31-9e77a7e7cd9e" providerId="ADAL" clId="{B5CE62DB-1494-4DC4-94BE-6DBAAE444EE0}" dt="2024-06-06T03:00:51.634" v="396" actId="14100"/>
          <ac:picMkLst>
            <pc:docMk/>
            <pc:sldMk cId="0" sldId="1539"/>
            <ac:picMk id="3" creationId="{FE5563BB-1BD8-072E-A021-3D58B72AA5C2}"/>
          </ac:picMkLst>
        </pc:picChg>
        <pc:picChg chg="add mod">
          <ac:chgData name="王carl" userId="1f148507-c634-47a7-be31-9e77a7e7cd9e" providerId="ADAL" clId="{B5CE62DB-1494-4DC4-94BE-6DBAAE444EE0}" dt="2024-06-06T02:15:16.096" v="14" actId="1076"/>
          <ac:picMkLst>
            <pc:docMk/>
            <pc:sldMk cId="0" sldId="1539"/>
            <ac:picMk id="4" creationId="{EB443594-4AD6-09BC-30F2-F4CAC2F22126}"/>
          </ac:picMkLst>
        </pc:picChg>
        <pc:picChg chg="del">
          <ac:chgData name="王carl" userId="1f148507-c634-47a7-be31-9e77a7e7cd9e" providerId="ADAL" clId="{B5CE62DB-1494-4DC4-94BE-6DBAAE444EE0}" dt="2024-06-05T02:34:41.035" v="2" actId="478"/>
          <ac:picMkLst>
            <pc:docMk/>
            <pc:sldMk cId="0" sldId="1539"/>
            <ac:picMk id="9" creationId="{00000000-0000-0000-0000-000000000000}"/>
          </ac:picMkLst>
        </pc:picChg>
        <pc:picChg chg="mod replST">
          <ac:chgData name="王carl" userId="1f148507-c634-47a7-be31-9e77a7e7cd9e" providerId="ADAL" clId="{B5CE62DB-1494-4DC4-94BE-6DBAAE444EE0}" dt="2024-06-06T03:00:45.427" v="394" actId="1076"/>
          <ac:picMkLst>
            <pc:docMk/>
            <pc:sldMk cId="0" sldId="1539"/>
            <ac:picMk id="9" creationId="{68BD791D-D580-693F-E03D-45C719303A55}"/>
          </ac:picMkLst>
        </pc:picChg>
        <pc:picChg chg="mod replST">
          <ac:chgData name="王carl" userId="1f148507-c634-47a7-be31-9e77a7e7cd9e" providerId="ADAL" clId="{B5CE62DB-1494-4DC4-94BE-6DBAAE444EE0}" dt="2024-06-06T03:02:23.235" v="448" actId="1076"/>
          <ac:picMkLst>
            <pc:docMk/>
            <pc:sldMk cId="0" sldId="1539"/>
            <ac:picMk id="12" creationId="{11C813AD-8097-39A4-2FE7-06BCD82DAAA2}"/>
          </ac:picMkLst>
        </pc:picChg>
        <pc:picChg chg="mod replST">
          <ac:chgData name="王carl" userId="1f148507-c634-47a7-be31-9e77a7e7cd9e" providerId="ADAL" clId="{B5CE62DB-1494-4DC4-94BE-6DBAAE444EE0}" dt="2024-06-06T03:09:02.637" v="570" actId="1076"/>
          <ac:picMkLst>
            <pc:docMk/>
            <pc:sldMk cId="0" sldId="1539"/>
            <ac:picMk id="18" creationId="{765E16A0-494B-DEFC-0DA4-4F8BA040852E}"/>
          </ac:picMkLst>
        </pc:picChg>
        <pc:picChg chg="mod replST">
          <ac:chgData name="王carl" userId="1f148507-c634-47a7-be31-9e77a7e7cd9e" providerId="ADAL" clId="{B5CE62DB-1494-4DC4-94BE-6DBAAE444EE0}" dt="2024-06-06T03:09:02.637" v="570" actId="1076"/>
          <ac:picMkLst>
            <pc:docMk/>
            <pc:sldMk cId="0" sldId="1539"/>
            <ac:picMk id="23" creationId="{E2948F3A-050D-E735-880A-29B2A901F5E2}"/>
          </ac:picMkLst>
        </pc:picChg>
        <pc:picChg chg="mod replST">
          <ac:chgData name="王carl" userId="1f148507-c634-47a7-be31-9e77a7e7cd9e" providerId="ADAL" clId="{B5CE62DB-1494-4DC4-94BE-6DBAAE444EE0}" dt="2024-06-06T03:09:02.637" v="570" actId="1076"/>
          <ac:picMkLst>
            <pc:docMk/>
            <pc:sldMk cId="0" sldId="1539"/>
            <ac:picMk id="25" creationId="{2434D64B-B4C6-77E1-663F-36AB3D5961D4}"/>
          </ac:picMkLst>
        </pc:picChg>
      </pc:sldChg>
      <pc:sldChg chg="addSp delSp modSp mod modNotesTx">
        <pc:chgData name="王carl" userId="1f148507-c634-47a7-be31-9e77a7e7cd9e" providerId="ADAL" clId="{B5CE62DB-1494-4DC4-94BE-6DBAAE444EE0}" dt="2024-06-06T09:45:17.048" v="1801" actId="108"/>
        <pc:sldMkLst>
          <pc:docMk/>
          <pc:sldMk cId="0" sldId="1540"/>
        </pc:sldMkLst>
        <pc:spChg chg="del">
          <ac:chgData name="王carl" userId="1f148507-c634-47a7-be31-9e77a7e7cd9e" providerId="ADAL" clId="{B5CE62DB-1494-4DC4-94BE-6DBAAE444EE0}" dt="2024-06-06T05:18:15.305" v="851" actId="478"/>
          <ac:spMkLst>
            <pc:docMk/>
            <pc:sldMk cId="0" sldId="1540"/>
            <ac:spMk id="3" creationId="{00000000-0000-0000-0000-000000000000}"/>
          </ac:spMkLst>
        </pc:spChg>
        <pc:spChg chg="add mod">
          <ac:chgData name="王carl" userId="1f148507-c634-47a7-be31-9e77a7e7cd9e" providerId="ADAL" clId="{B5CE62DB-1494-4DC4-94BE-6DBAAE444EE0}" dt="2024-06-06T09:31:57.355" v="1731" actId="1076"/>
          <ac:spMkLst>
            <pc:docMk/>
            <pc:sldMk cId="0" sldId="1540"/>
            <ac:spMk id="4" creationId="{81BF7F16-A84D-99ED-9EF0-669F4BE88F7C}"/>
          </ac:spMkLst>
        </pc:spChg>
        <pc:spChg chg="del">
          <ac:chgData name="王carl" userId="1f148507-c634-47a7-be31-9e77a7e7cd9e" providerId="ADAL" clId="{B5CE62DB-1494-4DC4-94BE-6DBAAE444EE0}" dt="2024-06-06T05:50:07.015" v="1686" actId="478"/>
          <ac:spMkLst>
            <pc:docMk/>
            <pc:sldMk cId="0" sldId="1540"/>
            <ac:spMk id="5" creationId="{00000000-0000-0000-0000-000000000000}"/>
          </ac:spMkLst>
        </pc:spChg>
        <pc:spChg chg="add mod">
          <ac:chgData name="王carl" userId="1f148507-c634-47a7-be31-9e77a7e7cd9e" providerId="ADAL" clId="{B5CE62DB-1494-4DC4-94BE-6DBAAE444EE0}" dt="2024-06-06T09:31:57.355" v="1731" actId="1076"/>
          <ac:spMkLst>
            <pc:docMk/>
            <pc:sldMk cId="0" sldId="1540"/>
            <ac:spMk id="6" creationId="{9F29C931-B5EF-08CB-0525-80FF5F47D471}"/>
          </ac:spMkLst>
        </pc:spChg>
        <pc:spChg chg="add mod">
          <ac:chgData name="王carl" userId="1f148507-c634-47a7-be31-9e77a7e7cd9e" providerId="ADAL" clId="{B5CE62DB-1494-4DC4-94BE-6DBAAE444EE0}" dt="2024-06-06T09:31:57.355" v="1731" actId="1076"/>
          <ac:spMkLst>
            <pc:docMk/>
            <pc:sldMk cId="0" sldId="1540"/>
            <ac:spMk id="7" creationId="{BFB9B69A-4F9F-0FE3-4550-A8D467809E18}"/>
          </ac:spMkLst>
        </pc:spChg>
        <pc:spChg chg="del">
          <ac:chgData name="王carl" userId="1f148507-c634-47a7-be31-9e77a7e7cd9e" providerId="ADAL" clId="{B5CE62DB-1494-4DC4-94BE-6DBAAE444EE0}" dt="2024-06-06T05:18:15.305" v="851" actId="478"/>
          <ac:spMkLst>
            <pc:docMk/>
            <pc:sldMk cId="0" sldId="1540"/>
            <ac:spMk id="10" creationId="{00000000-0000-0000-0000-000000000000}"/>
          </ac:spMkLst>
        </pc:spChg>
        <pc:spChg chg="del">
          <ac:chgData name="王carl" userId="1f148507-c634-47a7-be31-9e77a7e7cd9e" providerId="ADAL" clId="{B5CE62DB-1494-4DC4-94BE-6DBAAE444EE0}" dt="2024-06-06T05:18:15.305" v="851" actId="478"/>
          <ac:spMkLst>
            <pc:docMk/>
            <pc:sldMk cId="0" sldId="1540"/>
            <ac:spMk id="13" creationId="{00000000-0000-0000-0000-000000000000}"/>
          </ac:spMkLst>
        </pc:spChg>
        <pc:spChg chg="del">
          <ac:chgData name="王carl" userId="1f148507-c634-47a7-be31-9e77a7e7cd9e" providerId="ADAL" clId="{B5CE62DB-1494-4DC4-94BE-6DBAAE444EE0}" dt="2024-06-06T05:18:15.305" v="851" actId="478"/>
          <ac:spMkLst>
            <pc:docMk/>
            <pc:sldMk cId="0" sldId="1540"/>
            <ac:spMk id="14" creationId="{00000000-0000-0000-0000-000000000000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17" creationId="{CF43D0A9-801F-2283-D151-80DF89A3CAAE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18" creationId="{99DC9076-49DC-CF59-4778-58AF66BFD6DE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19" creationId="{DB627898-47EA-5D79-6D32-1F850559E4F3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20" creationId="{F9F7080D-C050-5FA2-AC0C-0E9894DF5863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21" creationId="{A0D574FF-42CE-F0DE-4916-97E844D5E70E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22" creationId="{744CE3D1-E2CE-B3D8-3AA4-351BF4E76673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23" creationId="{1950F2CD-F11A-5ADB-9867-8E684E8A7FA4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24" creationId="{1C229C89-40D1-747E-0B63-D693FA0D3E2D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25" creationId="{BDBD7B48-4810-BD72-4288-A7E381212AB6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26" creationId="{50E5B48B-146F-5B65-AE0D-A7AE032DA2DB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27" creationId="{374C0D0B-9D22-A024-6373-83B7EAD37945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28" creationId="{67600EED-0209-8F59-8F63-3FB0B6767C24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29" creationId="{20509CAC-E668-36D0-CA2A-C16075B3A995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30" creationId="{C21A7E07-C057-23B9-5FD1-E544A95DA61C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31" creationId="{774C0BBB-21AF-A7AE-1AF9-0F4CC4D4BCA5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32" creationId="{F3C43E15-9C4A-0163-97B3-2FB9BA1926D0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33" creationId="{11221366-6DF3-3E32-8D60-87E53FCE3B50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34" creationId="{7145C9A8-40D4-082F-D3B3-03B92C68E758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35" creationId="{876FD9AF-EB3B-7465-53D0-B1BDFE8F93DA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36" creationId="{A0C97937-4326-DD4C-82B3-35AB8ACBD28E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37" creationId="{F9DB5775-5395-38A7-CC53-76810F9237C6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38" creationId="{C656FB9E-0E40-3ED8-7822-97AFAE0F6D66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39" creationId="{A93C73EB-3F0C-2532-A7D4-4CD69FA35918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40" creationId="{A51E26D6-EABC-49D1-AE5F-C0628F622009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41" creationId="{EE054542-6F37-A159-5D25-DF429E5C5055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42" creationId="{447149A4-87C9-871D-BD00-101795DC6EBB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43" creationId="{B5763808-6A39-2898-7A90-2A9878F1FD96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44" creationId="{ED3C2D08-08A5-2980-756D-FD43F2090015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45" creationId="{AFD51A20-AFA6-32FE-F247-E3254F089A7E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46" creationId="{7FD752F9-147C-1B5E-9090-7C3967217B72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47" creationId="{9989E577-46AC-9AB7-CA07-BC8ABBDADA63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48" creationId="{8037531B-3844-1F1F-29D1-EB08A3C3C597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49" creationId="{98BE7F5C-CCAB-3BAF-045C-939E3DDFBC6D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50" creationId="{AFD9CBC1-8156-CAFC-F922-0DD0286C53E2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51" creationId="{A4914B48-009E-71C1-A41F-E51DDFC84F65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52" creationId="{1B4CB4BF-E585-045B-2764-4E1994E9D41E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53" creationId="{9B362EB0-73E3-AB71-16D0-8B0061BFBE14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54" creationId="{8909B67E-D822-27DC-500C-E22112FFA3B5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55" creationId="{D9F687C5-7262-043D-C8DF-D2C0BE66D28F}"/>
          </ac:spMkLst>
        </pc:spChg>
        <pc:spChg chg="mod replST delST">
          <ac:chgData name="王carl" userId="1f148507-c634-47a7-be31-9e77a7e7cd9e" providerId="ADAL" clId="{B5CE62DB-1494-4DC4-94BE-6DBAAE444EE0}" dt="2024-06-06T05:31:44.748" v="1235"/>
          <ac:spMkLst>
            <pc:docMk/>
            <pc:sldMk cId="0" sldId="1540"/>
            <ac:spMk id="56" creationId="{7544C12B-7118-DC57-71F2-E50DEB5F8A55}"/>
          </ac:spMkLst>
        </pc:spChg>
        <pc:spChg chg="replST">
          <ac:chgData name="王carl" userId="1f148507-c634-47a7-be31-9e77a7e7cd9e" providerId="ADAL" clId="{B5CE62DB-1494-4DC4-94BE-6DBAAE444EE0}" dt="2024-06-06T05:32:31.341" v="1320"/>
          <ac:spMkLst>
            <pc:docMk/>
            <pc:sldMk cId="0" sldId="1540"/>
            <ac:spMk id="61" creationId="{2F399A37-CD3F-5E15-AAA8-960E00874446}"/>
          </ac:spMkLst>
        </pc:spChg>
        <pc:spChg chg="replST">
          <ac:chgData name="王carl" userId="1f148507-c634-47a7-be31-9e77a7e7cd9e" providerId="ADAL" clId="{B5CE62DB-1494-4DC4-94BE-6DBAAE444EE0}" dt="2024-06-06T05:32:31.341" v="1321"/>
          <ac:spMkLst>
            <pc:docMk/>
            <pc:sldMk cId="0" sldId="1540"/>
            <ac:spMk id="62" creationId="{40374092-3E75-DABB-22B6-3493DA807315}"/>
          </ac:spMkLst>
        </pc:spChg>
        <pc:spChg chg="replST">
          <ac:chgData name="王carl" userId="1f148507-c634-47a7-be31-9e77a7e7cd9e" providerId="ADAL" clId="{B5CE62DB-1494-4DC4-94BE-6DBAAE444EE0}" dt="2024-06-06T05:32:31.341" v="1322"/>
          <ac:spMkLst>
            <pc:docMk/>
            <pc:sldMk cId="0" sldId="1540"/>
            <ac:spMk id="63" creationId="{0766EA58-134E-D6DF-D8E1-5D1C855D8FFF}"/>
          </ac:spMkLst>
        </pc:spChg>
        <pc:spChg chg="replST">
          <ac:chgData name="王carl" userId="1f148507-c634-47a7-be31-9e77a7e7cd9e" providerId="ADAL" clId="{B5CE62DB-1494-4DC4-94BE-6DBAAE444EE0}" dt="2024-06-06T05:32:31.341" v="1323"/>
          <ac:spMkLst>
            <pc:docMk/>
            <pc:sldMk cId="0" sldId="1540"/>
            <ac:spMk id="64" creationId="{038E8EF0-1096-F81F-DE83-CD794F294FFB}"/>
          </ac:spMkLst>
        </pc:spChg>
        <pc:spChg chg="replST">
          <ac:chgData name="王carl" userId="1f148507-c634-47a7-be31-9e77a7e7cd9e" providerId="ADAL" clId="{B5CE62DB-1494-4DC4-94BE-6DBAAE444EE0}" dt="2024-06-06T05:32:31.341" v="1324"/>
          <ac:spMkLst>
            <pc:docMk/>
            <pc:sldMk cId="0" sldId="1540"/>
            <ac:spMk id="65" creationId="{E68EC40F-1E6F-89DD-A5F3-1673D050E61C}"/>
          </ac:spMkLst>
        </pc:spChg>
        <pc:spChg chg="replST">
          <ac:chgData name="王carl" userId="1f148507-c634-47a7-be31-9e77a7e7cd9e" providerId="ADAL" clId="{B5CE62DB-1494-4DC4-94BE-6DBAAE444EE0}" dt="2024-06-06T05:32:31.341" v="1325"/>
          <ac:spMkLst>
            <pc:docMk/>
            <pc:sldMk cId="0" sldId="1540"/>
            <ac:spMk id="66" creationId="{D4843379-687C-04B4-5F9B-EFB38AEBD271}"/>
          </ac:spMkLst>
        </pc:spChg>
        <pc:spChg chg="replST">
          <ac:chgData name="王carl" userId="1f148507-c634-47a7-be31-9e77a7e7cd9e" providerId="ADAL" clId="{B5CE62DB-1494-4DC4-94BE-6DBAAE444EE0}" dt="2024-06-06T05:32:31.342" v="1326"/>
          <ac:spMkLst>
            <pc:docMk/>
            <pc:sldMk cId="0" sldId="1540"/>
            <ac:spMk id="67" creationId="{5AC4CF1A-89A6-7A79-39E1-B10ADB45E6FD}"/>
          </ac:spMkLst>
        </pc:spChg>
        <pc:spChg chg="replST">
          <ac:chgData name="王carl" userId="1f148507-c634-47a7-be31-9e77a7e7cd9e" providerId="ADAL" clId="{B5CE62DB-1494-4DC4-94BE-6DBAAE444EE0}" dt="2024-06-06T05:32:31.342" v="1327"/>
          <ac:spMkLst>
            <pc:docMk/>
            <pc:sldMk cId="0" sldId="1540"/>
            <ac:spMk id="68" creationId="{C18AC37F-6977-D998-9F8E-3B06205CD42F}"/>
          </ac:spMkLst>
        </pc:spChg>
        <pc:spChg chg="replST">
          <ac:chgData name="王carl" userId="1f148507-c634-47a7-be31-9e77a7e7cd9e" providerId="ADAL" clId="{B5CE62DB-1494-4DC4-94BE-6DBAAE444EE0}" dt="2024-06-06T05:32:31.342" v="1328"/>
          <ac:spMkLst>
            <pc:docMk/>
            <pc:sldMk cId="0" sldId="1540"/>
            <ac:spMk id="69" creationId="{139C1432-BB09-A963-FE12-B6D3DD22778A}"/>
          </ac:spMkLst>
        </pc:spChg>
        <pc:spChg chg="replST">
          <ac:chgData name="王carl" userId="1f148507-c634-47a7-be31-9e77a7e7cd9e" providerId="ADAL" clId="{B5CE62DB-1494-4DC4-94BE-6DBAAE444EE0}" dt="2024-06-06T05:32:31.342" v="1329"/>
          <ac:spMkLst>
            <pc:docMk/>
            <pc:sldMk cId="0" sldId="1540"/>
            <ac:spMk id="70" creationId="{E7565B3A-F109-3FE0-5E4C-390235B7245F}"/>
          </ac:spMkLst>
        </pc:spChg>
        <pc:spChg chg="replST">
          <ac:chgData name="王carl" userId="1f148507-c634-47a7-be31-9e77a7e7cd9e" providerId="ADAL" clId="{B5CE62DB-1494-4DC4-94BE-6DBAAE444EE0}" dt="2024-06-06T05:32:31.342" v="1330"/>
          <ac:spMkLst>
            <pc:docMk/>
            <pc:sldMk cId="0" sldId="1540"/>
            <ac:spMk id="71" creationId="{A0E8D0A5-4BD4-000D-5AD4-B6184F480F55}"/>
          </ac:spMkLst>
        </pc:spChg>
        <pc:spChg chg="replST">
          <ac:chgData name="王carl" userId="1f148507-c634-47a7-be31-9e77a7e7cd9e" providerId="ADAL" clId="{B5CE62DB-1494-4DC4-94BE-6DBAAE444EE0}" dt="2024-06-06T05:32:31.342" v="1331"/>
          <ac:spMkLst>
            <pc:docMk/>
            <pc:sldMk cId="0" sldId="1540"/>
            <ac:spMk id="72" creationId="{B53C6F31-E503-D47E-011D-B95E38B18217}"/>
          </ac:spMkLst>
        </pc:spChg>
        <pc:spChg chg="replST">
          <ac:chgData name="王carl" userId="1f148507-c634-47a7-be31-9e77a7e7cd9e" providerId="ADAL" clId="{B5CE62DB-1494-4DC4-94BE-6DBAAE444EE0}" dt="2024-06-06T05:32:31.343" v="1332"/>
          <ac:spMkLst>
            <pc:docMk/>
            <pc:sldMk cId="0" sldId="1540"/>
            <ac:spMk id="73" creationId="{711901E3-C5E3-0723-7B84-2DE03B5EC8E1}"/>
          </ac:spMkLst>
        </pc:spChg>
        <pc:spChg chg="replST">
          <ac:chgData name="王carl" userId="1f148507-c634-47a7-be31-9e77a7e7cd9e" providerId="ADAL" clId="{B5CE62DB-1494-4DC4-94BE-6DBAAE444EE0}" dt="2024-06-06T05:32:31.343" v="1333"/>
          <ac:spMkLst>
            <pc:docMk/>
            <pc:sldMk cId="0" sldId="1540"/>
            <ac:spMk id="74" creationId="{3BDA535B-B1CD-05C8-4717-900CECDC988B}"/>
          </ac:spMkLst>
        </pc:spChg>
        <pc:spChg chg="replST">
          <ac:chgData name="王carl" userId="1f148507-c634-47a7-be31-9e77a7e7cd9e" providerId="ADAL" clId="{B5CE62DB-1494-4DC4-94BE-6DBAAE444EE0}" dt="2024-06-06T05:32:31.343" v="1334"/>
          <ac:spMkLst>
            <pc:docMk/>
            <pc:sldMk cId="0" sldId="1540"/>
            <ac:spMk id="75" creationId="{3D60F7B1-7C2A-AA68-7A64-8F2B0F378156}"/>
          </ac:spMkLst>
        </pc:spChg>
        <pc:spChg chg="replST">
          <ac:chgData name="王carl" userId="1f148507-c634-47a7-be31-9e77a7e7cd9e" providerId="ADAL" clId="{B5CE62DB-1494-4DC4-94BE-6DBAAE444EE0}" dt="2024-06-06T05:32:31.343" v="1335"/>
          <ac:spMkLst>
            <pc:docMk/>
            <pc:sldMk cId="0" sldId="1540"/>
            <ac:spMk id="76" creationId="{FFCE9A63-0C12-CAB6-33D9-D3D0F0F683FB}"/>
          </ac:spMkLst>
        </pc:spChg>
        <pc:spChg chg="replST">
          <ac:chgData name="王carl" userId="1f148507-c634-47a7-be31-9e77a7e7cd9e" providerId="ADAL" clId="{B5CE62DB-1494-4DC4-94BE-6DBAAE444EE0}" dt="2024-06-06T05:32:31.343" v="1336"/>
          <ac:spMkLst>
            <pc:docMk/>
            <pc:sldMk cId="0" sldId="1540"/>
            <ac:spMk id="77" creationId="{2E5E9452-A624-83FB-4A83-3B677C1D0B8A}"/>
          </ac:spMkLst>
        </pc:spChg>
        <pc:spChg chg="replST">
          <ac:chgData name="王carl" userId="1f148507-c634-47a7-be31-9e77a7e7cd9e" providerId="ADAL" clId="{B5CE62DB-1494-4DC4-94BE-6DBAAE444EE0}" dt="2024-06-06T05:32:31.343" v="1337"/>
          <ac:spMkLst>
            <pc:docMk/>
            <pc:sldMk cId="0" sldId="1540"/>
            <ac:spMk id="78" creationId="{97D5AFAA-A818-5F97-BD40-ADCB68B7E85B}"/>
          </ac:spMkLst>
        </pc:spChg>
        <pc:spChg chg="replST">
          <ac:chgData name="王carl" userId="1f148507-c634-47a7-be31-9e77a7e7cd9e" providerId="ADAL" clId="{B5CE62DB-1494-4DC4-94BE-6DBAAE444EE0}" dt="2024-06-06T05:32:31.344" v="1338"/>
          <ac:spMkLst>
            <pc:docMk/>
            <pc:sldMk cId="0" sldId="1540"/>
            <ac:spMk id="79" creationId="{CCD30907-A38B-CE23-5A79-C2B9C185EF74}"/>
          </ac:spMkLst>
        </pc:spChg>
        <pc:spChg chg="replST">
          <ac:chgData name="王carl" userId="1f148507-c634-47a7-be31-9e77a7e7cd9e" providerId="ADAL" clId="{B5CE62DB-1494-4DC4-94BE-6DBAAE444EE0}" dt="2024-06-06T05:32:31.344" v="1339"/>
          <ac:spMkLst>
            <pc:docMk/>
            <pc:sldMk cId="0" sldId="1540"/>
            <ac:spMk id="80" creationId="{041BC7B6-DBC5-CAF0-66F0-3C747EDC416A}"/>
          </ac:spMkLst>
        </pc:spChg>
        <pc:spChg chg="replST">
          <ac:chgData name="王carl" userId="1f148507-c634-47a7-be31-9e77a7e7cd9e" providerId="ADAL" clId="{B5CE62DB-1494-4DC4-94BE-6DBAAE444EE0}" dt="2024-06-06T05:32:31.344" v="1340"/>
          <ac:spMkLst>
            <pc:docMk/>
            <pc:sldMk cId="0" sldId="1540"/>
            <ac:spMk id="81" creationId="{DE75E827-BE59-1E06-F16D-295D2E1D9DA4}"/>
          </ac:spMkLst>
        </pc:spChg>
        <pc:spChg chg="replST">
          <ac:chgData name="王carl" userId="1f148507-c634-47a7-be31-9e77a7e7cd9e" providerId="ADAL" clId="{B5CE62DB-1494-4DC4-94BE-6DBAAE444EE0}" dt="2024-06-06T05:32:31.344" v="1341"/>
          <ac:spMkLst>
            <pc:docMk/>
            <pc:sldMk cId="0" sldId="1540"/>
            <ac:spMk id="82" creationId="{F030C448-250B-805D-8744-CB89F59E2EDD}"/>
          </ac:spMkLst>
        </pc:spChg>
        <pc:spChg chg="replST">
          <ac:chgData name="王carl" userId="1f148507-c634-47a7-be31-9e77a7e7cd9e" providerId="ADAL" clId="{B5CE62DB-1494-4DC4-94BE-6DBAAE444EE0}" dt="2024-06-06T05:32:31.344" v="1342"/>
          <ac:spMkLst>
            <pc:docMk/>
            <pc:sldMk cId="0" sldId="1540"/>
            <ac:spMk id="83" creationId="{8C07BAD8-C554-3571-9C28-82284E6728C1}"/>
          </ac:spMkLst>
        </pc:spChg>
        <pc:spChg chg="del mod topLvl">
          <ac:chgData name="王carl" userId="1f148507-c634-47a7-be31-9e77a7e7cd9e" providerId="ADAL" clId="{B5CE62DB-1494-4DC4-94BE-6DBAAE444EE0}" dt="2024-06-06T05:33:17.194" v="1596"/>
          <ac:spMkLst>
            <pc:docMk/>
            <pc:sldMk cId="0" sldId="1540"/>
            <ac:spMk id="86" creationId="{2F399A37-CD3F-5E15-AAA8-960E00874446}"/>
          </ac:spMkLst>
        </pc:spChg>
        <pc:spChg chg="del mod topLvl replST">
          <ac:chgData name="王carl" userId="1f148507-c634-47a7-be31-9e77a7e7cd9e" providerId="ADAL" clId="{B5CE62DB-1494-4DC4-94BE-6DBAAE444EE0}" dt="2024-06-06T05:33:17.173" v="1548"/>
          <ac:spMkLst>
            <pc:docMk/>
            <pc:sldMk cId="0" sldId="1540"/>
            <ac:spMk id="87" creationId="{40374092-3E75-DABB-22B6-3493DA807315}"/>
          </ac:spMkLst>
        </pc:spChg>
        <pc:spChg chg="del mod replST">
          <ac:chgData name="王carl" userId="1f148507-c634-47a7-be31-9e77a7e7cd9e" providerId="ADAL" clId="{B5CE62DB-1494-4DC4-94BE-6DBAAE444EE0}" dt="2024-06-06T05:33:17.172" v="1546"/>
          <ac:spMkLst>
            <pc:docMk/>
            <pc:sldMk cId="0" sldId="1540"/>
            <ac:spMk id="88" creationId="{0766EA58-134E-D6DF-D8E1-5D1C855D8FFF}"/>
          </ac:spMkLst>
        </pc:spChg>
        <pc:spChg chg="del mod replST">
          <ac:chgData name="王carl" userId="1f148507-c634-47a7-be31-9e77a7e7cd9e" providerId="ADAL" clId="{B5CE62DB-1494-4DC4-94BE-6DBAAE444EE0}" dt="2024-06-06T05:33:17.171" v="1544"/>
          <ac:spMkLst>
            <pc:docMk/>
            <pc:sldMk cId="0" sldId="1540"/>
            <ac:spMk id="89" creationId="{038E8EF0-1096-F81F-DE83-CD794F294FFB}"/>
          </ac:spMkLst>
        </pc:spChg>
        <pc:spChg chg="del mod replST">
          <ac:chgData name="王carl" userId="1f148507-c634-47a7-be31-9e77a7e7cd9e" providerId="ADAL" clId="{B5CE62DB-1494-4DC4-94BE-6DBAAE444EE0}" dt="2024-06-06T05:33:17.171" v="1542"/>
          <ac:spMkLst>
            <pc:docMk/>
            <pc:sldMk cId="0" sldId="1540"/>
            <ac:spMk id="90" creationId="{E68EC40F-1E6F-89DD-A5F3-1673D050E61C}"/>
          </ac:spMkLst>
        </pc:spChg>
        <pc:spChg chg="del mod replST">
          <ac:chgData name="王carl" userId="1f148507-c634-47a7-be31-9e77a7e7cd9e" providerId="ADAL" clId="{B5CE62DB-1494-4DC4-94BE-6DBAAE444EE0}" dt="2024-06-06T05:33:17.171" v="1540"/>
          <ac:spMkLst>
            <pc:docMk/>
            <pc:sldMk cId="0" sldId="1540"/>
            <ac:spMk id="91" creationId="{D4843379-687C-04B4-5F9B-EFB38AEBD271}"/>
          </ac:spMkLst>
        </pc:spChg>
        <pc:spChg chg="del mod replST">
          <ac:chgData name="王carl" userId="1f148507-c634-47a7-be31-9e77a7e7cd9e" providerId="ADAL" clId="{B5CE62DB-1494-4DC4-94BE-6DBAAE444EE0}" dt="2024-06-06T05:33:17.170" v="1538"/>
          <ac:spMkLst>
            <pc:docMk/>
            <pc:sldMk cId="0" sldId="1540"/>
            <ac:spMk id="92" creationId="{5AC4CF1A-89A6-7A79-39E1-B10ADB45E6FD}"/>
          </ac:spMkLst>
        </pc:spChg>
        <pc:spChg chg="del mod replST">
          <ac:chgData name="王carl" userId="1f148507-c634-47a7-be31-9e77a7e7cd9e" providerId="ADAL" clId="{B5CE62DB-1494-4DC4-94BE-6DBAAE444EE0}" dt="2024-06-06T05:33:17.170" v="1536"/>
          <ac:spMkLst>
            <pc:docMk/>
            <pc:sldMk cId="0" sldId="1540"/>
            <ac:spMk id="93" creationId="{C18AC37F-6977-D998-9F8E-3B06205CD42F}"/>
          </ac:spMkLst>
        </pc:spChg>
        <pc:spChg chg="del mod replST">
          <ac:chgData name="王carl" userId="1f148507-c634-47a7-be31-9e77a7e7cd9e" providerId="ADAL" clId="{B5CE62DB-1494-4DC4-94BE-6DBAAE444EE0}" dt="2024-06-06T05:33:17.170" v="1534"/>
          <ac:spMkLst>
            <pc:docMk/>
            <pc:sldMk cId="0" sldId="1540"/>
            <ac:spMk id="94" creationId="{139C1432-BB09-A963-FE12-B6D3DD22778A}"/>
          </ac:spMkLst>
        </pc:spChg>
        <pc:spChg chg="del mod replST">
          <ac:chgData name="王carl" userId="1f148507-c634-47a7-be31-9e77a7e7cd9e" providerId="ADAL" clId="{B5CE62DB-1494-4DC4-94BE-6DBAAE444EE0}" dt="2024-06-06T05:33:17.169" v="1532"/>
          <ac:spMkLst>
            <pc:docMk/>
            <pc:sldMk cId="0" sldId="1540"/>
            <ac:spMk id="95" creationId="{E7565B3A-F109-3FE0-5E4C-390235B7245F}"/>
          </ac:spMkLst>
        </pc:spChg>
        <pc:spChg chg="del mod replST">
          <ac:chgData name="王carl" userId="1f148507-c634-47a7-be31-9e77a7e7cd9e" providerId="ADAL" clId="{B5CE62DB-1494-4DC4-94BE-6DBAAE444EE0}" dt="2024-06-06T05:33:17.168" v="1530"/>
          <ac:spMkLst>
            <pc:docMk/>
            <pc:sldMk cId="0" sldId="1540"/>
            <ac:spMk id="96" creationId="{A0E8D0A5-4BD4-000D-5AD4-B6184F480F55}"/>
          </ac:spMkLst>
        </pc:spChg>
        <pc:spChg chg="del mod replST">
          <ac:chgData name="王carl" userId="1f148507-c634-47a7-be31-9e77a7e7cd9e" providerId="ADAL" clId="{B5CE62DB-1494-4DC4-94BE-6DBAAE444EE0}" dt="2024-06-06T05:33:17.168" v="1528"/>
          <ac:spMkLst>
            <pc:docMk/>
            <pc:sldMk cId="0" sldId="1540"/>
            <ac:spMk id="97" creationId="{B53C6F31-E503-D47E-011D-B95E38B18217}"/>
          </ac:spMkLst>
        </pc:spChg>
        <pc:spChg chg="del mod replST">
          <ac:chgData name="王carl" userId="1f148507-c634-47a7-be31-9e77a7e7cd9e" providerId="ADAL" clId="{B5CE62DB-1494-4DC4-94BE-6DBAAE444EE0}" dt="2024-06-06T05:33:17.167" v="1526"/>
          <ac:spMkLst>
            <pc:docMk/>
            <pc:sldMk cId="0" sldId="1540"/>
            <ac:spMk id="98" creationId="{711901E3-C5E3-0723-7B84-2DE03B5EC8E1}"/>
          </ac:spMkLst>
        </pc:spChg>
        <pc:spChg chg="del mod replST">
          <ac:chgData name="王carl" userId="1f148507-c634-47a7-be31-9e77a7e7cd9e" providerId="ADAL" clId="{B5CE62DB-1494-4DC4-94BE-6DBAAE444EE0}" dt="2024-06-06T05:33:17.167" v="1524"/>
          <ac:spMkLst>
            <pc:docMk/>
            <pc:sldMk cId="0" sldId="1540"/>
            <ac:spMk id="99" creationId="{3BDA535B-B1CD-05C8-4717-900CECDC988B}"/>
          </ac:spMkLst>
        </pc:spChg>
        <pc:spChg chg="del mod replST">
          <ac:chgData name="王carl" userId="1f148507-c634-47a7-be31-9e77a7e7cd9e" providerId="ADAL" clId="{B5CE62DB-1494-4DC4-94BE-6DBAAE444EE0}" dt="2024-06-06T05:33:17.166" v="1522"/>
          <ac:spMkLst>
            <pc:docMk/>
            <pc:sldMk cId="0" sldId="1540"/>
            <ac:spMk id="100" creationId="{3D60F7B1-7C2A-AA68-7A64-8F2B0F378156}"/>
          </ac:spMkLst>
        </pc:spChg>
        <pc:spChg chg="del mod replST">
          <ac:chgData name="王carl" userId="1f148507-c634-47a7-be31-9e77a7e7cd9e" providerId="ADAL" clId="{B5CE62DB-1494-4DC4-94BE-6DBAAE444EE0}" dt="2024-06-06T05:33:17.166" v="1520"/>
          <ac:spMkLst>
            <pc:docMk/>
            <pc:sldMk cId="0" sldId="1540"/>
            <ac:spMk id="101" creationId="{FFCE9A63-0C12-CAB6-33D9-D3D0F0F683FB}"/>
          </ac:spMkLst>
        </pc:spChg>
        <pc:spChg chg="del mod replST">
          <ac:chgData name="王carl" userId="1f148507-c634-47a7-be31-9e77a7e7cd9e" providerId="ADAL" clId="{B5CE62DB-1494-4DC4-94BE-6DBAAE444EE0}" dt="2024-06-06T05:33:17.166" v="1518"/>
          <ac:spMkLst>
            <pc:docMk/>
            <pc:sldMk cId="0" sldId="1540"/>
            <ac:spMk id="102" creationId="{2E5E9452-A624-83FB-4A83-3B677C1D0B8A}"/>
          </ac:spMkLst>
        </pc:spChg>
        <pc:spChg chg="del mod replST">
          <ac:chgData name="王carl" userId="1f148507-c634-47a7-be31-9e77a7e7cd9e" providerId="ADAL" clId="{B5CE62DB-1494-4DC4-94BE-6DBAAE444EE0}" dt="2024-06-06T05:33:17.165" v="1516"/>
          <ac:spMkLst>
            <pc:docMk/>
            <pc:sldMk cId="0" sldId="1540"/>
            <ac:spMk id="103" creationId="{97D5AFAA-A818-5F97-BD40-ADCB68B7E85B}"/>
          </ac:spMkLst>
        </pc:spChg>
        <pc:spChg chg="del mod replST">
          <ac:chgData name="王carl" userId="1f148507-c634-47a7-be31-9e77a7e7cd9e" providerId="ADAL" clId="{B5CE62DB-1494-4DC4-94BE-6DBAAE444EE0}" dt="2024-06-06T05:33:17.165" v="1514"/>
          <ac:spMkLst>
            <pc:docMk/>
            <pc:sldMk cId="0" sldId="1540"/>
            <ac:spMk id="104" creationId="{CCD30907-A38B-CE23-5A79-C2B9C185EF74}"/>
          </ac:spMkLst>
        </pc:spChg>
        <pc:spChg chg="del mod replST">
          <ac:chgData name="王carl" userId="1f148507-c634-47a7-be31-9e77a7e7cd9e" providerId="ADAL" clId="{B5CE62DB-1494-4DC4-94BE-6DBAAE444EE0}" dt="2024-06-06T05:33:17.164" v="1512"/>
          <ac:spMkLst>
            <pc:docMk/>
            <pc:sldMk cId="0" sldId="1540"/>
            <ac:spMk id="105" creationId="{041BC7B6-DBC5-CAF0-66F0-3C747EDC416A}"/>
          </ac:spMkLst>
        </pc:spChg>
        <pc:spChg chg="del mod replST">
          <ac:chgData name="王carl" userId="1f148507-c634-47a7-be31-9e77a7e7cd9e" providerId="ADAL" clId="{B5CE62DB-1494-4DC4-94BE-6DBAAE444EE0}" dt="2024-06-06T05:33:17.163" v="1510"/>
          <ac:spMkLst>
            <pc:docMk/>
            <pc:sldMk cId="0" sldId="1540"/>
            <ac:spMk id="106" creationId="{DE75E827-BE59-1E06-F16D-295D2E1D9DA4}"/>
          </ac:spMkLst>
        </pc:spChg>
        <pc:spChg chg="del mod replST">
          <ac:chgData name="王carl" userId="1f148507-c634-47a7-be31-9e77a7e7cd9e" providerId="ADAL" clId="{B5CE62DB-1494-4DC4-94BE-6DBAAE444EE0}" dt="2024-06-06T05:33:17.163" v="1508"/>
          <ac:spMkLst>
            <pc:docMk/>
            <pc:sldMk cId="0" sldId="1540"/>
            <ac:spMk id="107" creationId="{F030C448-250B-805D-8744-CB89F59E2EDD}"/>
          </ac:spMkLst>
        </pc:spChg>
        <pc:spChg chg="del mod replST">
          <ac:chgData name="王carl" userId="1f148507-c634-47a7-be31-9e77a7e7cd9e" providerId="ADAL" clId="{B5CE62DB-1494-4DC4-94BE-6DBAAE444EE0}" dt="2024-06-06T05:33:17.162" v="1506"/>
          <ac:spMkLst>
            <pc:docMk/>
            <pc:sldMk cId="0" sldId="1540"/>
            <ac:spMk id="108" creationId="{8C07BAD8-C554-3571-9C28-82284E6728C1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12" creationId="{2B3B37BF-9203-9FA1-3E3A-6D548F530C11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13" creationId="{910E16BA-BC42-DDB6-8953-C6E1DADDB170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14" creationId="{82162E2A-08A2-109A-5F99-D9CB4827051D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15" creationId="{9615CE66-ACF0-ECE1-B199-F6764B96AFCD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16" creationId="{65C27F17-68EE-A17D-2B3C-178D9E6C5E05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17" creationId="{FEBDA4EA-3087-91C0-D2B3-15EC2938BA1B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18" creationId="{40F8B972-4DA0-E584-BED5-F95469B566CD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19" creationId="{3B8EE37C-8E55-F17E-27E4-3B6B55F2F94F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20" creationId="{6072AA17-6F64-89B2-22CB-ED005DFE250D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21" creationId="{D708DE1F-F6D8-286B-491E-FF066602AA13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22" creationId="{64479E67-59DA-967A-913B-7DA5C7C66826}"/>
          </ac:spMkLst>
        </pc:spChg>
        <pc:spChg chg="mod topLvl replST">
          <ac:chgData name="王carl" userId="1f148507-c634-47a7-be31-9e77a7e7cd9e" providerId="ADAL" clId="{B5CE62DB-1494-4DC4-94BE-6DBAAE444EE0}" dt="2024-06-06T05:34:07.369" v="1608" actId="207"/>
          <ac:spMkLst>
            <pc:docMk/>
            <pc:sldMk cId="0" sldId="1540"/>
            <ac:spMk id="123" creationId="{13CE5960-8D83-8B0B-4CDD-024F8109C724}"/>
          </ac:spMkLst>
        </pc:spChg>
        <pc:spChg chg="mod topLvl replST">
          <ac:chgData name="王carl" userId="1f148507-c634-47a7-be31-9e77a7e7cd9e" providerId="ADAL" clId="{B5CE62DB-1494-4DC4-94BE-6DBAAE444EE0}" dt="2024-06-06T05:34:10.357" v="1609" actId="207"/>
          <ac:spMkLst>
            <pc:docMk/>
            <pc:sldMk cId="0" sldId="1540"/>
            <ac:spMk id="124" creationId="{B5C6BFA1-AC68-1404-C8D7-27855F432F24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25" creationId="{03A42CB5-6125-63EC-20A1-0F6F7D304278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26" creationId="{2B47BE01-410E-3D4D-6A63-ABC5E5851374}"/>
          </ac:spMkLst>
        </pc:spChg>
        <pc:spChg chg="mod topLvl replST">
          <ac:chgData name="王carl" userId="1f148507-c634-47a7-be31-9e77a7e7cd9e" providerId="ADAL" clId="{B5CE62DB-1494-4DC4-94BE-6DBAAE444EE0}" dt="2024-06-06T05:34:13.762" v="1610" actId="207"/>
          <ac:spMkLst>
            <pc:docMk/>
            <pc:sldMk cId="0" sldId="1540"/>
            <ac:spMk id="127" creationId="{FD006C24-0353-0893-216B-CE951317B58B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28" creationId="{2DF9CABF-9101-5A75-798D-DF0D1CDD87ED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29" creationId="{A65AB1B3-B873-4E19-FA9D-F0FDD1871042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30" creationId="{5C2D258F-2664-2C65-B8DE-651D97FF81C8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31" creationId="{8B7058DD-FE21-6A96-8CC8-DEC257C35AB9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32" creationId="{29D552FF-67A8-6BC3-7CB0-ECE16EC078A4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33" creationId="{A8E1666A-F1BA-B189-870A-C7988AC48A69}"/>
          </ac:spMkLst>
        </pc:spChg>
        <pc:spChg chg="mod topLvl replST">
          <ac:chgData name="王carl" userId="1f148507-c634-47a7-be31-9e77a7e7cd9e" providerId="ADAL" clId="{B5CE62DB-1494-4DC4-94BE-6DBAAE444EE0}" dt="2024-06-06T05:34:00.468" v="1607" actId="207"/>
          <ac:spMkLst>
            <pc:docMk/>
            <pc:sldMk cId="0" sldId="1540"/>
            <ac:spMk id="134" creationId="{79E90B5C-83AE-DF6E-824D-FF458ECCED43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37" creationId="{CE685B26-92F3-2EEA-D55F-BBE9A0EC3410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38" creationId="{236B5052-8699-240F-7021-3D69FAFCBBAA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39" creationId="{A90FF6FE-0148-873F-4E67-BD1379119EFB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40" creationId="{67A3E41E-7DEC-8EF4-10F6-83545B45B4ED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41" creationId="{F946D21B-0062-E578-F294-7D2A71748E46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42" creationId="{A2C6D0F8-68A7-1F1B-AE6C-1C8D672AEE8A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43" creationId="{95226DEA-5FBD-792C-9A50-661FF6B8D1B6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44" creationId="{98E9D9A8-DECE-0E2B-3F21-B8FD6F1EB931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45" creationId="{DD64413D-E921-0269-A1B8-B7B56168AFD0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46" creationId="{A08637DB-42E2-7C58-47F9-01332DB3FC0A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47" creationId="{52B20F1E-47F7-A95B-94EF-2D3360EC4AE6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48" creationId="{4CCBCA6B-7B7D-6084-BAC7-D45B641B1CCB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49" creationId="{C6AC7C4C-907C-A871-8C28-0C1CEB89EF05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50" creationId="{3E68C4B0-CD77-E524-215C-642FBD3C8BC0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51" creationId="{E86E4758-38CA-F88B-8756-0F2824BB7570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52" creationId="{E1851316-E550-F118-2C70-CFC0D26EB3E3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53" creationId="{AC473D1A-E5A1-04C0-6F33-940F157C1042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54" creationId="{E54E4088-B542-DF03-23D9-21A251DB8DFB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55" creationId="{09BC8F2A-C890-0882-218B-DA2E671B9D29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56" creationId="{7609F080-FF15-9CC4-17B3-DD3F4683C451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57" creationId="{63BC855C-4BCF-7637-05E3-568FBF0849E0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58" creationId="{E509849A-026E-969D-20E2-73D6F2DE8BF8}"/>
          </ac:spMkLst>
        </pc:spChg>
        <pc:spChg chg="mod">
          <ac:chgData name="王carl" userId="1f148507-c634-47a7-be31-9e77a7e7cd9e" providerId="ADAL" clId="{B5CE62DB-1494-4DC4-94BE-6DBAAE444EE0}" dt="2024-06-06T05:33:17.161" v="1504"/>
          <ac:spMkLst>
            <pc:docMk/>
            <pc:sldMk cId="0" sldId="1540"/>
            <ac:spMk id="159" creationId="{F3BB7309-8D94-EB91-B587-B0F418B1C06E}"/>
          </ac:spMkLst>
        </pc:spChg>
        <pc:spChg chg="add del">
          <ac:chgData name="王carl" userId="1f148507-c634-47a7-be31-9e77a7e7cd9e" providerId="ADAL" clId="{B5CE62DB-1494-4DC4-94BE-6DBAAE444EE0}" dt="2024-06-06T05:34:53.890" v="1614" actId="22"/>
          <ac:spMkLst>
            <pc:docMk/>
            <pc:sldMk cId="0" sldId="1540"/>
            <ac:spMk id="161" creationId="{B7FB6F74-51DC-8ABD-3359-4D0CD262362F}"/>
          </ac:spMkLst>
        </pc:spChg>
        <pc:spChg chg="add mod">
          <ac:chgData name="王carl" userId="1f148507-c634-47a7-be31-9e77a7e7cd9e" providerId="ADAL" clId="{B5CE62DB-1494-4DC4-94BE-6DBAAE444EE0}" dt="2024-06-06T09:31:57.355" v="1731" actId="1076"/>
          <ac:spMkLst>
            <pc:docMk/>
            <pc:sldMk cId="0" sldId="1540"/>
            <ac:spMk id="165" creationId="{0392A4F4-F0C9-DC07-AC58-D12DC7C85E0A}"/>
          </ac:spMkLst>
        </pc:spChg>
        <pc:spChg chg="add mod">
          <ac:chgData name="王carl" userId="1f148507-c634-47a7-be31-9e77a7e7cd9e" providerId="ADAL" clId="{B5CE62DB-1494-4DC4-94BE-6DBAAE444EE0}" dt="2024-06-06T05:50:15.716" v="1688" actId="1076"/>
          <ac:spMkLst>
            <pc:docMk/>
            <pc:sldMk cId="0" sldId="1540"/>
            <ac:spMk id="168" creationId="{B446CC52-5BD1-098D-79EA-27622EDD02A8}"/>
          </ac:spMkLst>
        </pc:spChg>
        <pc:spChg chg="add del mod">
          <ac:chgData name="王carl" userId="1f148507-c634-47a7-be31-9e77a7e7cd9e" providerId="ADAL" clId="{B5CE62DB-1494-4DC4-94BE-6DBAAE444EE0}" dt="2024-06-06T09:28:17.244" v="1717" actId="478"/>
          <ac:spMkLst>
            <pc:docMk/>
            <pc:sldMk cId="0" sldId="1540"/>
            <ac:spMk id="169" creationId="{3978E809-2513-2F95-949C-991D98BF0DA1}"/>
          </ac:spMkLst>
        </pc:spChg>
        <pc:spChg chg="add mod">
          <ac:chgData name="王carl" userId="1f148507-c634-47a7-be31-9e77a7e7cd9e" providerId="ADAL" clId="{B5CE62DB-1494-4DC4-94BE-6DBAAE444EE0}" dt="2024-06-06T09:45:17.048" v="1801" actId="108"/>
          <ac:spMkLst>
            <pc:docMk/>
            <pc:sldMk cId="0" sldId="1540"/>
            <ac:spMk id="170" creationId="{C5CD7F2B-C817-F581-5301-8DBAA1F37C40}"/>
          </ac:spMkLst>
        </pc:spChg>
        <pc:spChg chg="add mod">
          <ac:chgData name="王carl" userId="1f148507-c634-47a7-be31-9e77a7e7cd9e" providerId="ADAL" clId="{B5CE62DB-1494-4DC4-94BE-6DBAAE444EE0}" dt="2024-06-06T09:29:59.539" v="1719"/>
          <ac:spMkLst>
            <pc:docMk/>
            <pc:sldMk cId="0" sldId="1540"/>
            <ac:spMk id="171" creationId="{B2A46643-600B-E164-1C04-0C31FE89A259}"/>
          </ac:spMkLst>
        </pc:spChg>
        <pc:grpChg chg="add mod">
          <ac:chgData name="王carl" userId="1f148507-c634-47a7-be31-9e77a7e7cd9e" providerId="ADAL" clId="{B5CE62DB-1494-4DC4-94BE-6DBAAE444EE0}" dt="2024-06-06T05:31:44.748" v="1235"/>
          <ac:grpSpMkLst>
            <pc:docMk/>
            <pc:sldMk cId="0" sldId="1540"/>
            <ac:grpSpMk id="16" creationId="{4A4A4E28-E109-E777-7E69-2E15DB102FAB}"/>
          </ac:grpSpMkLst>
        </pc:grpChg>
        <pc:grpChg chg="mod replST delST">
          <ac:chgData name="王carl" userId="1f148507-c634-47a7-be31-9e77a7e7cd9e" providerId="ADAL" clId="{B5CE62DB-1494-4DC4-94BE-6DBAAE444EE0}" dt="2024-06-06T05:31:44.748" v="1235"/>
          <ac:grpSpMkLst>
            <pc:docMk/>
            <pc:sldMk cId="0" sldId="1540"/>
            <ac:grpSpMk id="57" creationId="{241CCC7F-254A-7D15-672E-46285D78C814}"/>
          </ac:grpSpMkLst>
        </pc:grpChg>
        <pc:grpChg chg="del mod replST">
          <ac:chgData name="王carl" userId="1f148507-c634-47a7-be31-9e77a7e7cd9e" providerId="ADAL" clId="{B5CE62DB-1494-4DC4-94BE-6DBAAE444EE0}" dt="2024-06-06T05:33:04.731" v="1353" actId="21"/>
          <ac:grpSpMkLst>
            <pc:docMk/>
            <pc:sldMk cId="0" sldId="1540"/>
            <ac:grpSpMk id="84" creationId="{FB58EA00-EA50-52B1-A9E2-0669C2FCCB2D}"/>
          </ac:grpSpMkLst>
        </pc:grpChg>
        <pc:grpChg chg="add del mod">
          <ac:chgData name="王carl" userId="1f148507-c634-47a7-be31-9e77a7e7cd9e" providerId="ADAL" clId="{B5CE62DB-1494-4DC4-94BE-6DBAAE444EE0}" dt="2024-06-06T05:33:17.173" v="1548"/>
          <ac:grpSpMkLst>
            <pc:docMk/>
            <pc:sldMk cId="0" sldId="1540"/>
            <ac:grpSpMk id="85" creationId="{FB58EA00-EA50-52B1-A9E2-0669C2FCCB2D}"/>
          </ac:grpSpMkLst>
        </pc:grpChg>
        <pc:grpChg chg="del mod">
          <ac:chgData name="王carl" userId="1f148507-c634-47a7-be31-9e77a7e7cd9e" providerId="ADAL" clId="{B5CE62DB-1494-4DC4-94BE-6DBAAE444EE0}" dt="2024-06-06T05:33:17.136" v="1389"/>
          <ac:grpSpMkLst>
            <pc:docMk/>
            <pc:sldMk cId="0" sldId="1540"/>
            <ac:grpSpMk id="111" creationId="{8301D794-2E56-6FC8-F4FC-6DFCA7E3B726}"/>
          </ac:grpSpMkLst>
        </pc:grpChg>
        <pc:grpChg chg="add del mod ord replST">
          <ac:chgData name="王carl" userId="1f148507-c634-47a7-be31-9e77a7e7cd9e" providerId="ADAL" clId="{B5CE62DB-1494-4DC4-94BE-6DBAAE444EE0}" dt="2024-06-06T05:34:23.727" v="1612" actId="478"/>
          <ac:grpSpMkLst>
            <pc:docMk/>
            <pc:sldMk cId="0" sldId="1540"/>
            <ac:grpSpMk id="135" creationId="{8AF739D5-3AFC-3E84-840A-04487F30754B}"/>
          </ac:grpSpMkLst>
        </pc:grpChg>
        <pc:grpChg chg="add del mod">
          <ac:chgData name="王carl" userId="1f148507-c634-47a7-be31-9e77a7e7cd9e" providerId="ADAL" clId="{B5CE62DB-1494-4DC4-94BE-6DBAAE444EE0}" dt="2024-06-06T05:33:17.195" v="1598"/>
          <ac:grpSpMkLst>
            <pc:docMk/>
            <pc:sldMk cId="0" sldId="1540"/>
            <ac:grpSpMk id="136" creationId="{7FC2C088-EC62-DE37-D67B-7CAD67C18833}"/>
          </ac:grpSpMkLst>
        </pc:grpChg>
        <pc:picChg chg="add mod">
          <ac:chgData name="王carl" userId="1f148507-c634-47a7-be31-9e77a7e7cd9e" providerId="ADAL" clId="{B5CE62DB-1494-4DC4-94BE-6DBAAE444EE0}" dt="2024-06-06T09:31:57.355" v="1731" actId="1076"/>
          <ac:picMkLst>
            <pc:docMk/>
            <pc:sldMk cId="0" sldId="1540"/>
            <ac:picMk id="2" creationId="{B62E20B1-C3C0-DB30-F31C-F27DF74BECC7}"/>
          </ac:picMkLst>
        </pc:picChg>
        <pc:picChg chg="mod replST delST">
          <ac:chgData name="王carl" userId="1f148507-c634-47a7-be31-9e77a7e7cd9e" providerId="ADAL" clId="{B5CE62DB-1494-4DC4-94BE-6DBAAE444EE0}" dt="2024-06-06T05:31:18.214" v="928"/>
          <ac:picMkLst>
            <pc:docMk/>
            <pc:sldMk cId="0" sldId="1540"/>
            <ac:picMk id="9" creationId="{8E093FFA-1DF7-F36F-03B6-26856363CFDC}"/>
          </ac:picMkLst>
        </pc:picChg>
        <pc:picChg chg="add mod">
          <ac:chgData name="王carl" userId="1f148507-c634-47a7-be31-9e77a7e7cd9e" providerId="ADAL" clId="{B5CE62DB-1494-4DC4-94BE-6DBAAE444EE0}" dt="2024-06-06T05:31:46.296" v="1241"/>
          <ac:picMkLst>
            <pc:docMk/>
            <pc:sldMk cId="0" sldId="1540"/>
            <ac:picMk id="15" creationId="{ED8D733F-DA0F-1087-EF16-A057D5D5BA04}"/>
          </ac:picMkLst>
        </pc:picChg>
        <pc:picChg chg="mod">
          <ac:chgData name="王carl" userId="1f148507-c634-47a7-be31-9e77a7e7cd9e" providerId="ADAL" clId="{B5CE62DB-1494-4DC4-94BE-6DBAAE444EE0}" dt="2024-06-06T05:32:31.316" v="1245" actId="14100"/>
          <ac:picMkLst>
            <pc:docMk/>
            <pc:sldMk cId="0" sldId="1540"/>
            <ac:picMk id="59" creationId="{6E17D956-D2FC-F33D-0A85-D1863C8F8C00}"/>
          </ac:picMkLst>
        </pc:picChg>
        <pc:picChg chg="add del mod">
          <ac:chgData name="王carl" userId="1f148507-c634-47a7-be31-9e77a7e7cd9e" providerId="ADAL" clId="{B5CE62DB-1494-4DC4-94BE-6DBAAE444EE0}" dt="2024-06-06T05:33:17.122" v="1388" actId="27803"/>
          <ac:picMkLst>
            <pc:docMk/>
            <pc:sldMk cId="0" sldId="1540"/>
            <ac:picMk id="110" creationId="{113DE32E-4B96-2A4A-2218-0B02E0A498B9}"/>
          </ac:picMkLst>
        </pc:picChg>
        <pc:picChg chg="add del mod">
          <ac:chgData name="王carl" userId="1f148507-c634-47a7-be31-9e77a7e7cd9e" providerId="ADAL" clId="{B5CE62DB-1494-4DC4-94BE-6DBAAE444EE0}" dt="2024-06-06T05:38:54.094" v="1619" actId="478"/>
          <ac:picMkLst>
            <pc:docMk/>
            <pc:sldMk cId="0" sldId="1540"/>
            <ac:picMk id="163" creationId="{B378C1FA-0460-143A-03D8-2B2F7BAB4AFC}"/>
          </ac:picMkLst>
        </pc:picChg>
        <pc:picChg chg="add mod">
          <ac:chgData name="王carl" userId="1f148507-c634-47a7-be31-9e77a7e7cd9e" providerId="ADAL" clId="{B5CE62DB-1494-4DC4-94BE-6DBAAE444EE0}" dt="2024-06-06T09:31:57.355" v="1731" actId="1076"/>
          <ac:picMkLst>
            <pc:docMk/>
            <pc:sldMk cId="0" sldId="1540"/>
            <ac:picMk id="164" creationId="{6146976E-4FD4-7F71-D5AC-AA6CA4AB830E}"/>
          </ac:picMkLst>
        </pc:picChg>
        <pc:picChg chg="add mod">
          <ac:chgData name="王carl" userId="1f148507-c634-47a7-be31-9e77a7e7cd9e" providerId="ADAL" clId="{B5CE62DB-1494-4DC4-94BE-6DBAAE444EE0}" dt="2024-06-06T09:31:57.355" v="1731" actId="1076"/>
          <ac:picMkLst>
            <pc:docMk/>
            <pc:sldMk cId="0" sldId="1540"/>
            <ac:picMk id="167" creationId="{C30035DE-76BB-E6AA-40C5-30EACA91966B}"/>
          </ac:picMkLst>
        </pc:picChg>
      </pc:sldChg>
      <pc:sldChg chg="delSp del mod">
        <pc:chgData name="王carl" userId="1f148507-c634-47a7-be31-9e77a7e7cd9e" providerId="ADAL" clId="{B5CE62DB-1494-4DC4-94BE-6DBAAE444EE0}" dt="2024-06-06T09:50:24.111" v="1843" actId="47"/>
        <pc:sldMkLst>
          <pc:docMk/>
          <pc:sldMk cId="0" sldId="1541"/>
        </pc:sldMkLst>
        <pc:spChg chg="del">
          <ac:chgData name="王carl" userId="1f148507-c634-47a7-be31-9e77a7e7cd9e" providerId="ADAL" clId="{B5CE62DB-1494-4DC4-94BE-6DBAAE444EE0}" dt="2024-06-06T05:49:55.981" v="1684" actId="478"/>
          <ac:spMkLst>
            <pc:docMk/>
            <pc:sldMk cId="0" sldId="1541"/>
            <ac:spMk id="5" creationId="{00000000-0000-0000-0000-000000000000}"/>
          </ac:spMkLst>
        </pc:spChg>
        <pc:spChg chg="del">
          <ac:chgData name="王carl" userId="1f148507-c634-47a7-be31-9e77a7e7cd9e" providerId="ADAL" clId="{B5CE62DB-1494-4DC4-94BE-6DBAAE444EE0}" dt="2024-06-06T05:49:52.834" v="1681" actId="478"/>
          <ac:spMkLst>
            <pc:docMk/>
            <pc:sldMk cId="0" sldId="1541"/>
            <ac:spMk id="7" creationId="{00000000-0000-0000-0000-000000000000}"/>
          </ac:spMkLst>
        </pc:spChg>
        <pc:spChg chg="del">
          <ac:chgData name="王carl" userId="1f148507-c634-47a7-be31-9e77a7e7cd9e" providerId="ADAL" clId="{B5CE62DB-1494-4DC4-94BE-6DBAAE444EE0}" dt="2024-06-06T05:49:53.726" v="1682" actId="478"/>
          <ac:spMkLst>
            <pc:docMk/>
            <pc:sldMk cId="0" sldId="1541"/>
            <ac:spMk id="9" creationId="{00000000-0000-0000-0000-000000000000}"/>
          </ac:spMkLst>
        </pc:spChg>
        <pc:spChg chg="del">
          <ac:chgData name="王carl" userId="1f148507-c634-47a7-be31-9e77a7e7cd9e" providerId="ADAL" clId="{B5CE62DB-1494-4DC4-94BE-6DBAAE444EE0}" dt="2024-06-06T05:49:56.974" v="1685" actId="478"/>
          <ac:spMkLst>
            <pc:docMk/>
            <pc:sldMk cId="0" sldId="1541"/>
            <ac:spMk id="14" creationId="{00000000-0000-0000-0000-000000000000}"/>
          </ac:spMkLst>
        </pc:spChg>
        <pc:picChg chg="del">
          <ac:chgData name="王carl" userId="1f148507-c634-47a7-be31-9e77a7e7cd9e" providerId="ADAL" clId="{B5CE62DB-1494-4DC4-94BE-6DBAAE444EE0}" dt="2024-06-06T05:49:54.796" v="1683" actId="478"/>
          <ac:picMkLst>
            <pc:docMk/>
            <pc:sldMk cId="0" sldId="1541"/>
            <ac:picMk id="2" creationId="{00000000-0000-0000-0000-000000000000}"/>
          </ac:picMkLst>
        </pc:picChg>
        <pc:picChg chg="del">
          <ac:chgData name="王carl" userId="1f148507-c634-47a7-be31-9e77a7e7cd9e" providerId="ADAL" clId="{B5CE62DB-1494-4DC4-94BE-6DBAAE444EE0}" dt="2024-06-06T05:49:51.030" v="1679" actId="478"/>
          <ac:picMkLst>
            <pc:docMk/>
            <pc:sldMk cId="0" sldId="1541"/>
            <ac:picMk id="3" creationId="{00000000-0000-0000-0000-000000000000}"/>
          </ac:picMkLst>
        </pc:picChg>
        <pc:picChg chg="del">
          <ac:chgData name="王carl" userId="1f148507-c634-47a7-be31-9e77a7e7cd9e" providerId="ADAL" clId="{B5CE62DB-1494-4DC4-94BE-6DBAAE444EE0}" dt="2024-06-06T05:49:51.883" v="1680" actId="478"/>
          <ac:picMkLst>
            <pc:docMk/>
            <pc:sldMk cId="0" sldId="1541"/>
            <ac:picMk id="4" creationId="{00000000-0000-0000-0000-000000000000}"/>
          </ac:picMkLst>
        </pc:picChg>
      </pc:sldChg>
      <pc:sldChg chg="modNotesTx">
        <pc:chgData name="王carl" userId="1f148507-c634-47a7-be31-9e77a7e7cd9e" providerId="ADAL" clId="{B5CE62DB-1494-4DC4-94BE-6DBAAE444EE0}" dt="2024-06-14T15:43:07.502" v="3531" actId="20577"/>
        <pc:sldMkLst>
          <pc:docMk/>
          <pc:sldMk cId="0" sldId="1543"/>
        </pc:sldMkLst>
      </pc:sldChg>
      <pc:sldChg chg="del">
        <pc:chgData name="王carl" userId="1f148507-c634-47a7-be31-9e77a7e7cd9e" providerId="ADAL" clId="{B5CE62DB-1494-4DC4-94BE-6DBAAE444EE0}" dt="2024-06-06T09:51:43.814" v="1848" actId="47"/>
        <pc:sldMkLst>
          <pc:docMk/>
          <pc:sldMk cId="0" sldId="1552"/>
        </pc:sldMkLst>
      </pc:sldChg>
      <pc:sldChg chg="modNotesTx">
        <pc:chgData name="王carl" userId="1f148507-c634-47a7-be31-9e77a7e7cd9e" providerId="ADAL" clId="{B5CE62DB-1494-4DC4-94BE-6DBAAE444EE0}" dt="2024-06-14T15:37:11.534" v="2687" actId="20577"/>
        <pc:sldMkLst>
          <pc:docMk/>
          <pc:sldMk cId="0" sldId="1575"/>
        </pc:sldMkLst>
      </pc:sldChg>
      <pc:sldChg chg="modNotesTx">
        <pc:chgData name="王carl" userId="1f148507-c634-47a7-be31-9e77a7e7cd9e" providerId="ADAL" clId="{B5CE62DB-1494-4DC4-94BE-6DBAAE444EE0}" dt="2024-06-14T15:38:07.926" v="2787" actId="20577"/>
        <pc:sldMkLst>
          <pc:docMk/>
          <pc:sldMk cId="0" sldId="1580"/>
        </pc:sldMkLst>
      </pc:sldChg>
    </pc:docChg>
  </pc:docChgLst>
  <pc:docChgLst>
    <pc:chgData name="Carl Wang" userId="beb3b409792cb01d" providerId="LiveId" clId="{3B384890-F8EC-43BE-BA08-125195C381C7}"/>
    <pc:docChg chg="undo redo custSel modSld">
      <pc:chgData name="Carl Wang" userId="beb3b409792cb01d" providerId="LiveId" clId="{3B384890-F8EC-43BE-BA08-125195C381C7}" dt="2024-06-15T01:14:00.105" v="8399" actId="1076"/>
      <pc:docMkLst>
        <pc:docMk/>
      </pc:docMkLst>
      <pc:sldChg chg="modSp mod">
        <pc:chgData name="Carl Wang" userId="beb3b409792cb01d" providerId="LiveId" clId="{3B384890-F8EC-43BE-BA08-125195C381C7}" dt="2024-06-14T13:13:27.338" v="5433" actId="20577"/>
        <pc:sldMkLst>
          <pc:docMk/>
          <pc:sldMk cId="0" sldId="256"/>
        </pc:sldMkLst>
        <pc:spChg chg="mod">
          <ac:chgData name="Carl Wang" userId="beb3b409792cb01d" providerId="LiveId" clId="{3B384890-F8EC-43BE-BA08-125195C381C7}" dt="2024-06-14T13:13:27.338" v="5433" actId="20577"/>
          <ac:spMkLst>
            <pc:docMk/>
            <pc:sldMk cId="0" sldId="256"/>
            <ac:spMk id="8" creationId="{00000000-0000-0000-0000-000000000000}"/>
          </ac:spMkLst>
        </pc:spChg>
      </pc:sldChg>
      <pc:sldChg chg="addSp modSp mod modNotesTx">
        <pc:chgData name="Carl Wang" userId="beb3b409792cb01d" providerId="LiveId" clId="{3B384890-F8EC-43BE-BA08-125195C381C7}" dt="2024-06-06T13:54:30.752" v="5408" actId="20577"/>
        <pc:sldMkLst>
          <pc:docMk/>
          <pc:sldMk cId="0" sldId="1459"/>
        </pc:sldMkLst>
        <pc:spChg chg="add mod">
          <ac:chgData name="Carl Wang" userId="beb3b409792cb01d" providerId="LiveId" clId="{3B384890-F8EC-43BE-BA08-125195C381C7}" dt="2024-06-06T13:25:10.677" v="4488" actId="1076"/>
          <ac:spMkLst>
            <pc:docMk/>
            <pc:sldMk cId="0" sldId="1459"/>
            <ac:spMk id="2" creationId="{26551F19-7F36-6475-A5F1-700E6A688EAE}"/>
          </ac:spMkLst>
        </pc:spChg>
      </pc:sldChg>
      <pc:sldChg chg="delSp modSp mod modNotesTx">
        <pc:chgData name="Carl Wang" userId="beb3b409792cb01d" providerId="LiveId" clId="{3B384890-F8EC-43BE-BA08-125195C381C7}" dt="2024-06-14T13:51:01.845" v="7647" actId="20577"/>
        <pc:sldMkLst>
          <pc:docMk/>
          <pc:sldMk cId="0" sldId="1468"/>
        </pc:sldMkLst>
        <pc:spChg chg="del">
          <ac:chgData name="Carl Wang" userId="beb3b409792cb01d" providerId="LiveId" clId="{3B384890-F8EC-43BE-BA08-125195C381C7}" dt="2024-06-05T10:20:14.344" v="2" actId="478"/>
          <ac:spMkLst>
            <pc:docMk/>
            <pc:sldMk cId="0" sldId="1468"/>
            <ac:spMk id="2" creationId="{00000000-0000-0000-0000-000000000000}"/>
          </ac:spMkLst>
        </pc:spChg>
        <pc:spChg chg="mod">
          <ac:chgData name="Carl Wang" userId="beb3b409792cb01d" providerId="LiveId" clId="{3B384890-F8EC-43BE-BA08-125195C381C7}" dt="2024-06-05T10:41:21.422" v="204"/>
          <ac:spMkLst>
            <pc:docMk/>
            <pc:sldMk cId="0" sldId="1468"/>
            <ac:spMk id="10" creationId="{00000000-0000-0000-0000-000000000000}"/>
          </ac:spMkLst>
        </pc:spChg>
      </pc:sldChg>
      <pc:sldChg chg="modNotesTx">
        <pc:chgData name="Carl Wang" userId="beb3b409792cb01d" providerId="LiveId" clId="{3B384890-F8EC-43BE-BA08-125195C381C7}" dt="2024-06-15T00:49:05.434" v="8327" actId="20577"/>
        <pc:sldMkLst>
          <pc:docMk/>
          <pc:sldMk cId="0" sldId="1478"/>
        </pc:sldMkLst>
      </pc:sldChg>
      <pc:sldChg chg="modNotesTx">
        <pc:chgData name="Carl Wang" userId="beb3b409792cb01d" providerId="LiveId" clId="{3B384890-F8EC-43BE-BA08-125195C381C7}" dt="2024-06-14T13:46:24.110" v="6961" actId="20577"/>
        <pc:sldMkLst>
          <pc:docMk/>
          <pc:sldMk cId="0" sldId="1498"/>
        </pc:sldMkLst>
      </pc:sldChg>
      <pc:sldChg chg="addSp delSp modSp mod modNotesTx">
        <pc:chgData name="Carl Wang" userId="beb3b409792cb01d" providerId="LiveId" clId="{3B384890-F8EC-43BE-BA08-125195C381C7}" dt="2024-06-14T14:01:05.717" v="8277" actId="20577"/>
        <pc:sldMkLst>
          <pc:docMk/>
          <pc:sldMk cId="0" sldId="1501"/>
        </pc:sldMkLst>
        <pc:spChg chg="mod">
          <ac:chgData name="Carl Wang" userId="beb3b409792cb01d" providerId="LiveId" clId="{3B384890-F8EC-43BE-BA08-125195C381C7}" dt="2024-06-05T10:42:41.709" v="210" actId="404"/>
          <ac:spMkLst>
            <pc:docMk/>
            <pc:sldMk cId="0" sldId="1501"/>
            <ac:spMk id="5" creationId="{00000000-0000-0000-0000-000000000000}"/>
          </ac:spMkLst>
        </pc:spChg>
        <pc:spChg chg="add mod">
          <ac:chgData name="Carl Wang" userId="beb3b409792cb01d" providerId="LiveId" clId="{3B384890-F8EC-43BE-BA08-125195C381C7}" dt="2024-06-05T11:10:19.995" v="376"/>
          <ac:spMkLst>
            <pc:docMk/>
            <pc:sldMk cId="0" sldId="1501"/>
            <ac:spMk id="13" creationId="{A1A27B54-13A2-E90A-AFE2-959B5A3AEC22}"/>
          </ac:spMkLst>
        </pc:spChg>
        <pc:spChg chg="add mod">
          <ac:chgData name="Carl Wang" userId="beb3b409792cb01d" providerId="LiveId" clId="{3B384890-F8EC-43BE-BA08-125195C381C7}" dt="2024-06-05T11:10:19.995" v="376"/>
          <ac:spMkLst>
            <pc:docMk/>
            <pc:sldMk cId="0" sldId="1501"/>
            <ac:spMk id="14" creationId="{F89D8C42-2833-E689-B614-42FE085E13BF}"/>
          </ac:spMkLst>
        </pc:spChg>
        <pc:spChg chg="add del mod">
          <ac:chgData name="Carl Wang" userId="beb3b409792cb01d" providerId="LiveId" clId="{3B384890-F8EC-43BE-BA08-125195C381C7}" dt="2024-06-05T11:21:40.736" v="505" actId="478"/>
          <ac:spMkLst>
            <pc:docMk/>
            <pc:sldMk cId="0" sldId="1501"/>
            <ac:spMk id="17" creationId="{04878D87-BC64-3CCB-7791-35CC53D14DD4}"/>
          </ac:spMkLst>
        </pc:spChg>
        <pc:spChg chg="add del mod">
          <ac:chgData name="Carl Wang" userId="beb3b409792cb01d" providerId="LiveId" clId="{3B384890-F8EC-43BE-BA08-125195C381C7}" dt="2024-06-05T11:23:18.292" v="517" actId="21"/>
          <ac:spMkLst>
            <pc:docMk/>
            <pc:sldMk cId="0" sldId="1501"/>
            <ac:spMk id="19" creationId="{F3CBD1D7-35B9-0C53-48AD-2F18A1E1A895}"/>
          </ac:spMkLst>
        </pc:spChg>
        <pc:spChg chg="add mod">
          <ac:chgData name="Carl Wang" userId="beb3b409792cb01d" providerId="LiveId" clId="{3B384890-F8EC-43BE-BA08-125195C381C7}" dt="2024-06-05T11:30:15.860" v="654" actId="14100"/>
          <ac:spMkLst>
            <pc:docMk/>
            <pc:sldMk cId="0" sldId="1501"/>
            <ac:spMk id="22" creationId="{9470DEAE-4EB3-53E6-6BD5-4BDFAB8E3CF2}"/>
          </ac:spMkLst>
        </pc:spChg>
        <pc:spChg chg="add del mod">
          <ac:chgData name="Carl Wang" userId="beb3b409792cb01d" providerId="LiveId" clId="{3B384890-F8EC-43BE-BA08-125195C381C7}" dt="2024-06-05T11:24:26.835" v="552" actId="478"/>
          <ac:spMkLst>
            <pc:docMk/>
            <pc:sldMk cId="0" sldId="1501"/>
            <ac:spMk id="23" creationId="{5AD6DBB8-594B-A1DB-DA4C-6B65F140962A}"/>
          </ac:spMkLst>
        </pc:spChg>
        <pc:spChg chg="add mod">
          <ac:chgData name="Carl Wang" userId="beb3b409792cb01d" providerId="LiveId" clId="{3B384890-F8EC-43BE-BA08-125195C381C7}" dt="2024-06-05T11:28:30.354" v="619" actId="207"/>
          <ac:spMkLst>
            <pc:docMk/>
            <pc:sldMk cId="0" sldId="1501"/>
            <ac:spMk id="26" creationId="{0802BB79-3BD8-A8E9-C126-E05882294B18}"/>
          </ac:spMkLst>
        </pc:spChg>
        <pc:spChg chg="add mod">
          <ac:chgData name="Carl Wang" userId="beb3b409792cb01d" providerId="LiveId" clId="{3B384890-F8EC-43BE-BA08-125195C381C7}" dt="2024-06-05T11:29:34.563" v="646" actId="113"/>
          <ac:spMkLst>
            <pc:docMk/>
            <pc:sldMk cId="0" sldId="1501"/>
            <ac:spMk id="27" creationId="{BF6797A4-8B2C-5CE0-636A-19123E9A3FB9}"/>
          </ac:spMkLst>
        </pc:spChg>
        <pc:spChg chg="mod">
          <ac:chgData name="Carl Wang" userId="beb3b409792cb01d" providerId="LiveId" clId="{3B384890-F8EC-43BE-BA08-125195C381C7}" dt="2024-06-05T11:28:03.557" v="615"/>
          <ac:spMkLst>
            <pc:docMk/>
            <pc:sldMk cId="0" sldId="1501"/>
            <ac:spMk id="29" creationId="{96A9D0C5-F615-469B-E99D-29B9D4253C63}"/>
          </ac:spMkLst>
        </pc:spChg>
        <pc:spChg chg="mod">
          <ac:chgData name="Carl Wang" userId="beb3b409792cb01d" providerId="LiveId" clId="{3B384890-F8EC-43BE-BA08-125195C381C7}" dt="2024-06-05T11:29:31.350" v="645" actId="403"/>
          <ac:spMkLst>
            <pc:docMk/>
            <pc:sldMk cId="0" sldId="1501"/>
            <ac:spMk id="30" creationId="{EFBF8A89-C0E0-0242-069A-513F92EE5489}"/>
          </ac:spMkLst>
        </pc:spChg>
        <pc:spChg chg="add mod">
          <ac:chgData name="Carl Wang" userId="beb3b409792cb01d" providerId="LiveId" clId="{3B384890-F8EC-43BE-BA08-125195C381C7}" dt="2024-06-05T11:28:49.329" v="623" actId="1076"/>
          <ac:spMkLst>
            <pc:docMk/>
            <pc:sldMk cId="0" sldId="1501"/>
            <ac:spMk id="31" creationId="{60622636-A097-F6F6-E54D-3F99A0824965}"/>
          </ac:spMkLst>
        </pc:spChg>
        <pc:spChg chg="add mod">
          <ac:chgData name="Carl Wang" userId="beb3b409792cb01d" providerId="LiveId" clId="{3B384890-F8EC-43BE-BA08-125195C381C7}" dt="2024-06-05T11:29:09.807" v="627" actId="1076"/>
          <ac:spMkLst>
            <pc:docMk/>
            <pc:sldMk cId="0" sldId="1501"/>
            <ac:spMk id="32" creationId="{E3AB7E51-1E15-0B48-4FE6-0639E2C3744A}"/>
          </ac:spMkLst>
        </pc:spChg>
        <pc:grpChg chg="add del mod">
          <ac:chgData name="Carl Wang" userId="beb3b409792cb01d" providerId="LiveId" clId="{3B384890-F8EC-43BE-BA08-125195C381C7}" dt="2024-06-05T11:10:21.474" v="377" actId="21"/>
          <ac:grpSpMkLst>
            <pc:docMk/>
            <pc:sldMk cId="0" sldId="1501"/>
            <ac:grpSpMk id="12" creationId="{3009B59C-96E4-1B46-835B-CB1FBDFEA08C}"/>
          </ac:grpSpMkLst>
        </pc:grpChg>
        <pc:grpChg chg="add mod">
          <ac:chgData name="Carl Wang" userId="beb3b409792cb01d" providerId="LiveId" clId="{3B384890-F8EC-43BE-BA08-125195C381C7}" dt="2024-06-05T11:28:30.354" v="619" actId="207"/>
          <ac:grpSpMkLst>
            <pc:docMk/>
            <pc:sldMk cId="0" sldId="1501"/>
            <ac:grpSpMk id="25" creationId="{18665F27-BCBC-976B-4417-075A9D58CBF0}"/>
          </ac:grpSpMkLst>
        </pc:grpChg>
        <pc:grpChg chg="add mod">
          <ac:chgData name="Carl Wang" userId="beb3b409792cb01d" providerId="LiveId" clId="{3B384890-F8EC-43BE-BA08-125195C381C7}" dt="2024-06-05T11:28:06.556" v="616" actId="1076"/>
          <ac:grpSpMkLst>
            <pc:docMk/>
            <pc:sldMk cId="0" sldId="1501"/>
            <ac:grpSpMk id="28" creationId="{966285BA-3FCB-924B-F557-A1F34C70D6A2}"/>
          </ac:grpSpMkLst>
        </pc:grpChg>
        <pc:graphicFrameChg chg="add del mod modGraphic">
          <ac:chgData name="Carl Wang" userId="beb3b409792cb01d" providerId="LiveId" clId="{3B384890-F8EC-43BE-BA08-125195C381C7}" dt="2024-06-05T11:02:16.831" v="302" actId="1032"/>
          <ac:graphicFrameMkLst>
            <pc:docMk/>
            <pc:sldMk cId="0" sldId="1501"/>
            <ac:graphicFrameMk id="8" creationId="{53D1EBF6-DC6B-A5AB-7FE3-F605FD10AD2D}"/>
          </ac:graphicFrameMkLst>
        </pc:graphicFrameChg>
        <pc:graphicFrameChg chg="add del mod modGraphic">
          <ac:chgData name="Carl Wang" userId="beb3b409792cb01d" providerId="LiveId" clId="{3B384890-F8EC-43BE-BA08-125195C381C7}" dt="2024-06-05T11:04:16.284" v="308" actId="478"/>
          <ac:graphicFrameMkLst>
            <pc:docMk/>
            <pc:sldMk cId="0" sldId="1501"/>
            <ac:graphicFrameMk id="9" creationId="{2128C901-3F7B-C452-0EA8-1AE619AE01AB}"/>
          </ac:graphicFrameMkLst>
        </pc:graphicFrameChg>
        <pc:graphicFrameChg chg="add del mod modGraphic">
          <ac:chgData name="Carl Wang" userId="beb3b409792cb01d" providerId="LiveId" clId="{3B384890-F8EC-43BE-BA08-125195C381C7}" dt="2024-06-05T11:08:54.293" v="363" actId="21"/>
          <ac:graphicFrameMkLst>
            <pc:docMk/>
            <pc:sldMk cId="0" sldId="1501"/>
            <ac:graphicFrameMk id="10" creationId="{445FC963-299E-FB2A-BC91-9D3CF7B67D89}"/>
          </ac:graphicFrameMkLst>
        </pc:graphicFrameChg>
        <pc:graphicFrameChg chg="add mod modGraphic">
          <ac:chgData name="Carl Wang" userId="beb3b409792cb01d" providerId="LiveId" clId="{3B384890-F8EC-43BE-BA08-125195C381C7}" dt="2024-06-05T11:28:24.300" v="618" actId="12100"/>
          <ac:graphicFrameMkLst>
            <pc:docMk/>
            <pc:sldMk cId="0" sldId="1501"/>
            <ac:graphicFrameMk id="11" creationId="{445FC963-299E-FB2A-BC91-9D3CF7B67D89}"/>
          </ac:graphicFrameMkLst>
        </pc:graphicFrameChg>
        <pc:graphicFrameChg chg="add mod modGraphic">
          <ac:chgData name="Carl Wang" userId="beb3b409792cb01d" providerId="LiveId" clId="{3B384890-F8EC-43BE-BA08-125195C381C7}" dt="2024-06-05T11:23:29.507" v="520" actId="14100"/>
          <ac:graphicFrameMkLst>
            <pc:docMk/>
            <pc:sldMk cId="0" sldId="1501"/>
            <ac:graphicFrameMk id="16" creationId="{899810B0-F4CB-92E1-DDE5-4B14E6D1AA08}"/>
          </ac:graphicFrameMkLst>
        </pc:graphicFrameChg>
        <pc:graphicFrameChg chg="add del mod">
          <ac:chgData name="Carl Wang" userId="beb3b409792cb01d" providerId="LiveId" clId="{3B384890-F8EC-43BE-BA08-125195C381C7}" dt="2024-06-05T11:28:02.368" v="614" actId="478"/>
          <ac:graphicFrameMkLst>
            <pc:docMk/>
            <pc:sldMk cId="0" sldId="1501"/>
            <ac:graphicFrameMk id="24" creationId="{E39CD928-9C28-09E8-9675-AFF981189FFE}"/>
          </ac:graphicFrameMkLst>
        </pc:graphicFrameChg>
        <pc:picChg chg="del">
          <ac:chgData name="Carl Wang" userId="beb3b409792cb01d" providerId="LiveId" clId="{3B384890-F8EC-43BE-BA08-125195C381C7}" dt="2024-06-05T10:42:44.525" v="211" actId="478"/>
          <ac:picMkLst>
            <pc:docMk/>
            <pc:sldMk cId="0" sldId="1501"/>
            <ac:picMk id="2" creationId="{00000000-0000-0000-0000-000000000000}"/>
          </ac:picMkLst>
        </pc:picChg>
        <pc:picChg chg="add mod">
          <ac:chgData name="Carl Wang" userId="beb3b409792cb01d" providerId="LiveId" clId="{3B384890-F8EC-43BE-BA08-125195C381C7}" dt="2024-06-05T11:31:44.369" v="661" actId="14861"/>
          <ac:picMkLst>
            <pc:docMk/>
            <pc:sldMk cId="0" sldId="1501"/>
            <ac:picMk id="21" creationId="{918FF167-598E-E819-210A-709120766E6B}"/>
          </ac:picMkLst>
        </pc:picChg>
      </pc:sldChg>
      <pc:sldChg chg="addSp delSp modSp mod modNotesTx">
        <pc:chgData name="Carl Wang" userId="beb3b409792cb01d" providerId="LiveId" clId="{3B384890-F8EC-43BE-BA08-125195C381C7}" dt="2024-06-05T11:54:44.929" v="1265" actId="1076"/>
        <pc:sldMkLst>
          <pc:docMk/>
          <pc:sldMk cId="0" sldId="1502"/>
        </pc:sldMkLst>
        <pc:spChg chg="del">
          <ac:chgData name="Carl Wang" userId="beb3b409792cb01d" providerId="LiveId" clId="{3B384890-F8EC-43BE-BA08-125195C381C7}" dt="2024-06-05T11:47:04.173" v="1048" actId="478"/>
          <ac:spMkLst>
            <pc:docMk/>
            <pc:sldMk cId="0" sldId="1502"/>
            <ac:spMk id="2" creationId="{00000000-0000-0000-0000-000000000000}"/>
          </ac:spMkLst>
        </pc:spChg>
        <pc:spChg chg="mod">
          <ac:chgData name="Carl Wang" userId="beb3b409792cb01d" providerId="LiveId" clId="{3B384890-F8EC-43BE-BA08-125195C381C7}" dt="2024-06-05T11:46:58.810" v="1043" actId="14100"/>
          <ac:spMkLst>
            <pc:docMk/>
            <pc:sldMk cId="0" sldId="1502"/>
            <ac:spMk id="5" creationId="{00000000-0000-0000-0000-000000000000}"/>
          </ac:spMkLst>
        </pc:spChg>
        <pc:spChg chg="del">
          <ac:chgData name="Carl Wang" userId="beb3b409792cb01d" providerId="LiveId" clId="{3B384890-F8EC-43BE-BA08-125195C381C7}" dt="2024-06-05T11:47:05.155" v="1049" actId="478"/>
          <ac:spMkLst>
            <pc:docMk/>
            <pc:sldMk cId="0" sldId="1502"/>
            <ac:spMk id="6" creationId="{00000000-0000-0000-0000-000000000000}"/>
          </ac:spMkLst>
        </pc:spChg>
        <pc:spChg chg="del">
          <ac:chgData name="Carl Wang" userId="beb3b409792cb01d" providerId="LiveId" clId="{3B384890-F8EC-43BE-BA08-125195C381C7}" dt="2024-06-05T11:47:03.236" v="1047" actId="478"/>
          <ac:spMkLst>
            <pc:docMk/>
            <pc:sldMk cId="0" sldId="1502"/>
            <ac:spMk id="8" creationId="{00000000-0000-0000-0000-000000000000}"/>
          </ac:spMkLst>
        </pc:spChg>
        <pc:spChg chg="add mod">
          <ac:chgData name="Carl Wang" userId="beb3b409792cb01d" providerId="LiveId" clId="{3B384890-F8EC-43BE-BA08-125195C381C7}" dt="2024-06-05T11:51:31.130" v="1255" actId="1076"/>
          <ac:spMkLst>
            <pc:docMk/>
            <pc:sldMk cId="0" sldId="1502"/>
            <ac:spMk id="11" creationId="{064BFB9F-CDEB-C4F6-E1E1-9585D42D2E1B}"/>
          </ac:spMkLst>
        </pc:spChg>
        <pc:picChg chg="del">
          <ac:chgData name="Carl Wang" userId="beb3b409792cb01d" providerId="LiveId" clId="{3B384890-F8EC-43BE-BA08-125195C381C7}" dt="2024-06-05T11:47:00.880" v="1044" actId="478"/>
          <ac:picMkLst>
            <pc:docMk/>
            <pc:sldMk cId="0" sldId="1502"/>
            <ac:picMk id="3" creationId="{00000000-0000-0000-0000-000000000000}"/>
          </ac:picMkLst>
        </pc:picChg>
        <pc:picChg chg="del">
          <ac:chgData name="Carl Wang" userId="beb3b409792cb01d" providerId="LiveId" clId="{3B384890-F8EC-43BE-BA08-125195C381C7}" dt="2024-06-05T11:47:01.834" v="1046" actId="478"/>
          <ac:picMkLst>
            <pc:docMk/>
            <pc:sldMk cId="0" sldId="1502"/>
            <ac:picMk id="4" creationId="{00000000-0000-0000-0000-000000000000}"/>
          </ac:picMkLst>
        </pc:picChg>
        <pc:picChg chg="del">
          <ac:chgData name="Carl Wang" userId="beb3b409792cb01d" providerId="LiveId" clId="{3B384890-F8EC-43BE-BA08-125195C381C7}" dt="2024-06-05T11:47:01.403" v="1045" actId="478"/>
          <ac:picMkLst>
            <pc:docMk/>
            <pc:sldMk cId="0" sldId="1502"/>
            <ac:picMk id="7" creationId="{00000000-0000-0000-0000-000000000000}"/>
          </ac:picMkLst>
        </pc:picChg>
        <pc:picChg chg="add mod">
          <ac:chgData name="Carl Wang" userId="beb3b409792cb01d" providerId="LiveId" clId="{3B384890-F8EC-43BE-BA08-125195C381C7}" dt="2024-06-05T11:54:44.929" v="1265" actId="1076"/>
          <ac:picMkLst>
            <pc:docMk/>
            <pc:sldMk cId="0" sldId="1502"/>
            <ac:picMk id="10" creationId="{6F6AA7D5-26C4-FD58-11E2-AA63E666DB42}"/>
          </ac:picMkLst>
        </pc:picChg>
      </pc:sldChg>
      <pc:sldChg chg="modSp mod modNotesTx">
        <pc:chgData name="Carl Wang" userId="beb3b409792cb01d" providerId="LiveId" clId="{3B384890-F8EC-43BE-BA08-125195C381C7}" dt="2024-06-15T00:48:01.408" v="8308" actId="20577"/>
        <pc:sldMkLst>
          <pc:docMk/>
          <pc:sldMk cId="0" sldId="1538"/>
        </pc:sldMkLst>
        <pc:spChg chg="mod">
          <ac:chgData name="Carl Wang" userId="beb3b409792cb01d" providerId="LiveId" clId="{3B384890-F8EC-43BE-BA08-125195C381C7}" dt="2024-06-05T11:57:03.674" v="1283" actId="403"/>
          <ac:spMkLst>
            <pc:docMk/>
            <pc:sldMk cId="0" sldId="1538"/>
            <ac:spMk id="9" creationId="{5FB71017-9FF0-ED38-2574-53CD98C542A9}"/>
          </ac:spMkLst>
        </pc:spChg>
        <pc:picChg chg="mod">
          <ac:chgData name="Carl Wang" userId="beb3b409792cb01d" providerId="LiveId" clId="{3B384890-F8EC-43BE-BA08-125195C381C7}" dt="2024-06-05T11:55:48.198" v="1269" actId="14100"/>
          <ac:picMkLst>
            <pc:docMk/>
            <pc:sldMk cId="0" sldId="1538"/>
            <ac:picMk id="5" creationId="{F9CCDCFD-5302-D78D-3AEC-0FA672C50C96}"/>
          </ac:picMkLst>
        </pc:picChg>
      </pc:sldChg>
      <pc:sldChg chg="modNotesTx">
        <pc:chgData name="Carl Wang" userId="beb3b409792cb01d" providerId="LiveId" clId="{3B384890-F8EC-43BE-BA08-125195C381C7}" dt="2024-06-06T13:11:08.881" v="2691" actId="20577"/>
        <pc:sldMkLst>
          <pc:docMk/>
          <pc:sldMk cId="0" sldId="1539"/>
        </pc:sldMkLst>
      </pc:sldChg>
      <pc:sldChg chg="addSp delSp modSp mod modNotesTx">
        <pc:chgData name="Carl Wang" userId="beb3b409792cb01d" providerId="LiveId" clId="{3B384890-F8EC-43BE-BA08-125195C381C7}" dt="2024-06-15T01:14:00.105" v="8399" actId="1076"/>
        <pc:sldMkLst>
          <pc:docMk/>
          <pc:sldMk cId="0" sldId="1540"/>
        </pc:sldMkLst>
        <pc:spChg chg="mod">
          <ac:chgData name="Carl Wang" userId="beb3b409792cb01d" providerId="LiveId" clId="{3B384890-F8EC-43BE-BA08-125195C381C7}" dt="2024-06-15T01:13:52.502" v="8398" actId="20577"/>
          <ac:spMkLst>
            <pc:docMk/>
            <pc:sldMk cId="0" sldId="1540"/>
            <ac:spMk id="7" creationId="{BFB9B69A-4F9F-0FE3-4550-A8D467809E18}"/>
          </ac:spMkLst>
        </pc:spChg>
        <pc:picChg chg="add del mod">
          <ac:chgData name="Carl Wang" userId="beb3b409792cb01d" providerId="LiveId" clId="{3B384890-F8EC-43BE-BA08-125195C381C7}" dt="2024-06-15T01:10:47.244" v="8335" actId="478"/>
          <ac:picMkLst>
            <pc:docMk/>
            <pc:sldMk cId="0" sldId="1540"/>
            <ac:picMk id="5" creationId="{A97D2774-D917-FDFB-3510-A6EC79A85B0C}"/>
          </ac:picMkLst>
        </pc:picChg>
        <pc:picChg chg="add mod">
          <ac:chgData name="Carl Wang" userId="beb3b409792cb01d" providerId="LiveId" clId="{3B384890-F8EC-43BE-BA08-125195C381C7}" dt="2024-06-15T01:14:00.105" v="8399" actId="1076"/>
          <ac:picMkLst>
            <pc:docMk/>
            <pc:sldMk cId="0" sldId="1540"/>
            <ac:picMk id="9" creationId="{3BC82196-1C55-0741-3570-8C1F57F05CA4}"/>
          </ac:picMkLst>
        </pc:picChg>
      </pc:sldChg>
      <pc:sldChg chg="addSp delSp modSp mod modNotesTx">
        <pc:chgData name="Carl Wang" userId="beb3b409792cb01d" providerId="LiveId" clId="{3B384890-F8EC-43BE-BA08-125195C381C7}" dt="2024-06-05T11:45:32.687" v="1039"/>
        <pc:sldMkLst>
          <pc:docMk/>
          <pc:sldMk cId="0" sldId="1543"/>
        </pc:sldMkLst>
        <pc:spChg chg="mod">
          <ac:chgData name="Carl Wang" userId="beb3b409792cb01d" providerId="LiveId" clId="{3B384890-F8EC-43BE-BA08-125195C381C7}" dt="2024-06-05T11:43:53.625" v="1029" actId="20577"/>
          <ac:spMkLst>
            <pc:docMk/>
            <pc:sldMk cId="0" sldId="1543"/>
            <ac:spMk id="5" creationId="{00000000-0000-0000-0000-000000000000}"/>
          </ac:spMkLst>
        </pc:spChg>
        <pc:spChg chg="del">
          <ac:chgData name="Carl Wang" userId="beb3b409792cb01d" providerId="LiveId" clId="{3B384890-F8EC-43BE-BA08-125195C381C7}" dt="2024-06-05T11:43:21.025" v="1021" actId="478"/>
          <ac:spMkLst>
            <pc:docMk/>
            <pc:sldMk cId="0" sldId="1543"/>
            <ac:spMk id="9" creationId="{00000000-0000-0000-0000-000000000000}"/>
          </ac:spMkLst>
        </pc:spChg>
        <pc:picChg chg="del">
          <ac:chgData name="Carl Wang" userId="beb3b409792cb01d" providerId="LiveId" clId="{3B384890-F8EC-43BE-BA08-125195C381C7}" dt="2024-06-05T11:43:19.495" v="1020" actId="478"/>
          <ac:picMkLst>
            <pc:docMk/>
            <pc:sldMk cId="0" sldId="1543"/>
            <ac:picMk id="2" creationId="{00000000-0000-0000-0000-000000000000}"/>
          </ac:picMkLst>
        </pc:picChg>
        <pc:picChg chg="add mod">
          <ac:chgData name="Carl Wang" userId="beb3b409792cb01d" providerId="LiveId" clId="{3B384890-F8EC-43BE-BA08-125195C381C7}" dt="2024-06-05T11:43:28.106" v="1024" actId="1076"/>
          <ac:picMkLst>
            <pc:docMk/>
            <pc:sldMk cId="0" sldId="1543"/>
            <ac:picMk id="4" creationId="{BC8542AA-F2BE-824B-D470-CFE8A3EA834E}"/>
          </ac:picMkLst>
        </pc:picChg>
      </pc:sldChg>
      <pc:sldChg chg="modNotesTx">
        <pc:chgData name="Carl Wang" userId="beb3b409792cb01d" providerId="LiveId" clId="{3B384890-F8EC-43BE-BA08-125195C381C7}" dt="2024-06-15T00:42:07.767" v="8280" actId="20577"/>
        <pc:sldMkLst>
          <pc:docMk/>
          <pc:sldMk cId="0" sldId="1560"/>
        </pc:sldMkLst>
      </pc:sldChg>
      <pc:sldChg chg="addSp delSp modSp mod modNotesTx">
        <pc:chgData name="Carl Wang" userId="beb3b409792cb01d" providerId="LiveId" clId="{3B384890-F8EC-43BE-BA08-125195C381C7}" dt="2024-06-05T11:38:42.820" v="904" actId="20577"/>
        <pc:sldMkLst>
          <pc:docMk/>
          <pc:sldMk cId="0" sldId="1575"/>
        </pc:sldMkLst>
        <pc:spChg chg="mod">
          <ac:chgData name="Carl Wang" userId="beb3b409792cb01d" providerId="LiveId" clId="{3B384890-F8EC-43BE-BA08-125195C381C7}" dt="2024-06-05T11:34:57.595" v="696" actId="1076"/>
          <ac:spMkLst>
            <pc:docMk/>
            <pc:sldMk cId="0" sldId="1575"/>
            <ac:spMk id="5" creationId="{00000000-0000-0000-0000-000000000000}"/>
          </ac:spMkLst>
        </pc:spChg>
        <pc:spChg chg="del">
          <ac:chgData name="Carl Wang" userId="beb3b409792cb01d" providerId="LiveId" clId="{3B384890-F8EC-43BE-BA08-125195C381C7}" dt="2024-06-05T11:35:11.831" v="698" actId="478"/>
          <ac:spMkLst>
            <pc:docMk/>
            <pc:sldMk cId="0" sldId="1575"/>
            <ac:spMk id="9" creationId="{00000000-0000-0000-0000-000000000000}"/>
          </ac:spMkLst>
        </pc:spChg>
        <pc:picChg chg="del">
          <ac:chgData name="Carl Wang" userId="beb3b409792cb01d" providerId="LiveId" clId="{3B384890-F8EC-43BE-BA08-125195C381C7}" dt="2024-06-05T11:32:07.117" v="662" actId="478"/>
          <ac:picMkLst>
            <pc:docMk/>
            <pc:sldMk cId="0" sldId="1575"/>
            <ac:picMk id="3" creationId="{00000000-0000-0000-0000-000000000000}"/>
          </ac:picMkLst>
        </pc:picChg>
        <pc:picChg chg="add mod">
          <ac:chgData name="Carl Wang" userId="beb3b409792cb01d" providerId="LiveId" clId="{3B384890-F8EC-43BE-BA08-125195C381C7}" dt="2024-06-05T11:35:16.798" v="699" actId="1076"/>
          <ac:picMkLst>
            <pc:docMk/>
            <pc:sldMk cId="0" sldId="1575"/>
            <ac:picMk id="4" creationId="{B6339527-FFA2-C48B-8047-B58EDF9EC80E}"/>
          </ac:picMkLst>
        </pc:picChg>
      </pc:sldChg>
      <pc:sldChg chg="addSp delSp modSp mod modNotesTx">
        <pc:chgData name="Carl Wang" userId="beb3b409792cb01d" providerId="LiveId" clId="{3B384890-F8EC-43BE-BA08-125195C381C7}" dt="2024-06-05T11:42:29.306" v="1019" actId="20577"/>
        <pc:sldMkLst>
          <pc:docMk/>
          <pc:sldMk cId="0" sldId="1580"/>
        </pc:sldMkLst>
        <pc:spChg chg="mod">
          <ac:chgData name="Carl Wang" userId="beb3b409792cb01d" providerId="LiveId" clId="{3B384890-F8EC-43BE-BA08-125195C381C7}" dt="2024-06-05T11:39:51.026" v="919" actId="1076"/>
          <ac:spMkLst>
            <pc:docMk/>
            <pc:sldMk cId="0" sldId="1580"/>
            <ac:spMk id="5" creationId="{00000000-0000-0000-0000-000000000000}"/>
          </ac:spMkLst>
        </pc:spChg>
        <pc:spChg chg="del">
          <ac:chgData name="Carl Wang" userId="beb3b409792cb01d" providerId="LiveId" clId="{3B384890-F8EC-43BE-BA08-125195C381C7}" dt="2024-06-05T11:39:11.633" v="906" actId="478"/>
          <ac:spMkLst>
            <pc:docMk/>
            <pc:sldMk cId="0" sldId="1580"/>
            <ac:spMk id="9" creationId="{00000000-0000-0000-0000-000000000000}"/>
          </ac:spMkLst>
        </pc:spChg>
        <pc:picChg chg="add mod">
          <ac:chgData name="Carl Wang" userId="beb3b409792cb01d" providerId="LiveId" clId="{3B384890-F8EC-43BE-BA08-125195C381C7}" dt="2024-06-05T11:40:44.212" v="926" actId="1076"/>
          <ac:picMkLst>
            <pc:docMk/>
            <pc:sldMk cId="0" sldId="1580"/>
            <ac:picMk id="3" creationId="{E24652B8-F5F8-A122-6C8D-672978F34047}"/>
          </ac:picMkLst>
        </pc:picChg>
        <pc:picChg chg="del">
          <ac:chgData name="Carl Wang" userId="beb3b409792cb01d" providerId="LiveId" clId="{3B384890-F8EC-43BE-BA08-125195C381C7}" dt="2024-06-05T11:39:10.475" v="905" actId="478"/>
          <ac:picMkLst>
            <pc:docMk/>
            <pc:sldMk cId="0" sldId="1580"/>
            <ac:picMk id="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10541-F877-48D6-B691-FB792A4488F1}" type="datetimeFigureOut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95634-2B22-481E-9576-72AC24F10D1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5634-2B22-481E-9576-72AC24F10D1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5634-2B22-481E-9576-72AC24F10D1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Fig. 5 </a:t>
            </a:r>
            <a:r>
              <a:rPr lang="zh-CN" altLang="en-US"/>
              <a:t>表明，在使用</a:t>
            </a:r>
            <a:r>
              <a:rPr lang="en-US" altLang="zh-CN"/>
              <a:t>GAI-SCN</a:t>
            </a:r>
            <a:r>
              <a:rPr lang="zh-CN" altLang="en-US"/>
              <a:t>框架恢复图像时，图像的复杂度对恢复效果有显著影响。具体而言，随着原始图像中可见对象数量的增加，语义相似性逐渐下降，对象数量差异增加，原始对象的恢复率降低，这表明在处理复杂图像时，解决关于框架的恢复准确性和语义一致性难度是问题的关键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5634-2B22-481E-9576-72AC24F10D1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5634-2B22-481E-9576-72AC24F10D1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5634-2B22-481E-9576-72AC24F10D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44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5634-2B22-481E-9576-72AC24F10D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06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5634-2B22-481E-9576-72AC24F10D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29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5634-2B22-481E-9576-72AC24F10D1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dirty="0"/>
              <a:t>分享将以下</a:t>
            </a:r>
            <a:r>
              <a:rPr lang="en-US" altLang="zh-CN" b="1" dirty="0"/>
              <a:t>4</a:t>
            </a:r>
            <a:r>
              <a:rPr lang="zh-CN" altLang="en-US" b="1" dirty="0"/>
              <a:t>个部分进行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5634-2B22-481E-9576-72AC24F10D1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br>
              <a:rPr lang="zh-CN" altLang="en-US" sz="5400" dirty="0"/>
            </a:br>
            <a:br>
              <a:rPr lang="zh-CN" altLang="en-US" sz="4000" dirty="0"/>
            </a:br>
            <a:br>
              <a:rPr lang="zh-CN" altLang="en-US" sz="2800" dirty="0"/>
            </a:br>
            <a:br>
              <a:rPr lang="zh-CN" altLang="en-US" dirty="0"/>
            </a:b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5634-2B22-481E-9576-72AC24F10D1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5634-2B22-481E-9576-72AC24F10D1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279BCB-131E-49A0-9D7A-E67B04D391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279BCB-131E-49A0-9D7A-E67B04D391E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5634-2B22-481E-9576-72AC24F10D1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5634-2B22-481E-9576-72AC24F10D1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95634-2B22-481E-9576-72AC24F10D1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25D9-D995-4E9E-8391-8630B375AFA8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D829-46BC-4D28-A1FC-07EC2972D82D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7EA68-B162-4F9C-81EF-C66B96FE089E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0943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307207"/>
            <a:ext cx="5157787" cy="618186"/>
          </a:xfrm>
        </p:spPr>
        <p:txBody>
          <a:bodyPr anchor="b"/>
          <a:lstStyle>
            <a:lvl1pPr marL="0" indent="0">
              <a:buNone/>
              <a:defRPr sz="2400" b="1" baseline="0">
                <a:latin typeface="Arial" panose="020B060402020209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1925393"/>
            <a:ext cx="5157787" cy="426427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  <a:lvl2pPr>
              <a:defRPr baseline="0">
                <a:latin typeface="Arial" panose="020B0604020202090204" pitchFamily="34" charset="0"/>
              </a:defRPr>
            </a:lvl2pPr>
            <a:lvl3pPr>
              <a:defRPr baseline="0">
                <a:latin typeface="Arial" panose="020B0604020202090204" pitchFamily="34" charset="0"/>
              </a:defRPr>
            </a:lvl3pPr>
            <a:lvl4pPr>
              <a:defRPr baseline="0">
                <a:latin typeface="Arial" panose="020B0604020202090204" pitchFamily="34" charset="0"/>
              </a:defRPr>
            </a:lvl4pPr>
            <a:lvl5pPr>
              <a:defRPr baseline="0">
                <a:latin typeface="Arial" panose="020B060402020209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1307207"/>
            <a:ext cx="5183188" cy="4882456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  <a:lvl2pPr>
              <a:defRPr baseline="0">
                <a:latin typeface="Arial" panose="020B0604020202090204" pitchFamily="34" charset="0"/>
              </a:defRPr>
            </a:lvl2pPr>
            <a:lvl3pPr>
              <a:defRPr baseline="0">
                <a:latin typeface="Arial" panose="020B0604020202090204" pitchFamily="34" charset="0"/>
              </a:defRPr>
            </a:lvl3pPr>
            <a:lvl4pPr>
              <a:defRPr baseline="0">
                <a:latin typeface="Arial" panose="020B0604020202090204" pitchFamily="34" charset="0"/>
              </a:defRPr>
            </a:lvl4pPr>
            <a:lvl5pPr>
              <a:defRPr baseline="0">
                <a:latin typeface="Arial" panose="020B060402020209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7722-881D-4301-AF23-455DEB8A7824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D439-82D5-46CA-AE1D-A09ABEE990EB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600D-1FCA-425C-B4AB-9D173B336594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DC25-8DE3-4A0A-B8CA-57BB3BDF3136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4C30-215A-4772-80EE-09EC0D44046C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6BA2-EB7D-4B93-A9F5-9DF4E6CDCD09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AFDE-8FC9-4389-97E4-CDE4C19BEB4B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5693-C2E2-410A-93DE-B15200EE0859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1F39-E0A5-4D89-AA4A-5F1FEC697F5B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F5BA-3980-4536-8DA4-53DE59F5446C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1997-B217-4C06-8CA0-70F147516A1B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E582-8241-497B-9C58-5B9133616083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FD222-81CE-4FD9-A0C3-F018FED12776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53836"/>
          </a:xfrm>
          <a:prstGeom prst="rect">
            <a:avLst/>
          </a:prstGeom>
        </p:spPr>
        <p:txBody>
          <a:bodyPr anchor="ctr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64674"/>
            <a:ext cx="10515600" cy="481228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784E2-188B-4E48-95DA-3C32A6B73788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93A4F-D7BC-4CD9-8848-C249FA105632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43A5A-23E9-4A36-B4C8-DC5B86CB1961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0943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307207"/>
            <a:ext cx="5157787" cy="618186"/>
          </a:xfrm>
        </p:spPr>
        <p:txBody>
          <a:bodyPr anchor="b"/>
          <a:lstStyle>
            <a:lvl1pPr marL="0" indent="0">
              <a:buNone/>
              <a:defRPr sz="2400" b="1" baseline="0">
                <a:latin typeface="Arial" panose="020B060402020209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1925393"/>
            <a:ext cx="5157787" cy="4264270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  <a:lvl2pPr>
              <a:defRPr baseline="0">
                <a:latin typeface="Arial" panose="020B0604020202090204" pitchFamily="34" charset="0"/>
              </a:defRPr>
            </a:lvl2pPr>
            <a:lvl3pPr>
              <a:defRPr baseline="0">
                <a:latin typeface="Arial" panose="020B0604020202090204" pitchFamily="34" charset="0"/>
              </a:defRPr>
            </a:lvl3pPr>
            <a:lvl4pPr>
              <a:defRPr baseline="0">
                <a:latin typeface="Arial" panose="020B0604020202090204" pitchFamily="34" charset="0"/>
              </a:defRPr>
            </a:lvl4pPr>
            <a:lvl5pPr>
              <a:defRPr baseline="0">
                <a:latin typeface="Arial" panose="020B060402020209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1307207"/>
            <a:ext cx="5183188" cy="4882456"/>
          </a:xfrm>
        </p:spPr>
        <p:txBody>
          <a:bodyPr/>
          <a:lstStyle>
            <a:lvl1pPr>
              <a:defRPr baseline="0">
                <a:latin typeface="Arial" panose="020B0604020202090204" pitchFamily="34" charset="0"/>
              </a:defRPr>
            </a:lvl1pPr>
            <a:lvl2pPr>
              <a:defRPr baseline="0">
                <a:latin typeface="Arial" panose="020B0604020202090204" pitchFamily="34" charset="0"/>
              </a:defRPr>
            </a:lvl2pPr>
            <a:lvl3pPr>
              <a:defRPr baseline="0">
                <a:latin typeface="Arial" panose="020B0604020202090204" pitchFamily="34" charset="0"/>
              </a:defRPr>
            </a:lvl3pPr>
            <a:lvl4pPr>
              <a:defRPr baseline="0">
                <a:latin typeface="Arial" panose="020B0604020202090204" pitchFamily="34" charset="0"/>
              </a:defRPr>
            </a:lvl4pPr>
            <a:lvl5pPr>
              <a:defRPr baseline="0">
                <a:latin typeface="Arial" panose="020B060402020209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2855-12EC-4A08-9B5B-35CBF2F59662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E62F-B824-4FA0-B9C6-28515794A79D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511AC-6BF6-4659-AEA1-5B9F895117AA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8B76-8DA8-4278-85B3-61E36A621305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BD4E-D91D-4C8E-8183-54F96B30023B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7C32A-D36B-4008-929C-945E8635E9D8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A0D5-CD8B-42D7-9FFE-331FD7A90720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57722-881D-4301-AF23-455DEB8A7824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D439-82D5-46CA-AE1D-A09ABEE990EB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600D-1FCA-425C-B4AB-9D173B336594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DC25-8DE3-4A0A-B8CA-57BB3BDF3136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44C30-215A-4772-80EE-09EC0D44046C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D88AB-F72B-4FC0-BFC1-4A230B4DC6CF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6BA2-EB7D-4B93-A9F5-9DF4E6CDCD09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AFDE-8FC9-4389-97E4-CDE4C19BEB4B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D1F39-E0A5-4D89-AA4A-5F1FEC697F5B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F5BA-3980-4536-8DA4-53DE59F5446C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1997-B217-4C06-8CA0-70F147516A1B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FE582-8241-497B-9C58-5B9133616083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9BBC-BD44-459A-B93E-067CC7B280F3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05E9-5E31-4575-9DDF-E3EC31B32EB6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C5AF-E4C0-4B8A-9A22-ED3E8733AC86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0FB9-83D9-48BA-A173-AEFFF2A45A40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2D7-EAF0-48D1-809E-3B57A727209B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21356F-CB32-40D9-A3F6-89A93D660553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D74A-8393-4CCC-8040-C094E656EFB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198" y="14071"/>
            <a:ext cx="162560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/>
          <p:nvPr userDrawn="1"/>
        </p:nvSpPr>
        <p:spPr>
          <a:xfrm>
            <a:off x="838199" y="460374"/>
            <a:ext cx="10515599" cy="125066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 rot="10800000">
            <a:off x="838197" y="1151986"/>
            <a:ext cx="10515601" cy="78870"/>
          </a:xfrm>
          <a:prstGeom prst="rect">
            <a:avLst/>
          </a:prstGeom>
          <a:gradFill rotWithShape="0">
            <a:gsLst>
              <a:gs pos="0">
                <a:srgbClr val="003C78"/>
              </a:gs>
              <a:gs pos="50000">
                <a:srgbClr val="0078F0">
                  <a:alpha val="50000"/>
                </a:srgbClr>
              </a:gs>
              <a:gs pos="100000">
                <a:srgbClr val="141D0C">
                  <a:alpha val="0"/>
                </a:srgbClr>
              </a:gs>
            </a:gsLst>
            <a:lin ang="9000000"/>
          </a:gra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94EC-F009-4D3C-9532-B5A74B8DED58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D74A-8393-4CCC-8040-C094E656EFB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198" y="14071"/>
            <a:ext cx="162560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/>
          <p:nvPr userDrawn="1"/>
        </p:nvSpPr>
        <p:spPr>
          <a:xfrm>
            <a:off x="838199" y="460374"/>
            <a:ext cx="10515599" cy="125066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 rot="10800000">
            <a:off x="838197" y="1151986"/>
            <a:ext cx="10515601" cy="78870"/>
          </a:xfrm>
          <a:prstGeom prst="rect">
            <a:avLst/>
          </a:prstGeom>
          <a:gradFill rotWithShape="0">
            <a:gsLst>
              <a:gs pos="0">
                <a:srgbClr val="003C78"/>
              </a:gs>
              <a:gs pos="50000">
                <a:srgbClr val="0078F0">
                  <a:alpha val="50000"/>
                </a:srgbClr>
              </a:gs>
              <a:gs pos="100000">
                <a:srgbClr val="141D0C">
                  <a:alpha val="0"/>
                </a:srgbClr>
              </a:gs>
            </a:gsLst>
            <a:lin ang="9000000"/>
          </a:gra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77519"/>
            <a:ext cx="10515600" cy="4799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769E6-98E3-4D4D-8FAC-A70693CEE9A6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30BC9-6ED6-4DC6-AD00-4C8BC292C79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198" y="14071"/>
            <a:ext cx="162560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/>
          <p:cNvSpPr txBox="1"/>
          <p:nvPr/>
        </p:nvSpPr>
        <p:spPr>
          <a:xfrm>
            <a:off x="838199" y="460374"/>
            <a:ext cx="10515599" cy="125066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3" name="矩形 3"/>
          <p:cNvSpPr>
            <a:spLocks noChangeArrowheads="1"/>
          </p:cNvSpPr>
          <p:nvPr/>
        </p:nvSpPr>
        <p:spPr bwMode="auto">
          <a:xfrm rot="10800000">
            <a:off x="838197" y="1151986"/>
            <a:ext cx="10515601" cy="78870"/>
          </a:xfrm>
          <a:prstGeom prst="rect">
            <a:avLst/>
          </a:prstGeom>
          <a:gradFill rotWithShape="0">
            <a:gsLst>
              <a:gs pos="0">
                <a:srgbClr val="003C78"/>
              </a:gs>
              <a:gs pos="50000">
                <a:srgbClr val="0078F0">
                  <a:alpha val="50000"/>
                </a:srgbClr>
              </a:gs>
              <a:gs pos="100000">
                <a:srgbClr val="141D0C">
                  <a:alpha val="0"/>
                </a:srgbClr>
              </a:gs>
            </a:gsLst>
            <a:lin ang="9000000"/>
          </a:gra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694EC-F009-4D3C-9532-B5A74B8DED58}" type="datetime1">
              <a:rPr lang="zh-CN" altLang="en-US" smtClean="0"/>
              <a:t>2024/6/23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D74A-8393-4CCC-8040-C094E656EFB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198" y="14071"/>
            <a:ext cx="162560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 txBox="1"/>
          <p:nvPr userDrawn="1"/>
        </p:nvSpPr>
        <p:spPr>
          <a:xfrm>
            <a:off x="838199" y="460374"/>
            <a:ext cx="10515599" cy="125066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9" name="矩形 3"/>
          <p:cNvSpPr>
            <a:spLocks noChangeArrowheads="1"/>
          </p:cNvSpPr>
          <p:nvPr userDrawn="1"/>
        </p:nvSpPr>
        <p:spPr bwMode="auto">
          <a:xfrm rot="10800000">
            <a:off x="838197" y="1151986"/>
            <a:ext cx="10515601" cy="78870"/>
          </a:xfrm>
          <a:prstGeom prst="rect">
            <a:avLst/>
          </a:prstGeom>
          <a:gradFill rotWithShape="0">
            <a:gsLst>
              <a:gs pos="0">
                <a:srgbClr val="003C78"/>
              </a:gs>
              <a:gs pos="50000">
                <a:srgbClr val="0078F0">
                  <a:alpha val="50000"/>
                </a:srgbClr>
              </a:gs>
              <a:gs pos="100000">
                <a:srgbClr val="141D0C">
                  <a:alpha val="0"/>
                </a:srgbClr>
              </a:gs>
            </a:gsLst>
            <a:lin ang="9000000"/>
          </a:gra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3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8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80045" y="2132078"/>
            <a:ext cx="11431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altLang="zh-CN" sz="4400" b="1" dirty="0">
                <a:solidFill>
                  <a:schemeClr val="tx1"/>
                </a:solidFill>
                <a:latin typeface="Arial Bold" panose="020B0604020202090204" charset="0"/>
                <a:ea typeface="黑体" panose="02010609060101010101" pitchFamily="49" charset="-122"/>
                <a:cs typeface="Arial Bold" panose="020B0604020202090204" charset="0"/>
              </a:rPr>
              <a:t>Generative AI for Semantic Communication:</a:t>
            </a:r>
          </a:p>
          <a:p>
            <a:pPr algn="ctr">
              <a:lnSpc>
                <a:spcPts val="4800"/>
              </a:lnSpc>
            </a:pPr>
            <a:r>
              <a:rPr lang="en-US" altLang="zh-CN" sz="4400" b="1" dirty="0">
                <a:solidFill>
                  <a:schemeClr val="tx1"/>
                </a:solidFill>
                <a:latin typeface="Arial Bold" panose="020B0604020202090204" charset="0"/>
                <a:ea typeface="黑体" panose="02010609060101010101" pitchFamily="49" charset="-122"/>
                <a:cs typeface="Arial Bold" panose="020B0604020202090204" charset="0"/>
              </a:rPr>
              <a:t>Architecture, Challenges, and Outlook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67735" y="5609994"/>
            <a:ext cx="925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Le Xia, Yao Sun, 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Chengsi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Liang, Lei Zhang, Muhammad Ali Imran, Dusit </a:t>
            </a:r>
            <a:r>
              <a:rPr lang="en-US" altLang="zh-CN" sz="2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Niyato</a:t>
            </a:r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.</a:t>
            </a:r>
          </a:p>
          <a:p>
            <a:pPr algn="ctr"/>
            <a:r>
              <a:rPr lang="en-US" altLang="zh-CN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University of Glasgow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702925" y="274077"/>
            <a:ext cx="6919041" cy="728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Evaluation</a:t>
            </a: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67592" y="6362591"/>
            <a:ext cx="2743200" cy="365125"/>
          </a:xfrm>
        </p:spPr>
        <p:txBody>
          <a:bodyPr/>
          <a:lstStyle/>
          <a:p>
            <a:fld id="{E8330BC9-6ED6-4DC6-AD00-4C8BC292C79E}" type="slidenum">
              <a:rPr lang="zh-CN" altLang="en-US" sz="14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zh-CN" altLang="en-US" sz="1400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2925" y="1476852"/>
            <a:ext cx="11212410" cy="4384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charset="0"/>
              <a:buChar char="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Model Selection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2000" b="1" dirty="0"/>
              <a:t>Local GAI Model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ViT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combined with GPT-2 for image-to-text conversion and keyword extraction.</a:t>
            </a:r>
          </a:p>
          <a:p>
            <a:pPr lvl="2" indent="-457200">
              <a:lnSpc>
                <a:spcPct val="15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2000" b="1" dirty="0"/>
              <a:t>Global GAI Model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Stable Diffusion 2.1 for generating AI-generated images from prompts.</a:t>
            </a:r>
          </a:p>
          <a:p>
            <a:pPr lvl="2" indent="-457200">
              <a:lnSpc>
                <a:spcPct val="15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Each edge server has identical storage capacity.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Wingdings" panose="05000000000000000000" charset="0"/>
              <a:buChar char="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Semantic Communication Setup:</a:t>
            </a:r>
          </a:p>
          <a:p>
            <a:pPr lvl="2" indent="-457200">
              <a:lnSpc>
                <a:spcPct val="15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Use deep convolutional network (Observation-Centric Sort) and Transformer-based semantic decoder for segmentation and recovery.</a:t>
            </a:r>
          </a:p>
          <a:p>
            <a:pPr lvl="2" indent="-457200">
              <a:lnSpc>
                <a:spcPct val="15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Train models with additive white Gaussian noise channel at 0 dB SNR, testing with 327 images.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62610" y="315621"/>
            <a:ext cx="11629390" cy="72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Evaluation</a:t>
            </a:r>
            <a:endParaRPr lang="en-US" altLang="zh-CN" sz="36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69472" y="6401961"/>
            <a:ext cx="2743200" cy="365125"/>
          </a:xfrm>
        </p:spPr>
        <p:txBody>
          <a:bodyPr/>
          <a:lstStyle/>
          <a:p>
            <a:fld id="{E8330BC9-6ED6-4DC6-AD00-4C8BC292C79E}" type="slidenum">
              <a:rPr lang="zh-CN" altLang="en-US" sz="14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zh-CN" altLang="en-US" sz="1400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B67341-F63A-7E1F-BD56-D35559E5C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06" y="1392702"/>
            <a:ext cx="6414721" cy="48575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13ED02-1796-F937-0F06-70C01900781B}"/>
              </a:ext>
            </a:extLst>
          </p:cNvPr>
          <p:cNvSpPr txBox="1"/>
          <p:nvPr/>
        </p:nvSpPr>
        <p:spPr>
          <a:xfrm>
            <a:off x="0" y="1774750"/>
            <a:ext cx="584512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 complexity of images significantly impacts the recovery performance when using the GAI-SCN framework.</a:t>
            </a:r>
          </a:p>
          <a:p>
            <a:endParaRPr lang="en-US" altLang="zh-C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As the number of observable objects in the original images increases: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Semantic similarity decreases</a:t>
            </a:r>
            <a:r>
              <a:rPr lang="en-US" altLang="zh-CN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Object quantity discrepancy increases</a:t>
            </a:r>
            <a:r>
              <a:rPr lang="en-US" altLang="zh-CN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Recovery ratio of original objects declines</a:t>
            </a:r>
            <a:r>
              <a:rPr lang="en-US" altLang="zh-CN" sz="2000" dirty="0"/>
              <a:t>.</a:t>
            </a:r>
          </a:p>
          <a:p>
            <a:pPr lvl="1"/>
            <a:endParaRPr lang="en-US" altLang="zh-CN" sz="2000" dirty="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This demonstrates that the framework faces greater challenges in maintaining recovery accuracy and semantic consistency with more complex images.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64791" y="349232"/>
            <a:ext cx="11629390" cy="72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OPEN RESEARCH ISSUES AND OUTLOOKS</a:t>
            </a: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69472" y="6401961"/>
            <a:ext cx="2743200" cy="365125"/>
          </a:xfrm>
        </p:spPr>
        <p:txBody>
          <a:bodyPr/>
          <a:lstStyle/>
          <a:p>
            <a:fld id="{E8330BC9-6ED6-4DC6-AD00-4C8BC292C79E}" type="slidenum">
              <a:rPr lang="zh-CN" altLang="en-US" sz="1400" b="1" smtClean="0">
                <a:solidFill>
                  <a:srgbClr val="002060"/>
                </a:solidFill>
              </a:rPr>
              <a:t>12</a:t>
            </a:fld>
            <a:endParaRPr lang="zh-CN" altLang="en-US" sz="1400" b="1">
              <a:solidFill>
                <a:srgbClr val="00206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6C752D-1FAF-3F3F-726B-C8D28B271220}"/>
              </a:ext>
            </a:extLst>
          </p:cNvPr>
          <p:cNvSpPr txBox="1"/>
          <p:nvPr/>
        </p:nvSpPr>
        <p:spPr>
          <a:xfrm>
            <a:off x="0" y="1326759"/>
            <a:ext cx="3793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Limited Device Resources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6AEF0D-3113-1D87-1A6F-6E8A886D89CD}"/>
              </a:ext>
            </a:extLst>
          </p:cNvPr>
          <p:cNvSpPr txBox="1"/>
          <p:nvPr/>
        </p:nvSpPr>
        <p:spPr>
          <a:xfrm>
            <a:off x="258165" y="1769150"/>
            <a:ext cx="11790813" cy="2260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Challenge</a:t>
            </a:r>
            <a:r>
              <a:rPr lang="en-US" altLang="zh-CN" dirty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Implementing sophisticated AI models on devices with limited storage, memory, and computational power.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Potential Solution</a:t>
            </a:r>
            <a:r>
              <a:rPr lang="en-US" altLang="zh-CN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Use model compression and acceleration techniques like knowledge distillation, parameter pruning, and quantization to reduce model complexity and size.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zh-C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64791" y="349232"/>
            <a:ext cx="11629390" cy="72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OPEN RESEARCH ISSUES AND OUTLOOKS</a:t>
            </a: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69472" y="6401961"/>
            <a:ext cx="2743200" cy="365125"/>
          </a:xfrm>
        </p:spPr>
        <p:txBody>
          <a:bodyPr/>
          <a:lstStyle/>
          <a:p>
            <a:fld id="{E8330BC9-6ED6-4DC6-AD00-4C8BC292C79E}" type="slidenum">
              <a:rPr lang="zh-CN" altLang="en-US" sz="1400" b="1" smtClean="0">
                <a:solidFill>
                  <a:srgbClr val="002060"/>
                </a:solidFill>
              </a:rPr>
              <a:t>13</a:t>
            </a:fld>
            <a:endParaRPr lang="zh-CN" altLang="en-US" sz="1400" b="1">
              <a:solidFill>
                <a:srgbClr val="00206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6C752D-1FAF-3F3F-726B-C8D28B271220}"/>
              </a:ext>
            </a:extLst>
          </p:cNvPr>
          <p:cNvSpPr txBox="1"/>
          <p:nvPr/>
        </p:nvSpPr>
        <p:spPr>
          <a:xfrm>
            <a:off x="0" y="1326759"/>
            <a:ext cx="4126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Randomness in GAI Content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6AEF0D-3113-1D87-1A6F-6E8A886D89CD}"/>
              </a:ext>
            </a:extLst>
          </p:cNvPr>
          <p:cNvSpPr txBox="1"/>
          <p:nvPr/>
        </p:nvSpPr>
        <p:spPr>
          <a:xfrm>
            <a:off x="258165" y="1769150"/>
            <a:ext cx="11790813" cy="2260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Challenge</a:t>
            </a:r>
            <a:r>
              <a:rPr lang="en-US" altLang="zh-CN" dirty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Variability in AI-generated content and semantic decoder outputs, leading to inconsistencies.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Potential Solution</a:t>
            </a:r>
            <a:r>
              <a:rPr lang="en-US" altLang="zh-CN" dirty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Investigate granularity tuning for keyword extraction and semantic calibration to mitigate randomness.	</a:t>
            </a:r>
            <a:endParaRPr lang="zh-CN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7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64791" y="349232"/>
            <a:ext cx="11629390" cy="72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OPEN RESEARCH ISSUES AND OUTLOOKS</a:t>
            </a: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69472" y="6401961"/>
            <a:ext cx="2743200" cy="365125"/>
          </a:xfrm>
        </p:spPr>
        <p:txBody>
          <a:bodyPr/>
          <a:lstStyle/>
          <a:p>
            <a:fld id="{E8330BC9-6ED6-4DC6-AD00-4C8BC292C79E}" type="slidenum">
              <a:rPr lang="zh-CN" altLang="en-US" sz="1400" b="1" smtClean="0">
                <a:solidFill>
                  <a:srgbClr val="002060"/>
                </a:solidFill>
              </a:rPr>
              <a:t>14</a:t>
            </a:fld>
            <a:endParaRPr lang="zh-CN" altLang="en-US" sz="1400" b="1">
              <a:solidFill>
                <a:srgbClr val="00206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6C752D-1FAF-3F3F-726B-C8D28B271220}"/>
              </a:ext>
            </a:extLst>
          </p:cNvPr>
          <p:cNvSpPr txBox="1"/>
          <p:nvPr/>
        </p:nvSpPr>
        <p:spPr>
          <a:xfrm>
            <a:off x="0" y="1326759"/>
            <a:ext cx="6536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Inactive Sharing of Knowledge and Preferences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6AEF0D-3113-1D87-1A6F-6E8A886D89CD}"/>
              </a:ext>
            </a:extLst>
          </p:cNvPr>
          <p:cNvSpPr txBox="1"/>
          <p:nvPr/>
        </p:nvSpPr>
        <p:spPr>
          <a:xfrm>
            <a:off x="258165" y="1769150"/>
            <a:ext cx="11790813" cy="2722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Challenge</a:t>
            </a:r>
            <a:r>
              <a:rPr lang="en-US" altLang="zh-CN" dirty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Encouraging users to share personal preferences and background knowledge necessary for customized AI and </a:t>
            </a:r>
            <a:r>
              <a:rPr lang="en-US" altLang="zh-C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SemCom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services.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Potential Solution</a:t>
            </a:r>
            <a:r>
              <a:rPr lang="en-US" altLang="zh-CN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 </a:t>
            </a: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Develop incentive mechanisms, such as rewards or benefits, to motivate users to contribute their data for system improvements.</a:t>
            </a:r>
            <a:endParaRPr lang="zh-C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3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562610" y="377218"/>
            <a:ext cx="11629390" cy="7283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b="1" dirty="0">
                <a:latin typeface="Arial" panose="020B0604020202090204" pitchFamily="34" charset="0"/>
                <a:cs typeface="Arial" panose="020B0604020202090204" pitchFamily="34" charset="0"/>
              </a:rPr>
              <a:t>Conclusions</a:t>
            </a:r>
            <a:endParaRPr lang="en-US" altLang="zh-CN" sz="3600" b="1" dirty="0">
              <a:solidFill>
                <a:schemeClr val="tx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69472" y="6401961"/>
            <a:ext cx="2743200" cy="365125"/>
          </a:xfrm>
        </p:spPr>
        <p:txBody>
          <a:bodyPr/>
          <a:lstStyle/>
          <a:p>
            <a:fld id="{E8330BC9-6ED6-4DC6-AD00-4C8BC292C79E}" type="slidenum">
              <a:rPr lang="zh-CN" altLang="en-US" sz="1400" b="1" smtClean="0">
                <a:solidFill>
                  <a:srgbClr val="002060"/>
                </a:solidFill>
              </a:rPr>
              <a:t>15</a:t>
            </a:fld>
            <a:endParaRPr lang="zh-CN" altLang="en-US" sz="1400" b="1">
              <a:solidFill>
                <a:srgbClr val="00206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6C752D-1FAF-3F3F-726B-C8D28B271220}"/>
              </a:ext>
            </a:extLst>
          </p:cNvPr>
          <p:cNvSpPr txBox="1"/>
          <p:nvPr/>
        </p:nvSpPr>
        <p:spPr>
          <a:xfrm>
            <a:off x="0" y="1326759"/>
            <a:ext cx="11228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6AEF0D-3113-1D87-1A6F-6E8A886D89CD}"/>
              </a:ext>
            </a:extLst>
          </p:cNvPr>
          <p:cNvSpPr txBox="1"/>
          <p:nvPr/>
        </p:nvSpPr>
        <p:spPr>
          <a:xfrm>
            <a:off x="258165" y="1769150"/>
            <a:ext cx="1179081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This article shows us the interplay between semantic communication and AIGC, as well as taking advantage of the edge for information transmission.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It also shows us the research direction of the future development of voice communication.</a:t>
            </a:r>
            <a:endParaRPr lang="zh-CN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BA7648-B2B4-2581-7E44-70BF0134952E}"/>
              </a:ext>
            </a:extLst>
          </p:cNvPr>
          <p:cNvSpPr txBox="1"/>
          <p:nvPr/>
        </p:nvSpPr>
        <p:spPr>
          <a:xfrm>
            <a:off x="17428" y="3659229"/>
            <a:ext cx="1191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Cons</a:t>
            </a:r>
            <a:endParaRPr lang="zh-CN" alt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72E93D6-7897-15B4-FDC0-A658FE134FC1}"/>
              </a:ext>
            </a:extLst>
          </p:cNvPr>
          <p:cNvSpPr txBox="1"/>
          <p:nvPr/>
        </p:nvSpPr>
        <p:spPr>
          <a:xfrm>
            <a:off x="258165" y="4182449"/>
            <a:ext cx="11790813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latin typeface="Calibri" panose="020F0502020204030204" pitchFamily="34" charset="0"/>
                <a:cs typeface="Calibri" panose="020F0502020204030204" pitchFamily="34" charset="0"/>
              </a:rPr>
              <a:t>The experimental discussion is not detailed enough.</a:t>
            </a:r>
          </a:p>
        </p:txBody>
      </p:sp>
    </p:spTree>
    <p:extLst>
      <p:ext uri="{BB962C8B-B14F-4D97-AF65-F5344CB8AC3E}">
        <p14:creationId xmlns:p14="http://schemas.microsoft.com/office/powerpoint/2010/main" val="2821029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2"/>
          <p:cNvSpPr txBox="1"/>
          <p:nvPr/>
        </p:nvSpPr>
        <p:spPr>
          <a:xfrm>
            <a:off x="882650" y="1888490"/>
            <a:ext cx="10426700" cy="2670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6000" b="1" dirty="0">
                <a:solidFill>
                  <a:srgbClr val="084684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Thank You!</a:t>
            </a:r>
            <a:endParaRPr lang="zh-CN" altLang="en-US" sz="6000" b="1" dirty="0">
              <a:solidFill>
                <a:srgbClr val="084684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066995" y="637244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8330BC9-6ED6-4DC6-AD00-4C8BC292C79E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4559300" y="1366520"/>
            <a:ext cx="2345690" cy="752475"/>
          </a:xfrm>
          <a:prstGeom prst="rect">
            <a:avLst/>
          </a:prstGeom>
          <a:noFill/>
        </p:spPr>
        <p:txBody>
          <a:bodyPr wrap="square" lIns="0" tIns="0" rIns="0" bIns="0">
            <a:normAutofit/>
          </a:bodyPr>
          <a:lstStyle/>
          <a:p>
            <a:pPr algn="dist">
              <a:lnSpc>
                <a:spcPct val="130000"/>
              </a:lnSpc>
            </a:pPr>
            <a:r>
              <a:rPr lang="en-US" altLang="zh-CN" sz="3200" b="1" dirty="0">
                <a:solidFill>
                  <a:srgbClr val="16508B"/>
                </a:solidFill>
                <a:latin typeface="Arial" panose="020B0604020202090204" pitchFamily="34" charset="0"/>
                <a:ea typeface="微软雅黑" pitchFamily="34" charset="-122"/>
                <a:cs typeface="+mn-ea"/>
              </a:rPr>
              <a:t>CONTENT</a:t>
            </a: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 bwMode="auto">
          <a:xfrm>
            <a:off x="4928324" y="2119082"/>
            <a:ext cx="1607986" cy="57151"/>
          </a:xfrm>
          <a:prstGeom prst="rect">
            <a:avLst/>
          </a:prstGeom>
          <a:solidFill>
            <a:srgbClr val="778495"/>
          </a:solidFill>
          <a:ln w="19050">
            <a:noFill/>
            <a:rou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1957907" y="2979251"/>
            <a:ext cx="1028714" cy="899498"/>
          </a:xfrm>
          <a:prstGeom prst="rect">
            <a:avLst/>
          </a:prstGeom>
          <a:noFill/>
        </p:spPr>
        <p:txBody>
          <a:bodyPr wrap="square" tIns="0" bIns="0">
            <a:normAutofit fontScale="97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01</a:t>
            </a:r>
          </a:p>
        </p:txBody>
      </p:sp>
      <p:cxnSp>
        <p:nvCxnSpPr>
          <p:cNvPr id="24" name="直接连接符 23"/>
          <p:cNvCxnSpPr/>
          <p:nvPr>
            <p:custDataLst>
              <p:tags r:id="rId5"/>
            </p:custDataLst>
          </p:nvPr>
        </p:nvCxnSpPr>
        <p:spPr>
          <a:xfrm>
            <a:off x="2095098" y="3878749"/>
            <a:ext cx="724119" cy="0"/>
          </a:xfrm>
          <a:prstGeom prst="line">
            <a:avLst/>
          </a:prstGeom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  <p:sp>
        <p:nvSpPr>
          <p:cNvPr id="25" name="矩形 24"/>
          <p:cNvSpPr/>
          <p:nvPr>
            <p:custDataLst>
              <p:tags r:id="rId6"/>
            </p:custDataLst>
          </p:nvPr>
        </p:nvSpPr>
        <p:spPr>
          <a:xfrm>
            <a:off x="2108511" y="3932263"/>
            <a:ext cx="1691081" cy="591965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Arial Bold" panose="020B0604020202090204" charset="0"/>
                <a:ea typeface="微软雅黑" pitchFamily="34" charset="-122"/>
                <a:cs typeface="Arial Bold" panose="020B0604020202090204" charset="0"/>
                <a:sym typeface="+mn-ea"/>
              </a:rPr>
              <a:t>Introduction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  <a:latin typeface="Arial Bold" panose="020B0604020202090204" charset="0"/>
              <a:ea typeface="微软雅黑" pitchFamily="34" charset="-122"/>
              <a:cs typeface="Arial Bold" panose="020B060402020209020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4052045" y="2979251"/>
            <a:ext cx="1170801" cy="899498"/>
          </a:xfrm>
          <a:prstGeom prst="rect">
            <a:avLst/>
          </a:prstGeom>
          <a:noFill/>
        </p:spPr>
        <p:txBody>
          <a:bodyPr wrap="square" tIns="0" bIns="0">
            <a:normAutofit fontScale="97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02</a:t>
            </a:r>
          </a:p>
        </p:txBody>
      </p:sp>
      <p:cxnSp>
        <p:nvCxnSpPr>
          <p:cNvPr id="18" name="直接连接符 17"/>
          <p:cNvCxnSpPr/>
          <p:nvPr>
            <p:custDataLst>
              <p:tags r:id="rId8"/>
            </p:custDataLst>
          </p:nvPr>
        </p:nvCxnSpPr>
        <p:spPr>
          <a:xfrm>
            <a:off x="4204445" y="3878750"/>
            <a:ext cx="724119" cy="0"/>
          </a:xfrm>
          <a:prstGeom prst="line">
            <a:avLst/>
          </a:prstGeom>
          <a:ln w="12700" cap="flat" cmpd="sng" algn="ctr">
            <a:solidFill>
              <a:srgbClr val="40A693">
                <a:lumMod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4204241" y="3985115"/>
            <a:ext cx="2345055" cy="486410"/>
          </a:xfrm>
          <a:prstGeom prst="rect">
            <a:avLst/>
          </a:prstGeom>
        </p:spPr>
        <p:txBody>
          <a:bodyPr wrap="square" lIns="0" tIns="0" rIns="0" bIns="0"/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Arial Bold" panose="020B0604020202090204" charset="0"/>
                <a:ea typeface="微软雅黑" pitchFamily="34" charset="-122"/>
                <a:cs typeface="Arial Bold" panose="020B0604020202090204" charset="0"/>
              </a:rPr>
              <a:t>System Design</a:t>
            </a:r>
          </a:p>
        </p:txBody>
      </p:sp>
      <p:sp>
        <p:nvSpPr>
          <p:cNvPr id="14" name="文本框 13"/>
          <p:cNvSpPr txBox="1"/>
          <p:nvPr>
            <p:custDataLst>
              <p:tags r:id="rId10"/>
            </p:custDataLst>
          </p:nvPr>
        </p:nvSpPr>
        <p:spPr>
          <a:xfrm>
            <a:off x="6255963" y="2979251"/>
            <a:ext cx="1142385" cy="899498"/>
          </a:xfrm>
          <a:prstGeom prst="rect">
            <a:avLst/>
          </a:prstGeom>
          <a:noFill/>
        </p:spPr>
        <p:txBody>
          <a:bodyPr wrap="square" tIns="0" bIns="0">
            <a:normAutofit fontScale="97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03</a:t>
            </a:r>
          </a:p>
        </p:txBody>
      </p:sp>
      <p:cxnSp>
        <p:nvCxnSpPr>
          <p:cNvPr id="15" name="直接连接符 14"/>
          <p:cNvCxnSpPr/>
          <p:nvPr>
            <p:custDataLst>
              <p:tags r:id="rId11"/>
            </p:custDataLst>
          </p:nvPr>
        </p:nvCxnSpPr>
        <p:spPr>
          <a:xfrm>
            <a:off x="6408363" y="3878750"/>
            <a:ext cx="724119" cy="0"/>
          </a:xfrm>
          <a:prstGeom prst="line">
            <a:avLst/>
          </a:prstGeom>
          <a:ln w="12700" cap="flat" cmpd="sng" algn="ctr">
            <a:solidFill>
              <a:srgbClr val="5268A5">
                <a:lumMod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6408365" y="3984986"/>
            <a:ext cx="1707464" cy="48652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Arial Bold" panose="020B0604020202090204" charset="0"/>
                <a:ea typeface="微软雅黑" pitchFamily="34" charset="-122"/>
                <a:cs typeface="Arial Bold" panose="020B0604020202090204" charset="0"/>
              </a:rPr>
              <a:t>Evaluation</a:t>
            </a:r>
          </a:p>
        </p:txBody>
      </p:sp>
      <p:sp>
        <p:nvSpPr>
          <p:cNvPr id="11" name="文本框 10"/>
          <p:cNvSpPr txBox="1"/>
          <p:nvPr>
            <p:custDataLst>
              <p:tags r:id="rId13"/>
            </p:custDataLst>
          </p:nvPr>
        </p:nvSpPr>
        <p:spPr>
          <a:xfrm>
            <a:off x="8333407" y="2979251"/>
            <a:ext cx="1177567" cy="899498"/>
          </a:xfrm>
          <a:prstGeom prst="rect">
            <a:avLst/>
          </a:prstGeom>
          <a:noFill/>
        </p:spPr>
        <p:txBody>
          <a:bodyPr wrap="square" tIns="0" bIns="0">
            <a:normAutofit fontScale="97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5400" b="1" dirty="0">
                <a:solidFill>
                  <a:schemeClr val="accent1">
                    <a:lumMod val="50000"/>
                  </a:schemeClr>
                </a:solidFill>
                <a:latin typeface="Arial Bold" panose="020B0604020202090204" charset="0"/>
                <a:cs typeface="Arial Bold" panose="020B0604020202090204" charset="0"/>
              </a:rPr>
              <a:t>04</a:t>
            </a:r>
          </a:p>
        </p:txBody>
      </p:sp>
      <p:cxnSp>
        <p:nvCxnSpPr>
          <p:cNvPr id="12" name="直接连接符 11"/>
          <p:cNvCxnSpPr/>
          <p:nvPr>
            <p:custDataLst>
              <p:tags r:id="rId14"/>
            </p:custDataLst>
          </p:nvPr>
        </p:nvCxnSpPr>
        <p:spPr>
          <a:xfrm>
            <a:off x="8485807" y="3878750"/>
            <a:ext cx="724119" cy="0"/>
          </a:xfrm>
          <a:prstGeom prst="line">
            <a:avLst/>
          </a:prstGeom>
          <a:ln w="12700" cap="flat" cmpd="sng" algn="ctr">
            <a:solidFill>
              <a:srgbClr val="5E5CA2">
                <a:lumMod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rgbClr val="4276AA"/>
          </a:lnRef>
          <a:fillRef idx="0">
            <a:srgbClr val="4276AA"/>
          </a:fillRef>
          <a:effectRef idx="0">
            <a:srgbClr val="4276AA"/>
          </a:effectRef>
          <a:fontRef idx="minor">
            <a:srgbClr val="000000"/>
          </a:fontRef>
        </p:style>
      </p:cxnSp>
      <p:sp>
        <p:nvSpPr>
          <p:cNvPr id="13" name="矩形 12"/>
          <p:cNvSpPr/>
          <p:nvPr>
            <p:custDataLst>
              <p:tags r:id="rId15"/>
            </p:custDataLst>
          </p:nvPr>
        </p:nvSpPr>
        <p:spPr>
          <a:xfrm>
            <a:off x="8485809" y="3984986"/>
            <a:ext cx="1707464" cy="48652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Arial Bold" panose="020B0604020202090204" charset="0"/>
                <a:ea typeface="微软雅黑" pitchFamily="34" charset="-122"/>
                <a:cs typeface="Arial Bold" panose="020B0604020202090204" charset="0"/>
              </a:rPr>
              <a:t>Conclusion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702926" y="270267"/>
            <a:ext cx="3085304" cy="728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Introduction</a:t>
            </a:r>
          </a:p>
        </p:txBody>
      </p:sp>
      <p:sp>
        <p:nvSpPr>
          <p:cNvPr id="4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066995" y="637244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8330BC9-6ED6-4DC6-AD00-4C8BC292C79E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7438" y="854948"/>
            <a:ext cx="11697124" cy="5450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charset="0"/>
              <a:buChar char="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Background 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Current </a:t>
            </a:r>
            <a:r>
              <a:rPr lang="en-US" altLang="zh-CN" i="1" dirty="0" err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SemCom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 lacks context reasoning and background knowledge, needing integration with generative AI (GAI).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charset="0"/>
              <a:buChar char="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Chanllenge</a:t>
            </a:r>
            <a:endParaRPr lang="en-US" altLang="zh-C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i="1" dirty="0" err="1">
                <a:latin typeface="Calibri" panose="020F0502020204030204" pitchFamily="34" charset="0"/>
                <a:cs typeface="Calibri" panose="020F0502020204030204" pitchFamily="34" charset="0"/>
              </a:rPr>
              <a:t>SemCom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 requires vast data for background knowledge and model pre-training.</a:t>
            </a: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Existing systems lack semantic accuracy when handling complex contexts.</a:t>
            </a: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Large GAI models need significant computing and storage resources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.</a:t>
            </a:r>
            <a:endParaRPr lang="en-US" altLang="zh-CN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charset="0"/>
              <a:buChar char="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 Propose a GAI-assisted semantic communication network (GAI-SCN) that collaborates across cloud, edge, and mobile layers using global and local GAI models to provide multimodal content and joint source-channel coding.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066995" y="637244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8330BC9-6ED6-4DC6-AD00-4C8BC292C79E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4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702926" y="270267"/>
            <a:ext cx="3085304" cy="728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Introduction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B71017-9FF0-ED38-2574-53CD98C542A9}"/>
              </a:ext>
            </a:extLst>
          </p:cNvPr>
          <p:cNvSpPr txBox="1"/>
          <p:nvPr/>
        </p:nvSpPr>
        <p:spPr>
          <a:xfrm>
            <a:off x="173549" y="139960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SemCom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Meets GAI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80E4A-7F93-01C5-4B7A-17419D395CE7}"/>
              </a:ext>
            </a:extLst>
          </p:cNvPr>
          <p:cNvSpPr txBox="1"/>
          <p:nvPr/>
        </p:nvSpPr>
        <p:spPr>
          <a:xfrm>
            <a:off x="568034" y="2108114"/>
            <a:ext cx="6261973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Current semantic communication (</a:t>
            </a:r>
            <a:r>
              <a:rPr lang="en-US" altLang="zh-CN" i="1" dirty="0" err="1">
                <a:latin typeface="Calibri" panose="020F0502020204030204" pitchFamily="34" charset="0"/>
                <a:cs typeface="Calibri" panose="020F0502020204030204" pitchFamily="34" charset="0"/>
              </a:rPr>
              <a:t>SemCom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) systems lack context reasoning and background knowledge.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Generative AI (GAI) shows potential in creating valuable, diverse, and personalized content.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Integrating GAI with </a:t>
            </a:r>
            <a:r>
              <a:rPr lang="en-US" altLang="zh-CN" i="1" dirty="0" err="1">
                <a:latin typeface="Calibri" panose="020F0502020204030204" pitchFamily="34" charset="0"/>
                <a:cs typeface="Calibri" panose="020F0502020204030204" pitchFamily="34" charset="0"/>
              </a:rPr>
              <a:t>SemCom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 can improve training efficiency, context reasoning, and spectrum utilization.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A new GAI-assisted </a:t>
            </a:r>
            <a:r>
              <a:rPr lang="en-US" altLang="zh-CN" i="1" dirty="0" err="1">
                <a:latin typeface="Calibri" panose="020F0502020204030204" pitchFamily="34" charset="0"/>
                <a:cs typeface="Calibri" panose="020F0502020204030204" pitchFamily="34" charset="0"/>
              </a:rPr>
              <a:t>SemCom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 network (GAI-SCN) framework aims to enhance semantic reasoning and resource efficiency.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1164FF-174B-0816-5C09-D7D477DDF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94" y="1292710"/>
            <a:ext cx="4438076" cy="536375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066995" y="637244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8330BC9-6ED6-4DC6-AD00-4C8BC292C79E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67E7B5F-74C1-C03C-9481-2961C19E102F}"/>
              </a:ext>
            </a:extLst>
          </p:cNvPr>
          <p:cNvSpPr txBox="1"/>
          <p:nvPr/>
        </p:nvSpPr>
        <p:spPr>
          <a:xfrm>
            <a:off x="776585" y="298207"/>
            <a:ext cx="4081451" cy="728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System Design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443614C-58C1-DFB1-0DE8-53304E1C1524}"/>
              </a:ext>
            </a:extLst>
          </p:cNvPr>
          <p:cNvSpPr txBox="1"/>
          <p:nvPr/>
        </p:nvSpPr>
        <p:spPr>
          <a:xfrm>
            <a:off x="0" y="1326759"/>
            <a:ext cx="5098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Interplay between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SemCom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 and GAI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781CB2-3BFE-F5E5-915A-ABA3C3E5C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1326759"/>
            <a:ext cx="5533312" cy="528038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41DD9D47-6F41-56F2-1756-F621281A0908}"/>
              </a:ext>
            </a:extLst>
          </p:cNvPr>
          <p:cNvSpPr txBox="1"/>
          <p:nvPr/>
        </p:nvSpPr>
        <p:spPr>
          <a:xfrm>
            <a:off x="304799" y="2299587"/>
            <a:ext cx="585962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Knowledge: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Provides global and personalized data for consistency and customization.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Extracts keywords and identifies goals, reducing data transmission.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Reconstruction: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Reconstructs content and corrects errors, improving accuracy and reliability.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endParaRPr lang="en-US" altLang="zh-CN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9066995" y="6372447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8330BC9-6ED6-4DC6-AD00-4C8BC292C79E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6</a:t>
            </a:fld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BBF33B9-EF13-4ED6-6AB8-8D8249190782}"/>
              </a:ext>
            </a:extLst>
          </p:cNvPr>
          <p:cNvSpPr txBox="1"/>
          <p:nvPr/>
        </p:nvSpPr>
        <p:spPr>
          <a:xfrm>
            <a:off x="776585" y="298207"/>
            <a:ext cx="4081451" cy="728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System Design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FCAD94-22CC-1429-4EC2-3B78D5E36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07" y="1325866"/>
            <a:ext cx="8261785" cy="541170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2172" y="6350526"/>
            <a:ext cx="2743200" cy="365125"/>
          </a:xfrm>
        </p:spPr>
        <p:txBody>
          <a:bodyPr/>
          <a:lstStyle/>
          <a:p>
            <a:fld id="{E8330BC9-6ED6-4DC6-AD00-4C8BC292C79E}" type="slidenum">
              <a:rPr lang="zh-CN" altLang="en-US" sz="1400" b="1" smtClean="0">
                <a:solidFill>
                  <a:srgbClr val="002060"/>
                </a:solidFill>
              </a:rPr>
              <a:t>7</a:t>
            </a:fld>
            <a:endParaRPr lang="zh-CN" altLang="en-US" sz="1400" b="1">
              <a:solidFill>
                <a:srgbClr val="00206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446CC52-5BD1-098D-79EA-27622EDD02A8}"/>
              </a:ext>
            </a:extLst>
          </p:cNvPr>
          <p:cNvSpPr txBox="1"/>
          <p:nvPr/>
        </p:nvSpPr>
        <p:spPr>
          <a:xfrm>
            <a:off x="776585" y="298207"/>
            <a:ext cx="9290693" cy="728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System Design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27651F-1CC2-78D5-3462-E44F9579983C}"/>
              </a:ext>
            </a:extLst>
          </p:cNvPr>
          <p:cNvSpPr txBox="1"/>
          <p:nvPr/>
        </p:nvSpPr>
        <p:spPr>
          <a:xfrm>
            <a:off x="0" y="1330528"/>
            <a:ext cx="73908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000" b="1" i="0" dirty="0">
                <a:solidFill>
                  <a:srgbClr val="000000"/>
                </a:solidFill>
                <a:effectLst/>
                <a:latin typeface="NimbusRomNo9L-Regu"/>
              </a:rPr>
              <a:t>Mobile (Local) Layer:</a:t>
            </a:r>
            <a:br>
              <a:rPr lang="en-US" altLang="zh-CN" sz="2000" dirty="0"/>
            </a:b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59264D-711F-087A-B250-472CC97C2C17}"/>
              </a:ext>
            </a:extLst>
          </p:cNvPr>
          <p:cNvSpPr txBox="1"/>
          <p:nvPr/>
        </p:nvSpPr>
        <p:spPr>
          <a:xfrm>
            <a:off x="516330" y="1782597"/>
            <a:ext cx="11675669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: Handle local processing and personalization.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: Lightweight GAI models (e.g., GPT-Neo).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Extract keywords and identify communication goals from user data.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Perform initial semantic decoding and calibration.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Fine-tune user preferences and provide personalized content.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zh-C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D1316DB-7C41-C533-CB0A-2E9811BA7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30" y="4458473"/>
            <a:ext cx="10811023" cy="17780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94872" y="6350526"/>
            <a:ext cx="2743200" cy="365125"/>
          </a:xfrm>
        </p:spPr>
        <p:txBody>
          <a:bodyPr/>
          <a:lstStyle/>
          <a:p>
            <a:fld id="{E8330BC9-6ED6-4DC6-AD00-4C8BC292C79E}" type="slidenum">
              <a:rPr lang="zh-CN" altLang="en-US" sz="1400" b="1" smtClean="0">
                <a:solidFill>
                  <a:srgbClr val="002060"/>
                </a:solidFill>
              </a:rPr>
              <a:t>8</a:t>
            </a:fld>
            <a:endParaRPr lang="zh-CN" altLang="en-US" sz="1400" b="1">
              <a:solidFill>
                <a:srgbClr val="002060"/>
              </a:solidFill>
            </a:endParaRPr>
          </a:p>
        </p:txBody>
      </p:sp>
      <p:sp>
        <p:nvSpPr>
          <p:cNvPr id="168" name="标题 1">
            <a:extLst>
              <a:ext uri="{FF2B5EF4-FFF2-40B4-BE49-F238E27FC236}">
                <a16:creationId xmlns:a16="http://schemas.microsoft.com/office/drawing/2014/main" id="{B446CC52-5BD1-098D-79EA-27622EDD02A8}"/>
              </a:ext>
            </a:extLst>
          </p:cNvPr>
          <p:cNvSpPr txBox="1"/>
          <p:nvPr/>
        </p:nvSpPr>
        <p:spPr>
          <a:xfrm>
            <a:off x="589519" y="282737"/>
            <a:ext cx="9290693" cy="728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System Design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5CD7F2B-C817-F581-5301-8DBAA1F37C40}"/>
              </a:ext>
            </a:extLst>
          </p:cNvPr>
          <p:cNvSpPr txBox="1"/>
          <p:nvPr/>
        </p:nvSpPr>
        <p:spPr>
          <a:xfrm>
            <a:off x="0" y="1326759"/>
            <a:ext cx="1834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Edge Layer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9B6749-61AC-BF89-7C2D-E7F0D0DEF2E9}"/>
              </a:ext>
            </a:extLst>
          </p:cNvPr>
          <p:cNvSpPr txBox="1"/>
          <p:nvPr/>
        </p:nvSpPr>
        <p:spPr>
          <a:xfrm>
            <a:off x="516330" y="1782597"/>
            <a:ext cx="11675669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:  Intermediate processing to enhance resilience and efficiency.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: Semantic encoders and edge servers.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Pre-process and encode AI-generated content (AIGC) using joint source-channel coding (JSCC).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Offload computational tasks from the cloud to reduce latency.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Ensure robustness and resilience of </a:t>
            </a:r>
            <a:r>
              <a:rPr lang="en-US" altLang="zh-CN" i="1" dirty="0" err="1">
                <a:latin typeface="Calibri" panose="020F0502020204030204" pitchFamily="34" charset="0"/>
                <a:cs typeface="Calibri" panose="020F0502020204030204" pitchFamily="34" charset="0"/>
              </a:rPr>
              <a:t>SemCom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 against channel impairments.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zh-C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903A5E-6F62-FBF9-62E8-2A4F9BADC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30" y="4455164"/>
            <a:ext cx="10857399" cy="20779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94872" y="6350526"/>
            <a:ext cx="2743200" cy="365125"/>
          </a:xfrm>
        </p:spPr>
        <p:txBody>
          <a:bodyPr/>
          <a:lstStyle/>
          <a:p>
            <a:fld id="{E8330BC9-6ED6-4DC6-AD00-4C8BC292C79E}" type="slidenum">
              <a:rPr lang="zh-CN" altLang="en-US" sz="1400" b="1" smtClean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zh-CN" altLang="en-US" sz="1400" b="1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8A5776A-13C3-8C40-4E8E-E82B53FA3279}"/>
              </a:ext>
            </a:extLst>
          </p:cNvPr>
          <p:cNvSpPr txBox="1"/>
          <p:nvPr/>
        </p:nvSpPr>
        <p:spPr>
          <a:xfrm>
            <a:off x="589519" y="282737"/>
            <a:ext cx="9290693" cy="728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System Design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4EBE283-C929-84C6-C5DE-6637974E75F1}"/>
              </a:ext>
            </a:extLst>
          </p:cNvPr>
          <p:cNvSpPr txBox="1"/>
          <p:nvPr/>
        </p:nvSpPr>
        <p:spPr>
          <a:xfrm>
            <a:off x="0" y="1308405"/>
            <a:ext cx="6968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000000"/>
                </a:solidFill>
                <a:latin typeface="NimbusRomNo9L-Regu"/>
              </a:rPr>
              <a:t>Cloud Layer</a:t>
            </a:r>
            <a:endParaRPr lang="zh-CN" altLang="en-US" sz="2400" b="1" dirty="0">
              <a:solidFill>
                <a:srgbClr val="000000"/>
              </a:solidFill>
              <a:latin typeface="NimbusRomNo9L-Regu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FF04B1-6826-6250-FBB1-698330F2ABDE}"/>
              </a:ext>
            </a:extLst>
          </p:cNvPr>
          <p:cNvSpPr txBox="1"/>
          <p:nvPr/>
        </p:nvSpPr>
        <p:spPr>
          <a:xfrm>
            <a:off x="516330" y="1782597"/>
            <a:ext cx="11675669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:  Handle heavy computational tasks and global model management.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: Large GAI models (e.g., GPT-4, Dall-E).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Generate AI-generated content (AIGC) based on keywords and goals provided by the local layer.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Perform extensive data analysis and model training using vast computational resources.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Synchronize and update models with data from edge and local layers.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zh-CN" alt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469D31-3D64-3374-670B-1D9CC79D2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19" y="4453333"/>
            <a:ext cx="9784080" cy="219252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CA5CB16-D97C-A7DA-DFA6-2D8519B92FA4}"/>
              </a:ext>
            </a:extLst>
          </p:cNvPr>
          <p:cNvSpPr/>
          <p:nvPr/>
        </p:nvSpPr>
        <p:spPr>
          <a:xfrm>
            <a:off x="2827606" y="5729653"/>
            <a:ext cx="6520376" cy="916203"/>
          </a:xfrm>
          <a:prstGeom prst="rect">
            <a:avLst/>
          </a:prstGeom>
          <a:solidFill>
            <a:srgbClr val="DFE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0210;#147484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285"/>
  <p:tag name="KSO_WM_TAG_VERSION" val="1.0"/>
  <p:tag name="KSO_WM_UNIT_TYPE" val="l_h_i"/>
  <p:tag name="KSO_WM_UNIT_INDEX" val="1_4_1"/>
  <p:tag name="KSO_WM_UNIT_ID" val="diagram20188285_2*l_h_i*1_4_1"/>
  <p:tag name="KSO_WM_UNIT_LAYERLEVEL" val="1_1_1"/>
  <p:tag name="KSO_WM_BEAUTIFY_FLAG" val="#wm#"/>
  <p:tag name="KSO_WM_DIAGRAM_GROUP_CODE" val="l1-_x0001_"/>
  <p:tag name="KSO_WM_UNIT_PRESET_TEXT" val="04"/>
  <p:tag name="KSO_WM_UNIT_TEXT_FILL_FORE_SCHEMECOLOR_INDEX" val="8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285"/>
  <p:tag name="KSO_WM_TAG_VERSION" val="1.0"/>
  <p:tag name="KSO_WM_UNIT_TYPE" val="l_h_i"/>
  <p:tag name="KSO_WM_UNIT_INDEX" val="1_4_2"/>
  <p:tag name="KSO_WM_UNIT_ID" val="diagram20188285_2*l_h_i*1_4_2"/>
  <p:tag name="KSO_WM_UNIT_LAYERLEVEL" val="1_1_1"/>
  <p:tag name="KSO_WM_BEAUTIFY_FLAG" val="#wm#"/>
  <p:tag name="KSO_WM_DIAGRAM_GROUP_CODE" val="l1-_x0001_"/>
  <p:tag name="KSO_WM_UNIT_LINE_FORE_SCHEMECOLOR_INDEX" val="8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285"/>
  <p:tag name="KSO_WM_TAG_VERSION" val="1.0"/>
  <p:tag name="KSO_WM_UNIT_TYPE" val="l_h_a"/>
  <p:tag name="KSO_WM_UNIT_INDEX" val="1_4_1"/>
  <p:tag name="KSO_WM_UNIT_ID" val="diagram20188285_2*l_h_a*1_4_1"/>
  <p:tag name="KSO_WM_UNIT_LAYERLEVEL" val="1_1_1"/>
  <p:tag name="KSO_WM_UNIT_VALUE" val="7"/>
  <p:tag name="KSO_WM_UNIT_HIGHLIGHT" val="0"/>
  <p:tag name="KSO_WM_UNIT_COMPATIBLE" val="0"/>
  <p:tag name="KSO_WM_UNIT_CLEAR" val="0"/>
  <p:tag name="KSO_WM_BEAUTIFY_FLAG" val="#wm#"/>
  <p:tag name="KSO_WM_DIAGRAM_GROUP_CODE" val="l1-_x0001_"/>
  <p:tag name="KSO_WM_UNIT_PRESET_TEXT" val="标题文本预设"/>
  <p:tag name="KSO_WM_UNIT_TEXT_FILL_FORE_SCHEMECOLOR_INDEX" val="8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285"/>
  <p:tag name="KSO_WM_TAG_VERSION" val="1.0"/>
  <p:tag name="KSO_WM_UNIT_TYPE" val="l_h_i"/>
  <p:tag name="KSO_WM_UNIT_INDEX" val="1_5_1"/>
  <p:tag name="KSO_WM_UNIT_ID" val="diagram20188285_2*l_h_i*1_5_1"/>
  <p:tag name="KSO_WM_UNIT_LAYERLEVEL" val="1_1_1"/>
  <p:tag name="KSO_WM_BEAUTIFY_FLAG" val="#wm#"/>
  <p:tag name="KSO_WM_DIAGRAM_GROUP_CODE" val="l1-_x0001_"/>
  <p:tag name="KSO_WM_UNIT_PRESET_TEXT" val="05"/>
  <p:tag name="KSO_WM_UNIT_TEXT_FILL_FORE_SCHEMECOLOR_INDEX" val="9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285"/>
  <p:tag name="KSO_WM_TAG_VERSION" val="1.0"/>
  <p:tag name="KSO_WM_UNIT_TYPE" val="l_h_i"/>
  <p:tag name="KSO_WM_UNIT_INDEX" val="1_5_2"/>
  <p:tag name="KSO_WM_UNIT_ID" val="diagram20188285_2*l_h_i*1_5_2"/>
  <p:tag name="KSO_WM_UNIT_LAYERLEVEL" val="1_1_1"/>
  <p:tag name="KSO_WM_BEAUTIFY_FLAG" val="#wm#"/>
  <p:tag name="KSO_WM_DIAGRAM_GROUP_CODE" val="l1-_x0001_"/>
  <p:tag name="KSO_WM_UNIT_LINE_FORE_SCHEMECOLOR_INDEX" val="9"/>
  <p:tag name="KSO_WM_UNIT_LINE_FILL_TYP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285"/>
  <p:tag name="KSO_WM_TAG_VERSION" val="1.0"/>
  <p:tag name="KSO_WM_UNIT_TYPE" val="l_h_a"/>
  <p:tag name="KSO_WM_UNIT_INDEX" val="1_5_1"/>
  <p:tag name="KSO_WM_UNIT_ID" val="diagram20188285_2*l_h_a*1_5_1"/>
  <p:tag name="KSO_WM_UNIT_LAYERLEVEL" val="1_1_1"/>
  <p:tag name="KSO_WM_UNIT_VALUE" val="7"/>
  <p:tag name="KSO_WM_UNIT_HIGHLIGHT" val="0"/>
  <p:tag name="KSO_WM_UNIT_COMPATIBLE" val="0"/>
  <p:tag name="KSO_WM_UNIT_CLEAR" val="0"/>
  <p:tag name="KSO_WM_BEAUTIFY_FLAG" val="#wm#"/>
  <p:tag name="KSO_WM_DIAGRAM_GROUP_CODE" val="l1-_x0001_"/>
  <p:tag name="KSO_WM_UNIT_PRESET_TEXT" val="标题文本预设"/>
  <p:tag name="KSO_WM_UNIT_TEXT_FILL_FORE_SCHEMECOLOR_INDEX" val="9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0210;#147484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90210;#147484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9965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99965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TEMPLATE_CATEGORY" val="diagram"/>
  <p:tag name="KSO_WM_TEMPLATE_INDEX" val="20188285"/>
  <p:tag name="KSO_WM_UNIT_TYPE" val="h_a"/>
  <p:tag name="KSO_WM_UNIT_INDEX" val="1_1"/>
  <p:tag name="KSO_WM_UNIT_ID" val="diagram20188285_2*h_a*1_1"/>
  <p:tag name="KSO_WM_UNIT_LAYERLEVEL" val="1_1"/>
  <p:tag name="KSO_WM_UNIT_VALUE" val="2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目录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285"/>
  <p:tag name="KSO_WM_UNIT_TYPE" val="h_i"/>
  <p:tag name="KSO_WM_UNIT_INDEX" val="1_1"/>
  <p:tag name="KSO_WM_UNIT_ID" val="diagram20188285_2*h_i*1_1"/>
  <p:tag name="KSO_WM_UNIT_LAYERLEVEL" val="1_1"/>
  <p:tag name="KSO_WM_BEAUTIFY_FLAG" val="#wm#"/>
  <p:tag name="KSO_WM_TAG_VERSION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285"/>
  <p:tag name="KSO_WM_TAG_VERSION" val="1.0"/>
  <p:tag name="KSO_WM_UNIT_TYPE" val="l_h_i"/>
  <p:tag name="KSO_WM_UNIT_INDEX" val="1_1_1"/>
  <p:tag name="KSO_WM_UNIT_ID" val="diagram20188285_2*l_h_i*1_1_1"/>
  <p:tag name="KSO_WM_UNIT_LAYERLEVEL" val="1_1_1"/>
  <p:tag name="KSO_WM_BEAUTIFY_FLAG" val="#wm#"/>
  <p:tag name="KSO_WM_DIAGRAM_GROUP_CODE" val="l1-_x0001_"/>
  <p:tag name="KSO_WM_UNIT_PRESET_TEXT" val="01"/>
  <p:tag name="KSO_WM_UNIT_TEXT_FILL_FORE_SCHEMECOLOR_INDEX" val="5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285"/>
  <p:tag name="KSO_WM_TAG_VERSION" val="1.0"/>
  <p:tag name="KSO_WM_UNIT_TYPE" val="l_h_i"/>
  <p:tag name="KSO_WM_UNIT_INDEX" val="1_1_2"/>
  <p:tag name="KSO_WM_UNIT_ID" val="diagram20188285_2*l_h_i*1_1_2"/>
  <p:tag name="KSO_WM_UNIT_LAYERLEVEL" val="1_1_1"/>
  <p:tag name="KSO_WM_BEAUTIFY_FLAG" val="#wm#"/>
  <p:tag name="KSO_WM_DIAGRAM_GROUP_CODE" val="l1-_x0001_"/>
  <p:tag name="KSO_WM_UNIT_LINE_FORE_SCHEMECOLOR_INDEX" val="5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285"/>
  <p:tag name="KSO_WM_TAG_VERSION" val="1.0"/>
  <p:tag name="KSO_WM_UNIT_TYPE" val="l_h_a"/>
  <p:tag name="KSO_WM_UNIT_INDEX" val="1_1_1"/>
  <p:tag name="KSO_WM_UNIT_ID" val="diagram20188285_2*l_h_a*1_1_1"/>
  <p:tag name="KSO_WM_UNIT_LAYERLEVEL" val="1_1_1"/>
  <p:tag name="KSO_WM_UNIT_VALUE" val="7"/>
  <p:tag name="KSO_WM_UNIT_HIGHLIGHT" val="0"/>
  <p:tag name="KSO_WM_UNIT_COMPATIBLE" val="0"/>
  <p:tag name="KSO_WM_UNIT_CLEAR" val="0"/>
  <p:tag name="KSO_WM_BEAUTIFY_FLAG" val="#wm#"/>
  <p:tag name="KSO_WM_DIAGRAM_GROUP_CODE" val="l1-_x0001_"/>
  <p:tag name="KSO_WM_UNIT_PRESET_TEXT" val="标题文本预设"/>
  <p:tag name="KSO_WM_UNIT_TEXT_FILL_FORE_SCHEMECOLOR_INDEX" val="5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285"/>
  <p:tag name="KSO_WM_TAG_VERSION" val="1.0"/>
  <p:tag name="KSO_WM_UNIT_TYPE" val="l_h_i"/>
  <p:tag name="KSO_WM_UNIT_INDEX" val="1_3_1"/>
  <p:tag name="KSO_WM_UNIT_ID" val="diagram20188285_2*l_h_i*1_3_1"/>
  <p:tag name="KSO_WM_UNIT_LAYERLEVEL" val="1_1_1"/>
  <p:tag name="KSO_WM_BEAUTIFY_FLAG" val="#wm#"/>
  <p:tag name="KSO_WM_DIAGRAM_GROUP_CODE" val="l1-_x0001_"/>
  <p:tag name="KSO_WM_UNIT_PRESET_TEXT" val="03"/>
  <p:tag name="KSO_WM_UNIT_TEXT_FILL_FORE_SCHEMECOLOR_INDEX" val="7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285"/>
  <p:tag name="KSO_WM_TAG_VERSION" val="1.0"/>
  <p:tag name="KSO_WM_UNIT_TYPE" val="l_h_i"/>
  <p:tag name="KSO_WM_UNIT_INDEX" val="1_3_2"/>
  <p:tag name="KSO_WM_UNIT_ID" val="diagram20188285_2*l_h_i*1_3_2"/>
  <p:tag name="KSO_WM_UNIT_LAYERLEVEL" val="1_1_1"/>
  <p:tag name="KSO_WM_BEAUTIFY_FLAG" val="#wm#"/>
  <p:tag name="KSO_WM_DIAGRAM_GROUP_CODE" val="l1-_x0001_"/>
  <p:tag name="KSO_WM_UNIT_LINE_FORE_SCHEMECOLOR_INDEX" val="7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8285"/>
  <p:tag name="KSO_WM_TAG_VERSION" val="1.0"/>
  <p:tag name="KSO_WM_UNIT_TYPE" val="l_h_a"/>
  <p:tag name="KSO_WM_UNIT_INDEX" val="1_3_1"/>
  <p:tag name="KSO_WM_UNIT_ID" val="diagram20188285_2*l_h_a*1_3_1"/>
  <p:tag name="KSO_WM_UNIT_LAYERLEVEL" val="1_1_1"/>
  <p:tag name="KSO_WM_UNIT_VALUE" val="7"/>
  <p:tag name="KSO_WM_UNIT_HIGHLIGHT" val="0"/>
  <p:tag name="KSO_WM_UNIT_COMPATIBLE" val="0"/>
  <p:tag name="KSO_WM_UNIT_CLEAR" val="0"/>
  <p:tag name="KSO_WM_BEAUTIFY_FLAG" val="#wm#"/>
  <p:tag name="KSO_WM_DIAGRAM_GROUP_CODE" val="l1-_x0001_"/>
  <p:tag name="KSO_WM_UNIT_PRESET_TEXT" val="标题文本预设"/>
  <p:tag name="KSO_WM_UNIT_TEXT_FILL_FORE_SCHEMECOLOR_INDEX" val="7"/>
  <p:tag name="KSO_WM_UNIT_TEXT_FILL_TYPE" val="1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演示文稿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演示文稿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MASS_presentation</Template>
  <TotalTime>1244</TotalTime>
  <Words>908</Words>
  <Application>Microsoft Office PowerPoint</Application>
  <PresentationFormat>宽屏</PresentationFormat>
  <Paragraphs>140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NimbusRomNo9L-Regu</vt:lpstr>
      <vt:lpstr>等线</vt:lpstr>
      <vt:lpstr>等线 Light</vt:lpstr>
      <vt:lpstr>黑体</vt:lpstr>
      <vt:lpstr>微软雅黑</vt:lpstr>
      <vt:lpstr>Arial</vt:lpstr>
      <vt:lpstr>Arial Bold</vt:lpstr>
      <vt:lpstr>Calibri</vt:lpstr>
      <vt:lpstr>Calibri Light</vt:lpstr>
      <vt:lpstr>Times New Roman</vt:lpstr>
      <vt:lpstr>Wingdings</vt:lpstr>
      <vt:lpstr>Wingdings 2</vt:lpstr>
      <vt:lpstr>HDOfficeLightV0</vt:lpstr>
      <vt:lpstr>演示文稿22</vt:lpstr>
      <vt:lpstr>1_Office 主题​​</vt:lpstr>
      <vt:lpstr>1_演示文稿22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Learning for Low-Latency Video Analytics: Query Scheduling and Resource Allocation</dc:title>
  <dc:creator>carlwang</dc:creator>
  <cp:lastModifiedBy>王carl</cp:lastModifiedBy>
  <cp:revision>1315</cp:revision>
  <dcterms:created xsi:type="dcterms:W3CDTF">2024-05-22T07:09:14Z</dcterms:created>
  <dcterms:modified xsi:type="dcterms:W3CDTF">2024-06-23T14:18:23Z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07E55BC3EB98646A64985C6514747041_43</vt:lpwstr>
  </property>
  <property fmtid="{D5CDD505-2E9C-101B-9397-08002B2CF9AE}" pid="3" name="KSOProductBuildVer">
    <vt:lpwstr>2052-6.5.0.8619</vt:lpwstr>
  </property>
</Properties>
</file>