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73" r:id="rId5"/>
    <p:sldId id="275" r:id="rId6"/>
    <p:sldId id="281" r:id="rId7"/>
    <p:sldId id="282" r:id="rId8"/>
    <p:sldId id="279" r:id="rId9"/>
    <p:sldId id="274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B2A5B5-A77E-44AB-8B6A-BD582B6A1A66}" v="972" dt="2025-04-15T20:44:36.3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2"/>
    <p:restoredTop sz="96327"/>
  </p:normalViewPr>
  <p:slideViewPr>
    <p:cSldViewPr snapToGrid="0">
      <p:cViewPr varScale="1">
        <p:scale>
          <a:sx n="120" d="100"/>
          <a:sy n="120" d="100"/>
        </p:scale>
        <p:origin x="132" y="168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33718D35-8899-4D72-B2F6-81C9994431F3}" type="datetime1">
              <a:rPr lang="ru-RU" smtClean="0"/>
              <a:t>15.04.2025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6482836-E43C-41FF-A11B-3D8AB6E68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7E6C6CCF-08D6-46BC-A143-476DA6249026}" type="datetime1">
              <a:rPr lang="ru-RU" smtClean="0"/>
              <a:t>15.04.2025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CDE012-9E2E-4477-8B5C-4E7D4E9BCBA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5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453062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6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52966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7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48547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11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856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rtlCol="0" anchor="t">
            <a:normAutofit/>
          </a:bodyPr>
          <a:lstStyle>
            <a:lvl1pPr algn="l">
              <a:lnSpc>
                <a:spcPct val="80000"/>
              </a:lnSpc>
              <a:defRPr lang="ru-RU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 rtlCol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ru-RU"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Текст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Текст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20" name="Текст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rtlCol="0" anchor="t"/>
          <a:lstStyle>
            <a:lvl1pPr>
              <a:lnSpc>
                <a:spcPct val="80000"/>
              </a:lnSpc>
              <a:defRPr lang="ru-RU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Текст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lang="ru-RU" sz="2200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lang="ru-RU"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lang="ru-RU" sz="1600" i="1"/>
            </a:lvl2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rtlCol="0" anchor="b"/>
          <a:lstStyle>
            <a:lvl1pPr>
              <a:defRPr lang="ru-RU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 rtlCol="0"/>
          <a:lstStyle>
            <a:lvl1pPr marL="0" indent="0">
              <a:buNone/>
              <a:defRPr lang="ru-RU" sz="2400">
                <a:solidFill>
                  <a:schemeClr val="bg1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столбца (темные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столбца (светлые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(темная полоса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>
                <a:solidFill>
                  <a:schemeClr val="accent5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accent5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accent5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слева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0">
              <a:solidFill>
                <a:schemeClr val="bg2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 rtlCol="0"/>
          <a:lstStyle>
            <a:lvl1pPr>
              <a:lnSpc>
                <a:spcPct val="100000"/>
              </a:lnSpc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Текст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прав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права (темные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ru-RU" sz="5000">
                <a:solidFill>
                  <a:schemeClr val="accent4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accent5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accent5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7329512" cy="2387600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r>
              <a:rPr lang="ru-RU" dirty="0">
                <a:cs typeface="Arial"/>
              </a:rPr>
              <a:t> </a:t>
            </a:r>
            <a:br>
              <a:rPr lang="ru-RU" dirty="0">
                <a:cs typeface="Arial"/>
              </a:rPr>
            </a:br>
            <a:r>
              <a:rPr lang="ru-RU" dirty="0">
                <a:cs typeface="Arial"/>
              </a:rPr>
              <a:t> </a:t>
            </a:r>
            <a:r>
              <a:rPr lang="ru-RU" sz="5400" dirty="0" err="1">
                <a:cs typeface="Arial"/>
              </a:rPr>
              <a:t>Tax</a:t>
            </a:r>
            <a:r>
              <a:rPr lang="ru-RU" sz="5400" dirty="0">
                <a:cs typeface="Arial"/>
              </a:rPr>
              <a:t> </a:t>
            </a:r>
            <a:r>
              <a:rPr lang="ru-RU" sz="5400" dirty="0" err="1">
                <a:cs typeface="Arial"/>
              </a:rPr>
              <a:t>filling</a:t>
            </a:r>
            <a:r>
              <a:rPr lang="ru-RU" sz="5400" dirty="0">
                <a:cs typeface="Arial"/>
              </a:rPr>
              <a:t> </a:t>
            </a:r>
            <a:r>
              <a:rPr lang="ru-RU" sz="5400" dirty="0" err="1">
                <a:cs typeface="Arial"/>
              </a:rPr>
              <a:t>system</a:t>
            </a:r>
            <a:endParaRPr lang="ru-RU" sz="5400" dirty="0">
              <a:cs typeface="Arial"/>
            </a:endParaRPr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1685797"/>
          </a:xfrm>
          <a:ln>
            <a:solidFill>
              <a:srgbClr val="0070C0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r>
              <a:rPr lang="ru-RU" dirty="0" err="1">
                <a:cs typeface="Arial"/>
              </a:rPr>
              <a:t>Osmonbaev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Aibek</a:t>
            </a:r>
            <a:r>
              <a:rPr lang="ru-RU" dirty="0">
                <a:cs typeface="Arial"/>
              </a:rPr>
              <a:t> EEAIR24</a:t>
            </a:r>
            <a:endParaRPr lang="ru-RU" dirty="0" err="1">
              <a:cs typeface="Arial"/>
            </a:endParaRPr>
          </a:p>
          <a:p>
            <a:endParaRPr lang="ru-RU" dirty="0">
              <a:cs typeface="Arial"/>
            </a:endParaRPr>
          </a:p>
          <a:p>
            <a:endParaRPr lang="ru-RU" dirty="0">
              <a:cs typeface="Arial"/>
            </a:endParaRPr>
          </a:p>
          <a:p>
            <a:r>
              <a:rPr lang="ru-RU" dirty="0">
                <a:cs typeface="Arial"/>
              </a:rPr>
              <a:t>https://github.com/Targer679/TaxSystem_CourseProject</a:t>
            </a: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3" y="1463040"/>
            <a:ext cx="8757169" cy="704088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>
                <a:cs typeface="Arial"/>
              </a:rPr>
              <a:t>Project </a:t>
            </a:r>
            <a:r>
              <a:rPr lang="ru-RU" dirty="0" err="1">
                <a:cs typeface="Arial"/>
              </a:rPr>
              <a:t>goals</a:t>
            </a:r>
            <a:r>
              <a:rPr lang="ru-RU" dirty="0">
                <a:cs typeface="Arial"/>
              </a:rPr>
              <a:t>: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315817" cy="2743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marL="342900" indent="-342900">
              <a:buChar char="•"/>
            </a:pPr>
            <a:r>
              <a:rPr lang="ru-RU" sz="3200" dirty="0" err="1">
                <a:cs typeface="Arial"/>
              </a:rPr>
              <a:t>Learn</a:t>
            </a:r>
            <a:r>
              <a:rPr lang="ru-RU" sz="3200" dirty="0">
                <a:cs typeface="Arial"/>
              </a:rPr>
              <a:t> </a:t>
            </a:r>
            <a:r>
              <a:rPr lang="ru-RU" sz="3200" dirty="0" err="1">
                <a:cs typeface="Arial"/>
              </a:rPr>
              <a:t>how</a:t>
            </a:r>
            <a:r>
              <a:rPr lang="ru-RU" sz="3200" dirty="0">
                <a:cs typeface="Arial"/>
              </a:rPr>
              <a:t> </a:t>
            </a:r>
            <a:r>
              <a:rPr lang="ru-RU" sz="3200" dirty="0" err="1">
                <a:cs typeface="Arial"/>
              </a:rPr>
              <a:t>to</a:t>
            </a:r>
            <a:r>
              <a:rPr lang="ru-RU" sz="3200" dirty="0">
                <a:cs typeface="Arial"/>
              </a:rPr>
              <a:t> </a:t>
            </a:r>
            <a:r>
              <a:rPr lang="ru-RU" sz="3200" dirty="0" err="1">
                <a:cs typeface="Arial"/>
              </a:rPr>
              <a:t>store</a:t>
            </a:r>
            <a:r>
              <a:rPr lang="ru-RU" sz="3200" dirty="0">
                <a:cs typeface="Arial"/>
              </a:rPr>
              <a:t> </a:t>
            </a:r>
            <a:r>
              <a:rPr lang="ru-RU" sz="3200" dirty="0" err="1">
                <a:cs typeface="Arial"/>
              </a:rPr>
              <a:t>data</a:t>
            </a:r>
            <a:r>
              <a:rPr lang="ru-RU" sz="3200" dirty="0">
                <a:cs typeface="Arial"/>
              </a:rPr>
              <a:t> </a:t>
            </a:r>
            <a:r>
              <a:rPr lang="ru-RU" sz="3200" dirty="0" err="1">
                <a:cs typeface="Arial"/>
              </a:rPr>
              <a:t>in</a:t>
            </a:r>
            <a:r>
              <a:rPr lang="ru-RU" sz="3200" dirty="0">
                <a:cs typeface="Arial"/>
              </a:rPr>
              <a:t> </a:t>
            </a:r>
            <a:r>
              <a:rPr lang="ru-RU" sz="3200" dirty="0" err="1">
                <a:cs typeface="Arial"/>
              </a:rPr>
              <a:t>files</a:t>
            </a:r>
            <a:endParaRPr lang="ru-RU" sz="3200">
              <a:cs typeface="Arial"/>
            </a:endParaRPr>
          </a:p>
          <a:p>
            <a:pPr marL="342900" indent="-342900">
              <a:buChar char="•"/>
            </a:pPr>
            <a:r>
              <a:rPr lang="ru-RU" sz="3200" err="1">
                <a:cs typeface="Arial"/>
              </a:rPr>
              <a:t>Learn</a:t>
            </a:r>
            <a:r>
              <a:rPr lang="ru-RU" sz="3200" dirty="0">
                <a:cs typeface="Arial"/>
              </a:rPr>
              <a:t> </a:t>
            </a:r>
            <a:r>
              <a:rPr lang="ru-RU" sz="3200" err="1">
                <a:cs typeface="Arial"/>
              </a:rPr>
              <a:t>to</a:t>
            </a:r>
            <a:r>
              <a:rPr lang="ru-RU" sz="3200" dirty="0">
                <a:cs typeface="Arial"/>
              </a:rPr>
              <a:t> </a:t>
            </a:r>
            <a:r>
              <a:rPr lang="ru-RU" sz="3200" err="1">
                <a:cs typeface="Arial"/>
              </a:rPr>
              <a:t>effieciently</a:t>
            </a:r>
            <a:r>
              <a:rPr lang="ru-RU" sz="3200" dirty="0">
                <a:cs typeface="Arial"/>
              </a:rPr>
              <a:t> </a:t>
            </a:r>
            <a:r>
              <a:rPr lang="ru-RU" sz="3200" err="1">
                <a:cs typeface="Arial"/>
              </a:rPr>
              <a:t>implement</a:t>
            </a:r>
            <a:r>
              <a:rPr lang="ru-RU" sz="3200" dirty="0">
                <a:cs typeface="Arial"/>
              </a:rPr>
              <a:t> </a:t>
            </a:r>
            <a:r>
              <a:rPr lang="ru-RU" sz="3200" err="1">
                <a:cs typeface="Arial"/>
              </a:rPr>
              <a:t>classes</a:t>
            </a:r>
            <a:r>
              <a:rPr lang="ru-RU" sz="3200" dirty="0">
                <a:cs typeface="Arial"/>
              </a:rPr>
              <a:t>, </a:t>
            </a:r>
            <a:r>
              <a:rPr lang="ru-RU" sz="3200" err="1">
                <a:cs typeface="Arial"/>
              </a:rPr>
              <a:t>modules</a:t>
            </a:r>
            <a:r>
              <a:rPr lang="ru-RU" sz="3200" dirty="0">
                <a:cs typeface="Arial"/>
              </a:rPr>
              <a:t>, </a:t>
            </a:r>
            <a:r>
              <a:rPr lang="ru-RU" sz="3200" err="1">
                <a:cs typeface="Arial"/>
              </a:rPr>
              <a:t>methods</a:t>
            </a:r>
            <a:r>
              <a:rPr lang="ru-RU" sz="3200" dirty="0">
                <a:cs typeface="Arial"/>
              </a:rPr>
              <a:t> </a:t>
            </a:r>
            <a:r>
              <a:rPr lang="ru-RU" sz="3200" err="1">
                <a:cs typeface="Arial"/>
              </a:rPr>
              <a:t>etc</a:t>
            </a:r>
            <a:r>
              <a:rPr lang="ru-RU" sz="3200" dirty="0">
                <a:cs typeface="Arial"/>
              </a:rPr>
              <a:t>. </a:t>
            </a:r>
            <a:r>
              <a:rPr lang="ru-RU" sz="3200" err="1">
                <a:cs typeface="Arial"/>
              </a:rPr>
              <a:t>Especially</a:t>
            </a:r>
            <a:r>
              <a:rPr lang="ru-RU" sz="3200" dirty="0">
                <a:cs typeface="Arial"/>
              </a:rPr>
              <a:t> CRUD </a:t>
            </a:r>
            <a:r>
              <a:rPr lang="ru-RU" sz="3200" err="1">
                <a:cs typeface="Arial"/>
              </a:rPr>
              <a:t>methods</a:t>
            </a:r>
            <a:endParaRPr lang="ru-RU" sz="3200">
              <a:cs typeface="Arial"/>
            </a:endParaRPr>
          </a:p>
          <a:p>
            <a:pPr marL="342900" indent="-342900">
              <a:buChar char="•"/>
            </a:pPr>
            <a:r>
              <a:rPr lang="ru-RU" sz="3200" dirty="0">
                <a:cs typeface="Arial"/>
              </a:rPr>
              <a:t>Get </a:t>
            </a:r>
            <a:r>
              <a:rPr lang="ru-RU" sz="3200" err="1">
                <a:cs typeface="Arial"/>
              </a:rPr>
              <a:t>an</a:t>
            </a:r>
            <a:r>
              <a:rPr lang="ru-RU" sz="3200" dirty="0">
                <a:cs typeface="Arial"/>
              </a:rPr>
              <a:t> </a:t>
            </a:r>
            <a:r>
              <a:rPr lang="ru-RU" sz="3200" err="1">
                <a:cs typeface="Arial"/>
              </a:rPr>
              <a:t>experience</a:t>
            </a:r>
            <a:r>
              <a:rPr lang="ru-RU" sz="3200" dirty="0">
                <a:cs typeface="Arial"/>
              </a:rPr>
              <a:t> </a:t>
            </a:r>
            <a:r>
              <a:rPr lang="ru-RU" sz="3200" err="1">
                <a:cs typeface="Arial"/>
              </a:rPr>
              <a:t>on</a:t>
            </a:r>
            <a:r>
              <a:rPr lang="ru-RU" sz="3200" dirty="0">
                <a:cs typeface="Arial"/>
              </a:rPr>
              <a:t> </a:t>
            </a:r>
            <a:r>
              <a:rPr lang="ru-RU" sz="3200" err="1">
                <a:cs typeface="Arial"/>
              </a:rPr>
              <a:t>working</a:t>
            </a:r>
            <a:r>
              <a:rPr lang="ru-RU" sz="3200" dirty="0">
                <a:cs typeface="Arial"/>
              </a:rPr>
              <a:t> </a:t>
            </a:r>
            <a:r>
              <a:rPr lang="ru-RU" sz="3200" err="1">
                <a:cs typeface="Arial"/>
              </a:rPr>
              <a:t>on</a:t>
            </a:r>
            <a:r>
              <a:rPr lang="ru-RU" sz="3200" dirty="0">
                <a:cs typeface="Arial"/>
              </a:rPr>
              <a:t> a </a:t>
            </a:r>
            <a:r>
              <a:rPr lang="ru-RU" sz="3200" err="1">
                <a:cs typeface="Arial"/>
              </a:rPr>
              <a:t>bigger</a:t>
            </a:r>
            <a:r>
              <a:rPr lang="ru-RU" sz="3200" dirty="0">
                <a:cs typeface="Arial"/>
              </a:rPr>
              <a:t> </a:t>
            </a:r>
            <a:r>
              <a:rPr lang="ru-RU" sz="3200" err="1">
                <a:cs typeface="Arial"/>
              </a:rPr>
              <a:t>projects</a:t>
            </a:r>
            <a:endParaRPr lang="ru-RU" sz="3200">
              <a:cs typeface="Arial"/>
            </a:endParaRPr>
          </a:p>
          <a:p>
            <a:pPr marL="342900" indent="-342900">
              <a:buChar char="•"/>
            </a:pPr>
            <a:endParaRPr lang="ru-RU" sz="3200" dirty="0">
              <a:cs typeface="Arial"/>
            </a:endParaRPr>
          </a:p>
          <a:p>
            <a:endParaRPr lang="ru-RU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 err="1"/>
              <a:t>About</a:t>
            </a:r>
            <a:r>
              <a:rPr lang="ru-RU" dirty="0"/>
              <a:t> </a:t>
            </a:r>
            <a:r>
              <a:rPr lang="ru-RU" dirty="0" err="1"/>
              <a:t>project</a:t>
            </a:r>
            <a:br>
              <a:rPr lang="ru-RU" dirty="0"/>
            </a:br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411233" cy="2743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1346" y="3446694"/>
            <a:ext cx="10914739" cy="3250464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r>
              <a:rPr lang="ru-RU" sz="4000" dirty="0">
                <a:cs typeface="Arial"/>
              </a:rPr>
              <a:t>The </a:t>
            </a:r>
            <a:r>
              <a:rPr lang="ru-RU" sz="4000" err="1">
                <a:cs typeface="Arial"/>
              </a:rPr>
              <a:t>project</a:t>
            </a:r>
            <a:r>
              <a:rPr lang="ru-RU" sz="4000" dirty="0">
                <a:cs typeface="Arial"/>
              </a:rPr>
              <a:t> I </a:t>
            </a:r>
            <a:r>
              <a:rPr lang="ru-RU" sz="4000" err="1">
                <a:cs typeface="Arial"/>
              </a:rPr>
              <a:t>made</a:t>
            </a:r>
            <a:r>
              <a:rPr lang="ru-RU" sz="4000" dirty="0">
                <a:cs typeface="Arial"/>
              </a:rPr>
              <a:t> </a:t>
            </a:r>
            <a:r>
              <a:rPr lang="ru-RU" sz="4000" err="1">
                <a:cs typeface="Arial"/>
              </a:rPr>
              <a:t>is</a:t>
            </a:r>
            <a:r>
              <a:rPr lang="ru-RU" sz="4000" dirty="0">
                <a:cs typeface="Arial"/>
              </a:rPr>
              <a:t> </a:t>
            </a:r>
            <a:r>
              <a:rPr lang="ru-RU" sz="4000" err="1">
                <a:cs typeface="Arial"/>
              </a:rPr>
              <a:t>basically</a:t>
            </a:r>
            <a:r>
              <a:rPr lang="ru-RU" sz="4000" dirty="0">
                <a:cs typeface="Arial"/>
              </a:rPr>
              <a:t> </a:t>
            </a:r>
            <a:r>
              <a:rPr lang="ru-RU" sz="4000" err="1">
                <a:cs typeface="Arial"/>
              </a:rPr>
              <a:t>tax</a:t>
            </a:r>
            <a:r>
              <a:rPr lang="ru-RU" sz="4000" dirty="0">
                <a:cs typeface="Arial"/>
              </a:rPr>
              <a:t> </a:t>
            </a:r>
            <a:r>
              <a:rPr lang="ru-RU" sz="4000" err="1">
                <a:cs typeface="Arial"/>
              </a:rPr>
              <a:t>managing</a:t>
            </a:r>
            <a:r>
              <a:rPr lang="ru-RU" sz="4000" dirty="0">
                <a:cs typeface="Arial"/>
              </a:rPr>
              <a:t> </a:t>
            </a:r>
            <a:r>
              <a:rPr lang="ru-RU" sz="4000" err="1">
                <a:cs typeface="Arial"/>
              </a:rPr>
              <a:t>system</a:t>
            </a:r>
            <a:r>
              <a:rPr lang="ru-RU" sz="4000" dirty="0">
                <a:cs typeface="Arial"/>
              </a:rPr>
              <a:t> </a:t>
            </a:r>
            <a:r>
              <a:rPr lang="ru-RU" sz="4000" err="1">
                <a:cs typeface="Arial"/>
              </a:rPr>
              <a:t>it</a:t>
            </a:r>
            <a:r>
              <a:rPr lang="ru-RU" sz="4000" dirty="0">
                <a:cs typeface="Arial"/>
              </a:rPr>
              <a:t> </a:t>
            </a:r>
            <a:r>
              <a:rPr lang="ru-RU" sz="4000" err="1">
                <a:cs typeface="Arial"/>
              </a:rPr>
              <a:t>allows</a:t>
            </a:r>
            <a:r>
              <a:rPr lang="ru-RU" sz="4000" dirty="0">
                <a:cs typeface="Arial"/>
              </a:rPr>
              <a:t> </a:t>
            </a:r>
            <a:r>
              <a:rPr lang="ru-RU" sz="4000" err="1">
                <a:cs typeface="Arial"/>
              </a:rPr>
              <a:t>you</a:t>
            </a:r>
            <a:r>
              <a:rPr lang="ru-RU" sz="4000" dirty="0">
                <a:cs typeface="Arial"/>
              </a:rPr>
              <a:t> </a:t>
            </a:r>
            <a:r>
              <a:rPr lang="ru-RU" sz="4000" err="1">
                <a:cs typeface="Arial"/>
              </a:rPr>
              <a:t>to</a:t>
            </a:r>
            <a:r>
              <a:rPr lang="ru-RU" sz="4000" dirty="0">
                <a:cs typeface="Arial"/>
              </a:rPr>
              <a:t> </a:t>
            </a:r>
            <a:r>
              <a:rPr lang="ru-RU" sz="4000" err="1">
                <a:cs typeface="Arial"/>
              </a:rPr>
              <a:t>track</a:t>
            </a:r>
            <a:r>
              <a:rPr lang="ru-RU" sz="4000" dirty="0">
                <a:cs typeface="Arial"/>
              </a:rPr>
              <a:t> </a:t>
            </a:r>
            <a:r>
              <a:rPr lang="ru-RU" sz="4000" err="1">
                <a:cs typeface="Arial"/>
              </a:rPr>
              <a:t>tax</a:t>
            </a:r>
            <a:r>
              <a:rPr lang="ru-RU" sz="4000" dirty="0">
                <a:cs typeface="Arial"/>
              </a:rPr>
              <a:t> </a:t>
            </a:r>
            <a:r>
              <a:rPr lang="ru-RU" sz="4000" err="1">
                <a:cs typeface="Arial"/>
              </a:rPr>
              <a:t>payments</a:t>
            </a:r>
            <a:r>
              <a:rPr lang="ru-RU" sz="4000" dirty="0">
                <a:cs typeface="Arial"/>
              </a:rPr>
              <a:t>, </a:t>
            </a:r>
            <a:r>
              <a:rPr lang="ru-RU" sz="4000" err="1">
                <a:cs typeface="Arial"/>
              </a:rPr>
              <a:t>delete</a:t>
            </a:r>
            <a:r>
              <a:rPr lang="ru-RU" sz="4000" dirty="0">
                <a:cs typeface="Arial"/>
              </a:rPr>
              <a:t>, </a:t>
            </a:r>
            <a:r>
              <a:rPr lang="ru-RU" sz="4000" err="1">
                <a:cs typeface="Arial"/>
              </a:rPr>
              <a:t>update</a:t>
            </a:r>
            <a:r>
              <a:rPr lang="ru-RU" sz="4000" dirty="0">
                <a:cs typeface="Arial"/>
              </a:rPr>
              <a:t>, </a:t>
            </a:r>
            <a:r>
              <a:rPr lang="ru-RU" sz="4000" err="1">
                <a:cs typeface="Arial"/>
              </a:rPr>
              <a:t>add</a:t>
            </a:r>
            <a:r>
              <a:rPr lang="ru-RU" sz="4000" dirty="0">
                <a:cs typeface="Arial"/>
              </a:rPr>
              <a:t>, </a:t>
            </a:r>
            <a:r>
              <a:rPr lang="ru-RU" sz="4000" err="1">
                <a:cs typeface="Arial"/>
              </a:rPr>
              <a:t>get</a:t>
            </a:r>
            <a:r>
              <a:rPr lang="ru-RU" sz="4000" dirty="0">
                <a:cs typeface="Arial"/>
              </a:rPr>
              <a:t> </a:t>
            </a:r>
            <a:r>
              <a:rPr lang="ru-RU" sz="4000" err="1">
                <a:cs typeface="Arial"/>
              </a:rPr>
              <a:t>information</a:t>
            </a:r>
            <a:r>
              <a:rPr lang="ru-RU" sz="4000" dirty="0">
                <a:cs typeface="Arial"/>
              </a:rPr>
              <a:t> </a:t>
            </a:r>
            <a:r>
              <a:rPr lang="ru-RU" sz="4000" err="1">
                <a:cs typeface="Arial"/>
              </a:rPr>
              <a:t>on</a:t>
            </a:r>
            <a:r>
              <a:rPr lang="ru-RU" sz="4000" dirty="0">
                <a:cs typeface="Arial"/>
              </a:rPr>
              <a:t> </a:t>
            </a:r>
            <a:r>
              <a:rPr lang="ru-RU" sz="4000" err="1">
                <a:cs typeface="Arial"/>
              </a:rPr>
              <a:t>different</a:t>
            </a:r>
            <a:r>
              <a:rPr lang="ru-RU" sz="4000" dirty="0">
                <a:cs typeface="Arial"/>
              </a:rPr>
              <a:t> </a:t>
            </a:r>
            <a:r>
              <a:rPr lang="ru-RU" sz="4000" err="1">
                <a:cs typeface="Arial"/>
              </a:rPr>
              <a:t>users</a:t>
            </a:r>
            <a:r>
              <a:rPr lang="ru-RU" sz="4000" dirty="0">
                <a:cs typeface="Arial"/>
              </a:rPr>
              <a:t> </a:t>
            </a:r>
            <a:r>
              <a:rPr lang="ru-RU" sz="4000" err="1">
                <a:cs typeface="Arial"/>
              </a:rPr>
              <a:t>through</a:t>
            </a:r>
            <a:r>
              <a:rPr lang="ru-RU" sz="4000" dirty="0">
                <a:cs typeface="Arial"/>
              </a:rPr>
              <a:t> </a:t>
            </a:r>
            <a:r>
              <a:rPr lang="ru-RU" sz="4000" err="1">
                <a:cs typeface="Arial"/>
              </a:rPr>
              <a:t>console</a:t>
            </a:r>
            <a:r>
              <a:rPr lang="ru-RU" sz="4000" dirty="0">
                <a:cs typeface="Arial"/>
              </a:rPr>
              <a:t>.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3" y="1463040"/>
            <a:ext cx="8184675" cy="704088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>
                <a:cs typeface="Arial"/>
              </a:rPr>
              <a:t>Data </a:t>
            </a:r>
            <a:r>
              <a:rPr lang="ru-RU" dirty="0" err="1">
                <a:cs typeface="Arial"/>
              </a:rPr>
              <a:t>storages</a:t>
            </a:r>
            <a:r>
              <a:rPr lang="ru-RU" dirty="0">
                <a:cs typeface="Arial"/>
              </a:rPr>
              <a:t>: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E9C9137C-4C2A-3985-8399-B6159A8C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284012" cy="2743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t>4</a:t>
            </a:fld>
            <a:endParaRPr lang="ru-RU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34D7D386-7AB9-563F-CB3D-DD3F8D02D7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2830068"/>
            <a:ext cx="8453303" cy="2901426"/>
          </a:xfrm>
        </p:spPr>
        <p:txBody>
          <a:bodyPr vert="horz" lIns="91440" tIns="45720" rIns="91440" bIns="45720" numCol="2" spcCol="91440" rtlCol="0" anchor="t">
            <a:noAutofit/>
          </a:bodyPr>
          <a:lstStyle/>
          <a:p>
            <a:pPr marL="283210" indent="-283210"/>
            <a:r>
              <a:rPr lang="ru-RU" sz="2400" err="1">
                <a:cs typeface="Arial"/>
              </a:rPr>
              <a:t>taxpayers.json</a:t>
            </a:r>
            <a:r>
              <a:rPr lang="ru-RU" sz="2400" dirty="0">
                <a:cs typeface="Arial"/>
              </a:rPr>
              <a:t> - </a:t>
            </a:r>
            <a:r>
              <a:rPr lang="ru-RU" sz="2400" err="1">
                <a:cs typeface="Arial"/>
              </a:rPr>
              <a:t>for</a:t>
            </a:r>
            <a:r>
              <a:rPr lang="ru-RU" sz="2400" dirty="0">
                <a:cs typeface="Arial"/>
              </a:rPr>
              <a:t> </a:t>
            </a:r>
            <a:r>
              <a:rPr lang="ru-RU" sz="2400" err="1">
                <a:cs typeface="Arial"/>
              </a:rPr>
              <a:t>taxpayers's</a:t>
            </a:r>
            <a:r>
              <a:rPr lang="ru-RU" sz="2400" dirty="0">
                <a:cs typeface="Arial"/>
              </a:rPr>
              <a:t> </a:t>
            </a:r>
            <a:r>
              <a:rPr lang="ru-RU" sz="2400" err="1">
                <a:cs typeface="Arial"/>
              </a:rPr>
              <a:t>data</a:t>
            </a:r>
            <a:r>
              <a:rPr lang="ru-RU" sz="2400" dirty="0">
                <a:cs typeface="Arial"/>
              </a:rPr>
              <a:t> </a:t>
            </a:r>
            <a:r>
              <a:rPr lang="ru-RU" sz="2400" err="1">
                <a:cs typeface="Arial"/>
              </a:rPr>
              <a:t>storing</a:t>
            </a:r>
            <a:endParaRPr lang="ru-RU" sz="2400">
              <a:cs typeface="Arial"/>
            </a:endParaRPr>
          </a:p>
          <a:p>
            <a:pPr marL="0" indent="0">
              <a:buNone/>
            </a:pPr>
            <a:r>
              <a:rPr lang="ru-RU" sz="2400" dirty="0">
                <a:cs typeface="Arial"/>
              </a:rPr>
              <a:t>It </a:t>
            </a:r>
            <a:r>
              <a:rPr lang="ru-RU" sz="2400" err="1">
                <a:cs typeface="Arial"/>
              </a:rPr>
              <a:t>stores</a:t>
            </a:r>
            <a:r>
              <a:rPr lang="ru-RU" sz="2400" dirty="0">
                <a:cs typeface="Arial"/>
              </a:rPr>
              <a:t> </a:t>
            </a:r>
            <a:r>
              <a:rPr lang="ru-RU" sz="2400" err="1">
                <a:cs typeface="Arial"/>
              </a:rPr>
              <a:t>id</a:t>
            </a:r>
            <a:r>
              <a:rPr lang="ru-RU" sz="2400" dirty="0">
                <a:cs typeface="Arial"/>
              </a:rPr>
              <a:t>, </a:t>
            </a:r>
            <a:r>
              <a:rPr lang="ru-RU" sz="2400" err="1">
                <a:cs typeface="Arial"/>
              </a:rPr>
              <a:t>name</a:t>
            </a:r>
            <a:r>
              <a:rPr lang="ru-RU" sz="2400" dirty="0">
                <a:cs typeface="Arial"/>
              </a:rPr>
              <a:t>, </a:t>
            </a:r>
            <a:r>
              <a:rPr lang="ru-RU" sz="2400" err="1">
                <a:cs typeface="Arial"/>
              </a:rPr>
              <a:t>income</a:t>
            </a:r>
            <a:r>
              <a:rPr lang="ru-RU" sz="2400" dirty="0">
                <a:cs typeface="Arial"/>
              </a:rPr>
              <a:t>, </a:t>
            </a:r>
            <a:r>
              <a:rPr lang="ru-RU" sz="2400" err="1">
                <a:cs typeface="Arial"/>
              </a:rPr>
              <a:t>tax</a:t>
            </a:r>
            <a:r>
              <a:rPr lang="ru-RU" sz="2400" dirty="0">
                <a:cs typeface="Arial"/>
              </a:rPr>
              <a:t> %, </a:t>
            </a:r>
            <a:r>
              <a:rPr lang="ru-RU" sz="2400" err="1">
                <a:cs typeface="Arial"/>
              </a:rPr>
              <a:t>paid</a:t>
            </a:r>
            <a:r>
              <a:rPr lang="ru-RU" sz="2400" dirty="0">
                <a:cs typeface="Arial"/>
              </a:rPr>
              <a:t> </a:t>
            </a:r>
            <a:r>
              <a:rPr lang="ru-RU" sz="2400" err="1">
                <a:cs typeface="Arial"/>
              </a:rPr>
              <a:t>tax</a:t>
            </a:r>
            <a:r>
              <a:rPr lang="ru-RU" sz="2400" dirty="0">
                <a:cs typeface="Arial"/>
              </a:rPr>
              <a:t>, </a:t>
            </a:r>
            <a:r>
              <a:rPr lang="ru-RU" sz="2400" err="1">
                <a:cs typeface="Arial"/>
              </a:rPr>
              <a:t>tax</a:t>
            </a:r>
            <a:r>
              <a:rPr lang="ru-RU" sz="2400" dirty="0">
                <a:cs typeface="Arial"/>
              </a:rPr>
              <a:t> </a:t>
            </a:r>
            <a:r>
              <a:rPr lang="ru-RU" sz="2400" err="1">
                <a:cs typeface="Arial"/>
              </a:rPr>
              <a:t>due</a:t>
            </a:r>
            <a:r>
              <a:rPr lang="ru-RU" sz="2400" dirty="0">
                <a:cs typeface="Arial"/>
              </a:rPr>
              <a:t> </a:t>
            </a:r>
            <a:r>
              <a:rPr lang="ru-RU" sz="2400" err="1">
                <a:cs typeface="Arial"/>
              </a:rPr>
              <a:t>and</a:t>
            </a:r>
            <a:r>
              <a:rPr lang="ru-RU" sz="2400" dirty="0">
                <a:cs typeface="Arial"/>
              </a:rPr>
              <a:t> </a:t>
            </a:r>
            <a:r>
              <a:rPr lang="ru-RU" sz="2400" err="1">
                <a:cs typeface="Arial"/>
              </a:rPr>
              <a:t>status</a:t>
            </a:r>
            <a:endParaRPr lang="ru-RU" sz="2400">
              <a:cs typeface="Arial"/>
            </a:endParaRPr>
          </a:p>
          <a:p>
            <a:pPr marL="283210" indent="-283210"/>
            <a:r>
              <a:rPr lang="ru-RU" sz="2400" err="1">
                <a:cs typeface="Arial"/>
              </a:rPr>
              <a:t>activity_log,json</a:t>
            </a:r>
            <a:r>
              <a:rPr lang="ru-RU" sz="2400" dirty="0">
                <a:cs typeface="Arial"/>
              </a:rPr>
              <a:t> – </a:t>
            </a:r>
            <a:r>
              <a:rPr lang="ru-RU" sz="2400" err="1">
                <a:cs typeface="Arial"/>
              </a:rPr>
              <a:t>for</a:t>
            </a:r>
            <a:r>
              <a:rPr lang="ru-RU" sz="2400" dirty="0">
                <a:cs typeface="Arial"/>
              </a:rPr>
              <a:t> </a:t>
            </a:r>
            <a:r>
              <a:rPr lang="ru-RU" sz="2400" err="1">
                <a:cs typeface="Arial"/>
              </a:rPr>
              <a:t>log</a:t>
            </a:r>
            <a:r>
              <a:rPr lang="ru-RU" sz="2400" dirty="0">
                <a:cs typeface="Arial"/>
              </a:rPr>
              <a:t> </a:t>
            </a:r>
            <a:r>
              <a:rPr lang="ru-RU" sz="2400" err="1">
                <a:cs typeface="Arial"/>
              </a:rPr>
              <a:t>info</a:t>
            </a:r>
            <a:r>
              <a:rPr lang="ru-RU" sz="2400" dirty="0">
                <a:cs typeface="Arial"/>
              </a:rPr>
              <a:t> </a:t>
            </a:r>
            <a:r>
              <a:rPr lang="ru-RU" sz="2400" err="1">
                <a:cs typeface="Arial"/>
              </a:rPr>
              <a:t>storing</a:t>
            </a:r>
            <a:endParaRPr lang="ru-RU" sz="2400">
              <a:cs typeface="Arial"/>
            </a:endParaRPr>
          </a:p>
          <a:p>
            <a:pPr marL="283210" indent="-283210"/>
            <a:r>
              <a:rPr lang="ru-RU" sz="2400" dirty="0">
                <a:cs typeface="Arial"/>
              </a:rPr>
              <a:t>It </a:t>
            </a:r>
            <a:r>
              <a:rPr lang="ru-RU" sz="2400" err="1">
                <a:cs typeface="Arial"/>
              </a:rPr>
              <a:t>stores</a:t>
            </a:r>
            <a:r>
              <a:rPr lang="ru-RU" sz="2400" dirty="0">
                <a:cs typeface="Arial"/>
              </a:rPr>
              <a:t> </a:t>
            </a:r>
            <a:r>
              <a:rPr lang="ru-RU" sz="2400" err="1">
                <a:cs typeface="Arial"/>
              </a:rPr>
              <a:t>time</a:t>
            </a:r>
            <a:r>
              <a:rPr lang="ru-RU" sz="2400" dirty="0">
                <a:cs typeface="Arial"/>
              </a:rPr>
              <a:t>, </a:t>
            </a:r>
            <a:r>
              <a:rPr lang="ru-RU" sz="2400" err="1">
                <a:cs typeface="Arial"/>
              </a:rPr>
              <a:t>usertype</a:t>
            </a:r>
            <a:r>
              <a:rPr lang="ru-RU" sz="2400" dirty="0">
                <a:cs typeface="Arial"/>
              </a:rPr>
              <a:t>, </a:t>
            </a:r>
            <a:r>
              <a:rPr lang="ru-RU" sz="2400" err="1">
                <a:cs typeface="Arial"/>
              </a:rPr>
              <a:t>userid</a:t>
            </a:r>
            <a:r>
              <a:rPr lang="ru-RU" sz="2400" dirty="0">
                <a:cs typeface="Arial"/>
              </a:rPr>
              <a:t>,  </a:t>
            </a:r>
            <a:r>
              <a:rPr lang="ru-RU" sz="2400" err="1">
                <a:cs typeface="Arial"/>
              </a:rPr>
              <a:t>action</a:t>
            </a:r>
            <a:r>
              <a:rPr lang="ru-RU" sz="2400" dirty="0">
                <a:cs typeface="Arial"/>
              </a:rPr>
              <a:t>, </a:t>
            </a:r>
            <a:r>
              <a:rPr lang="ru-RU" sz="2400" err="1">
                <a:cs typeface="Arial"/>
              </a:rPr>
              <a:t>details</a:t>
            </a:r>
            <a:r>
              <a:rPr lang="ru-RU" sz="2400" dirty="0"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" y="1600115"/>
            <a:ext cx="4846320" cy="168274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400" err="1">
                <a:cs typeface="Arial"/>
              </a:rPr>
              <a:t>conclusion</a:t>
            </a:r>
            <a:endParaRPr lang="ru-RU" sz="4400">
              <a:cs typeface="Arial"/>
            </a:endParaRP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331720" cy="2743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r>
              <a:rPr lang="ru-RU" dirty="0">
                <a:cs typeface="Arial"/>
              </a:rPr>
              <a:t>I </a:t>
            </a:r>
            <a:r>
              <a:rPr lang="ru-RU" dirty="0" err="1">
                <a:cs typeface="Arial"/>
              </a:rPr>
              <a:t>learnt</a:t>
            </a:r>
            <a:r>
              <a:rPr lang="ru-RU" dirty="0">
                <a:cs typeface="Arial"/>
              </a:rPr>
              <a:t>: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834557"/>
            <a:ext cx="4754880" cy="4593167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marL="283210" indent="-283210"/>
            <a:r>
              <a:rPr lang="ru-RU" dirty="0" err="1">
                <a:cs typeface="Arial"/>
              </a:rPr>
              <a:t>How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to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implement</a:t>
            </a:r>
            <a:r>
              <a:rPr lang="ru-RU" dirty="0">
                <a:cs typeface="Arial"/>
              </a:rPr>
              <a:t> CRUD  </a:t>
            </a:r>
            <a:r>
              <a:rPr lang="ru-RU" dirty="0" err="1">
                <a:cs typeface="Arial"/>
              </a:rPr>
              <a:t>and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some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other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operations</a:t>
            </a:r>
            <a:endParaRPr lang="ru-RU" dirty="0">
              <a:cs typeface="Arial"/>
            </a:endParaRPr>
          </a:p>
          <a:p>
            <a:pPr marL="283210" indent="-283210"/>
            <a:r>
              <a:rPr lang="ru-RU" dirty="0" err="1">
                <a:cs typeface="Arial"/>
              </a:rPr>
              <a:t>How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to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store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data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in</a:t>
            </a:r>
            <a:r>
              <a:rPr lang="ru-RU" dirty="0">
                <a:cs typeface="Arial"/>
              </a:rPr>
              <a:t> JSON </a:t>
            </a:r>
            <a:r>
              <a:rPr lang="ru-RU" dirty="0" err="1">
                <a:cs typeface="Arial"/>
              </a:rPr>
              <a:t>files</a:t>
            </a:r>
          </a:p>
          <a:p>
            <a:pPr marL="283210" indent="-283210"/>
            <a:endParaRPr lang="ru-RU" dirty="0">
              <a:cs typeface="Arial"/>
            </a:endParaRPr>
          </a:p>
          <a:p>
            <a:pPr marL="283210" indent="-283210"/>
            <a:r>
              <a:rPr lang="ru-RU" dirty="0" err="1">
                <a:cs typeface="Arial"/>
              </a:rPr>
              <a:t>How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to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work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with</a:t>
            </a:r>
            <a:r>
              <a:rPr lang="ru-RU" dirty="0">
                <a:cs typeface="Arial"/>
              </a:rPr>
              <a:t> a </a:t>
            </a:r>
            <a:r>
              <a:rPr lang="ru-RU" dirty="0" err="1">
                <a:cs typeface="Arial"/>
              </a:rPr>
              <a:t>big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nubmer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of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modules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and</a:t>
            </a:r>
            <a:r>
              <a:rPr lang="ru-RU" dirty="0">
                <a:cs typeface="Arial"/>
              </a:rPr>
              <a:t> </a:t>
            </a:r>
            <a:r>
              <a:rPr lang="ru-RU" dirty="0" err="1">
                <a:cs typeface="Arial"/>
              </a:rPr>
              <a:t>methods</a:t>
            </a:r>
          </a:p>
          <a:p>
            <a:pPr marL="283210" indent="-283210"/>
            <a:endParaRPr lang="ru-RU" dirty="0">
              <a:cs typeface="Arial"/>
            </a:endParaRPr>
          </a:p>
          <a:p>
            <a:pPr marL="283210" indent="-283210"/>
            <a:r>
              <a:rPr lang="ru-RU" dirty="0">
                <a:cs typeface="Arial"/>
              </a:rPr>
              <a:t>Basic </a:t>
            </a:r>
            <a:r>
              <a:rPr lang="ru-RU" dirty="0" err="1">
                <a:cs typeface="Arial"/>
              </a:rPr>
              <a:t>errorhandling</a:t>
            </a:r>
          </a:p>
          <a:p>
            <a:pPr marL="283210" indent="-283210"/>
            <a:endParaRPr lang="ru-RU" dirty="0">
              <a:cs typeface="Arial"/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554" y="2076952"/>
            <a:ext cx="7220182" cy="1702816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THANKS FOR WATCHING!</a:t>
            </a:r>
            <a:endParaRPr lang="ru-RU" dirty="0">
              <a:cs typeface="Arial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CC9BAA0-D42B-7E3D-0A44-EB5B7B89A7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431</Words>
  <Application>Microsoft Office PowerPoint</Application>
  <PresentationFormat>Широкоэкранный</PresentationFormat>
  <Paragraphs>103</Paragraphs>
  <Slides>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   Tax filling system</vt:lpstr>
      <vt:lpstr>Project goals:</vt:lpstr>
      <vt:lpstr>About project </vt:lpstr>
      <vt:lpstr>Data storages:</vt:lpstr>
      <vt:lpstr>conclusion</vt:lpstr>
      <vt:lpstr>THANKS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175</cp:revision>
  <dcterms:created xsi:type="dcterms:W3CDTF">2025-04-15T20:15:40Z</dcterms:created>
  <dcterms:modified xsi:type="dcterms:W3CDTF">2025-04-15T20:44:52Z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