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67" r:id="rId3"/>
    <p:sldId id="256" r:id="rId4"/>
    <p:sldId id="315" r:id="rId5"/>
    <p:sldId id="316" r:id="rId6"/>
    <p:sldId id="320" r:id="rId7"/>
    <p:sldId id="317" r:id="rId8"/>
    <p:sldId id="318" r:id="rId9"/>
    <p:sldId id="319" r:id="rId10"/>
    <p:sldId id="321" r:id="rId11"/>
    <p:sldId id="324" r:id="rId12"/>
    <p:sldId id="325" r:id="rId13"/>
    <p:sldId id="327" r:id="rId14"/>
    <p:sldId id="326" r:id="rId15"/>
    <p:sldId id="313" r:id="rId16"/>
    <p:sldId id="274" r:id="rId17"/>
    <p:sldId id="323" r:id="rId18"/>
    <p:sldId id="312" r:id="rId19"/>
    <p:sldId id="276" r:id="rId20"/>
    <p:sldId id="310" r:id="rId21"/>
    <p:sldId id="3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2" autoAdjust="0"/>
  </p:normalViewPr>
  <p:slideViewPr>
    <p:cSldViewPr snapToGrid="0">
      <p:cViewPr varScale="1">
        <p:scale>
          <a:sx n="81" d="100"/>
          <a:sy n="81" d="100"/>
        </p:scale>
        <p:origin x="4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Break" userId="3ea80d37ed61a017" providerId="LiveId" clId="{E8B0902E-1540-4631-BB6B-61A6CDB1D5C3}"/>
    <pc:docChg chg="modSld">
      <pc:chgData name="Luiz Break" userId="3ea80d37ed61a017" providerId="LiveId" clId="{E8B0902E-1540-4631-BB6B-61A6CDB1D5C3}" dt="2023-09-26T09:11:07.322" v="36" actId="20577"/>
      <pc:docMkLst>
        <pc:docMk/>
      </pc:docMkLst>
      <pc:sldChg chg="delSp modSp mod">
        <pc:chgData name="Luiz Break" userId="3ea80d37ed61a017" providerId="LiveId" clId="{E8B0902E-1540-4631-BB6B-61A6CDB1D5C3}" dt="2023-09-26T09:11:07.322" v="36" actId="20577"/>
        <pc:sldMkLst>
          <pc:docMk/>
          <pc:sldMk cId="2230791370" sldId="273"/>
        </pc:sldMkLst>
      </pc:sldChg>
    </pc:docChg>
  </pc:docChgLst>
  <pc:docChgLst>
    <pc:chgData name="Luiz Break" userId="3ea80d37ed61a017" providerId="LiveId" clId="{09BF2E48-CBCD-4ADD-B79E-94E2D7BCFE2D}"/>
    <pc:docChg chg="undo custSel modSld">
      <pc:chgData name="Luiz Break" userId="3ea80d37ed61a017" providerId="LiveId" clId="{09BF2E48-CBCD-4ADD-B79E-94E2D7BCFE2D}" dt="2024-05-13T22:28:17.480" v="1080" actId="1076"/>
      <pc:docMkLst>
        <pc:docMk/>
      </pc:docMkLst>
      <pc:sldChg chg="modSp mod">
        <pc:chgData name="Luiz Break" userId="3ea80d37ed61a017" providerId="LiveId" clId="{09BF2E48-CBCD-4ADD-B79E-94E2D7BCFE2D}" dt="2024-05-12T11:52:10.708" v="953" actId="20577"/>
        <pc:sldMkLst>
          <pc:docMk/>
          <pc:sldMk cId="2424688824" sldId="267"/>
        </pc:sldMkLst>
      </pc:sldChg>
      <pc:sldChg chg="modSp mod">
        <pc:chgData name="Luiz Break" userId="3ea80d37ed61a017" providerId="LiveId" clId="{09BF2E48-CBCD-4ADD-B79E-94E2D7BCFE2D}" dt="2024-05-12T10:58:44.154" v="16" actId="20577"/>
        <pc:sldMkLst>
          <pc:docMk/>
          <pc:sldMk cId="2230791370" sldId="273"/>
        </pc:sldMkLst>
      </pc:sldChg>
      <pc:sldChg chg="addSp delSp modSp mod">
        <pc:chgData name="Luiz Break" userId="3ea80d37ed61a017" providerId="LiveId" clId="{09BF2E48-CBCD-4ADD-B79E-94E2D7BCFE2D}" dt="2024-05-13T02:30:34.924" v="980" actId="1035"/>
        <pc:sldMkLst>
          <pc:docMk/>
          <pc:sldMk cId="3695609286" sldId="315"/>
        </pc:sldMkLst>
      </pc:sldChg>
      <pc:sldChg chg="addSp delSp modSp mod">
        <pc:chgData name="Luiz Break" userId="3ea80d37ed61a017" providerId="LiveId" clId="{09BF2E48-CBCD-4ADD-B79E-94E2D7BCFE2D}" dt="2024-05-13T22:28:17.480" v="1080" actId="1076"/>
        <pc:sldMkLst>
          <pc:docMk/>
          <pc:sldMk cId="4240549405" sldId="316"/>
        </pc:sldMkLst>
      </pc:sldChg>
    </pc:docChg>
  </pc:docChgLst>
  <pc:docChgLst>
    <pc:chgData name="Luiz Break" userId="3ea80d37ed61a017" providerId="LiveId" clId="{56B9750D-39E6-4829-AA8F-397063E359AF}"/>
    <pc:docChg chg="custSel delSld modSld">
      <pc:chgData name="Luiz Break" userId="3ea80d37ed61a017" providerId="LiveId" clId="{56B9750D-39E6-4829-AA8F-397063E359AF}" dt="2024-04-29T12:32:07.968" v="794" actId="20577"/>
      <pc:docMkLst>
        <pc:docMk/>
      </pc:docMkLst>
      <pc:sldChg chg="modSp mod">
        <pc:chgData name="Luiz Break" userId="3ea80d37ed61a017" providerId="LiveId" clId="{56B9750D-39E6-4829-AA8F-397063E359AF}" dt="2024-04-29T12:32:07.968" v="794" actId="20577"/>
        <pc:sldMkLst>
          <pc:docMk/>
          <pc:sldMk cId="2424688824" sldId="267"/>
        </pc:sldMkLst>
      </pc:sldChg>
      <pc:sldChg chg="addSp delSp modSp mod">
        <pc:chgData name="Luiz Break" userId="3ea80d37ed61a017" providerId="LiveId" clId="{56B9750D-39E6-4829-AA8F-397063E359AF}" dt="2024-04-29T12:30:42.013" v="752" actId="1076"/>
        <pc:sldMkLst>
          <pc:docMk/>
          <pc:sldMk cId="2230791370" sldId="273"/>
        </pc:sldMkLst>
      </pc:sldChg>
      <pc:sldChg chg="delSp modSp mod">
        <pc:chgData name="Luiz Break" userId="3ea80d37ed61a017" providerId="LiveId" clId="{56B9750D-39E6-4829-AA8F-397063E359AF}" dt="2024-04-29T12:26:10.718" v="611" actId="1038"/>
        <pc:sldMkLst>
          <pc:docMk/>
          <pc:sldMk cId="3695609286" sldId="315"/>
        </pc:sldMkLst>
      </pc:sldChg>
      <pc:sldChg chg="addSp delSp modSp mod">
        <pc:chgData name="Luiz Break" userId="3ea80d37ed61a017" providerId="LiveId" clId="{56B9750D-39E6-4829-AA8F-397063E359AF}" dt="2024-04-29T12:31:47.747" v="772" actId="20577"/>
        <pc:sldMkLst>
          <pc:docMk/>
          <pc:sldMk cId="4240549405" sldId="316"/>
        </pc:sldMkLst>
      </pc:sldChg>
      <pc:sldChg chg="del">
        <pc:chgData name="Luiz Break" userId="3ea80d37ed61a017" providerId="LiveId" clId="{56B9750D-39E6-4829-AA8F-397063E359AF}" dt="2024-04-29T12:29:43.539" v="746" actId="2696"/>
        <pc:sldMkLst>
          <pc:docMk/>
          <pc:sldMk cId="1327391553" sldId="317"/>
        </pc:sldMkLst>
      </pc:sldChg>
    </pc:docChg>
  </pc:docChgLst>
  <pc:docChgLst>
    <pc:chgData name="Luiz Break" userId="3ea80d37ed61a017" providerId="LiveId" clId="{E82D63E6-6E1C-48E6-A5D3-91C65C07EA9F}"/>
    <pc:docChg chg="undo custSel addSld delSld modSld sldOrd">
      <pc:chgData name="Luiz Break" userId="3ea80d37ed61a017" providerId="LiveId" clId="{E82D63E6-6E1C-48E6-A5D3-91C65C07EA9F}" dt="2024-09-18T15:36:52.796" v="5144" actId="1076"/>
      <pc:docMkLst>
        <pc:docMk/>
      </pc:docMkLst>
      <pc:sldChg chg="addSp delSp modSp add del mod">
        <pc:chgData name="Luiz Break" userId="3ea80d37ed61a017" providerId="LiveId" clId="{E82D63E6-6E1C-48E6-A5D3-91C65C07EA9F}" dt="2024-06-12T00:55:26.768" v="1811" actId="20577"/>
        <pc:sldMkLst>
          <pc:docMk/>
          <pc:sldMk cId="145788081" sldId="256"/>
        </pc:sldMkLst>
      </pc:sldChg>
      <pc:sldChg chg="addSp modSp mod">
        <pc:chgData name="Luiz Break" userId="3ea80d37ed61a017" providerId="LiveId" clId="{E82D63E6-6E1C-48E6-A5D3-91C65C07EA9F}" dt="2024-06-06T14:31:35.864" v="1808" actId="14100"/>
        <pc:sldMkLst>
          <pc:docMk/>
          <pc:sldMk cId="2424688824" sldId="267"/>
        </pc:sldMkLst>
      </pc:sldChg>
      <pc:sldChg chg="addSp delSp modSp mod">
        <pc:chgData name="Luiz Break" userId="3ea80d37ed61a017" providerId="LiveId" clId="{E82D63E6-6E1C-48E6-A5D3-91C65C07EA9F}" dt="2024-05-28T17:33:15.489" v="310" actId="1076"/>
        <pc:sldMkLst>
          <pc:docMk/>
          <pc:sldMk cId="2230791370" sldId="273"/>
        </pc:sldMkLst>
      </pc:sldChg>
      <pc:sldChg chg="modSp mod">
        <pc:chgData name="Luiz Break" userId="3ea80d37ed61a017" providerId="LiveId" clId="{E82D63E6-6E1C-48E6-A5D3-91C65C07EA9F}" dt="2024-07-13T02:43:07.319" v="2322" actId="20577"/>
        <pc:sldMkLst>
          <pc:docMk/>
          <pc:sldMk cId="1307118117" sldId="274"/>
        </pc:sldMkLst>
      </pc:sldChg>
      <pc:sldChg chg="modSp mod">
        <pc:chgData name="Luiz Break" userId="3ea80d37ed61a017" providerId="LiveId" clId="{E82D63E6-6E1C-48E6-A5D3-91C65C07EA9F}" dt="2024-07-26T17:50:25.258" v="2563"/>
        <pc:sldMkLst>
          <pc:docMk/>
          <pc:sldMk cId="87326837" sldId="276"/>
        </pc:sldMkLst>
      </pc:sldChg>
      <pc:sldChg chg="modSp mod">
        <pc:chgData name="Luiz Break" userId="3ea80d37ed61a017" providerId="LiveId" clId="{E82D63E6-6E1C-48E6-A5D3-91C65C07EA9F}" dt="2024-06-06T14:45:53.223" v="1810" actId="20577"/>
        <pc:sldMkLst>
          <pc:docMk/>
          <pc:sldMk cId="4130972659" sldId="312"/>
        </pc:sldMkLst>
      </pc:sldChg>
      <pc:sldChg chg="modSp mod">
        <pc:chgData name="Luiz Break" userId="3ea80d37ed61a017" providerId="LiveId" clId="{E82D63E6-6E1C-48E6-A5D3-91C65C07EA9F}" dt="2024-09-11T20:36:56.316" v="4478" actId="2161"/>
        <pc:sldMkLst>
          <pc:docMk/>
          <pc:sldMk cId="3558443253" sldId="313"/>
        </pc:sldMkLst>
      </pc:sldChg>
      <pc:sldChg chg="addSp delSp modSp mod">
        <pc:chgData name="Luiz Break" userId="3ea80d37ed61a017" providerId="LiveId" clId="{E82D63E6-6E1C-48E6-A5D3-91C65C07EA9F}" dt="2024-06-06T14:29:53.394" v="1787" actId="552"/>
        <pc:sldMkLst>
          <pc:docMk/>
          <pc:sldMk cId="3695609286" sldId="315"/>
        </pc:sldMkLst>
      </pc:sldChg>
      <pc:sldChg chg="delSp modSp mod">
        <pc:chgData name="Luiz Break" userId="3ea80d37ed61a017" providerId="LiveId" clId="{E82D63E6-6E1C-48E6-A5D3-91C65C07EA9F}" dt="2024-06-06T14:30:41.436" v="1807" actId="20577"/>
        <pc:sldMkLst>
          <pc:docMk/>
          <pc:sldMk cId="4240549405" sldId="316"/>
        </pc:sldMkLst>
      </pc:sldChg>
      <pc:sldChg chg="addSp delSp modSp mod">
        <pc:chgData name="Luiz Break" userId="3ea80d37ed61a017" providerId="LiveId" clId="{E82D63E6-6E1C-48E6-A5D3-91C65C07EA9F}" dt="2024-08-17T12:37:41.252" v="2565" actId="1076"/>
        <pc:sldMkLst>
          <pc:docMk/>
          <pc:sldMk cId="1030240375" sldId="317"/>
        </pc:sldMkLst>
      </pc:sldChg>
      <pc:sldChg chg="addSp modSp mod">
        <pc:chgData name="Luiz Break" userId="3ea80d37ed61a017" providerId="LiveId" clId="{E82D63E6-6E1C-48E6-A5D3-91C65C07EA9F}" dt="2024-08-30T12:48:50.425" v="2991" actId="1076"/>
        <pc:sldMkLst>
          <pc:docMk/>
          <pc:sldMk cId="1916973385" sldId="318"/>
        </pc:sldMkLst>
      </pc:sldChg>
      <pc:sldChg chg="addSp modSp new mod">
        <pc:chgData name="Luiz Break" userId="3ea80d37ed61a017" providerId="LiveId" clId="{E82D63E6-6E1C-48E6-A5D3-91C65C07EA9F}" dt="2024-07-11T02:55:23.298" v="1985" actId="20577"/>
        <pc:sldMkLst>
          <pc:docMk/>
          <pc:sldMk cId="655622478" sldId="319"/>
        </pc:sldMkLst>
      </pc:sldChg>
      <pc:sldChg chg="addSp delSp modSp mod">
        <pc:chgData name="Luiz Break" userId="3ea80d37ed61a017" providerId="LiveId" clId="{E82D63E6-6E1C-48E6-A5D3-91C65C07EA9F}" dt="2024-09-18T15:36:52.796" v="5144" actId="1076"/>
        <pc:sldMkLst>
          <pc:docMk/>
          <pc:sldMk cId="453411335" sldId="320"/>
        </pc:sldMkLst>
      </pc:sldChg>
      <pc:sldChg chg="addSp delSp modSp add mod ord">
        <pc:chgData name="Luiz Break" userId="3ea80d37ed61a017" providerId="LiveId" clId="{E82D63E6-6E1C-48E6-A5D3-91C65C07EA9F}" dt="2024-08-30T20:08:10.114" v="3272" actId="1076"/>
        <pc:sldMkLst>
          <pc:docMk/>
          <pc:sldMk cId="1304323980" sldId="321"/>
        </pc:sldMkLst>
      </pc:sldChg>
      <pc:sldChg chg="addSp modSp add mod ord">
        <pc:chgData name="Luiz Break" userId="3ea80d37ed61a017" providerId="LiveId" clId="{E82D63E6-6E1C-48E6-A5D3-91C65C07EA9F}" dt="2024-09-11T20:43:21.392" v="4638"/>
        <pc:sldMkLst>
          <pc:docMk/>
          <pc:sldMk cId="3886604689" sldId="322"/>
        </pc:sldMkLst>
      </pc:sldChg>
      <pc:sldChg chg="delSp modSp add mod">
        <pc:chgData name="Luiz Break" userId="3ea80d37ed61a017" providerId="LiveId" clId="{E82D63E6-6E1C-48E6-A5D3-91C65C07EA9F}" dt="2024-09-12T01:24:05.957" v="4719" actId="13926"/>
        <pc:sldMkLst>
          <pc:docMk/>
          <pc:sldMk cId="3870674834" sldId="323"/>
        </pc:sldMkLst>
      </pc:sldChg>
    </pc:docChg>
  </pc:docChgLst>
  <pc:docChgLst>
    <pc:chgData name="Luiz Break" userId="3ea80d37ed61a017" providerId="LiveId" clId="{578AF5D2-17EE-47FB-929C-12FE1D857E61}"/>
    <pc:docChg chg="undo custSel addSld modSld">
      <pc:chgData name="Luiz Break" userId="3ea80d37ed61a017" providerId="LiveId" clId="{578AF5D2-17EE-47FB-929C-12FE1D857E61}" dt="2023-03-15T23:39:33.469" v="1138" actId="1076"/>
      <pc:docMkLst>
        <pc:docMk/>
      </pc:docMkLst>
      <pc:sldChg chg="addSp delSp modSp new mod">
        <pc:chgData name="Luiz Break" userId="3ea80d37ed61a017" providerId="LiveId" clId="{578AF5D2-17EE-47FB-929C-12FE1D857E61}" dt="2023-03-15T23:39:33.469" v="1138" actId="1076"/>
        <pc:sldMkLst>
          <pc:docMk/>
          <pc:sldMk cId="3726453899" sldId="256"/>
        </pc:sldMkLst>
      </pc:sldChg>
    </pc:docChg>
  </pc:docChgLst>
  <pc:docChgLst>
    <pc:chgData name="Luiz Break" userId="3ea80d37ed61a017" providerId="LiveId" clId="{D1E54373-7D85-471D-9816-E251D3F6DCC9}"/>
    <pc:docChg chg="addSld delSld modSld">
      <pc:chgData name="Luiz Break" userId="3ea80d37ed61a017" providerId="LiveId" clId="{D1E54373-7D85-471D-9816-E251D3F6DCC9}" dt="2023-07-20T20:47:19.436" v="31" actId="2696"/>
      <pc:docMkLst>
        <pc:docMk/>
      </pc:docMkLst>
      <pc:sldChg chg="modSp mod">
        <pc:chgData name="Luiz Break" userId="3ea80d37ed61a017" providerId="LiveId" clId="{D1E54373-7D85-471D-9816-E251D3F6DCC9}" dt="2023-07-09T09:49:24.799" v="26" actId="20577"/>
        <pc:sldMkLst>
          <pc:docMk/>
          <pc:sldMk cId="1307118117" sldId="274"/>
        </pc:sldMkLst>
      </pc:sldChg>
      <pc:sldChg chg="del">
        <pc:chgData name="Luiz Break" userId="3ea80d37ed61a017" providerId="LiveId" clId="{D1E54373-7D85-471D-9816-E251D3F6DCC9}" dt="2023-07-20T20:47:19.436" v="31" actId="2696"/>
        <pc:sldMkLst>
          <pc:docMk/>
          <pc:sldMk cId="1549090167" sldId="275"/>
        </pc:sldMkLst>
      </pc:sldChg>
      <pc:sldChg chg="add">
        <pc:chgData name="Luiz Break" userId="3ea80d37ed61a017" providerId="LiveId" clId="{D1E54373-7D85-471D-9816-E251D3F6DCC9}" dt="2023-07-09T09:49:58.504" v="27"/>
        <pc:sldMkLst>
          <pc:docMk/>
          <pc:sldMk cId="87326837" sldId="276"/>
        </pc:sldMkLst>
      </pc:sldChg>
      <pc:sldChg chg="add">
        <pc:chgData name="Luiz Break" userId="3ea80d37ed61a017" providerId="LiveId" clId="{D1E54373-7D85-471D-9816-E251D3F6DCC9}" dt="2023-07-20T20:47:11.202" v="29"/>
        <pc:sldMkLst>
          <pc:docMk/>
          <pc:sldMk cId="0" sldId="310"/>
        </pc:sldMkLst>
      </pc:sldChg>
      <pc:sldChg chg="modSp add mod">
        <pc:chgData name="Luiz Break" userId="3ea80d37ed61a017" providerId="LiveId" clId="{D1E54373-7D85-471D-9816-E251D3F6DCC9}" dt="2023-07-09T09:31:53.912" v="2" actId="2164"/>
        <pc:sldMkLst>
          <pc:docMk/>
          <pc:sldMk cId="4130972659" sldId="312"/>
        </pc:sldMkLst>
      </pc:sldChg>
      <pc:sldChg chg="add del">
        <pc:chgData name="Luiz Break" userId="3ea80d37ed61a017" providerId="LiveId" clId="{D1E54373-7D85-471D-9816-E251D3F6DCC9}" dt="2023-07-20T20:47:13.992" v="30" actId="2696"/>
        <pc:sldMkLst>
          <pc:docMk/>
          <pc:sldMk cId="117679202" sldId="313"/>
        </pc:sldMkLst>
      </pc:sldChg>
    </pc:docChg>
  </pc:docChgLst>
  <pc:docChgLst>
    <pc:chgData name="Luiz Break" userId="3ea80d37ed61a017" providerId="LiveId" clId="{FBF164D9-12EF-47A7-BE3F-D60D4AB53842}"/>
    <pc:docChg chg="undo custSel addSld modSld sldOrd">
      <pc:chgData name="Luiz Break" userId="3ea80d37ed61a017" providerId="LiveId" clId="{FBF164D9-12EF-47A7-BE3F-D60D4AB53842}" dt="2024-11-11T19:33:24.594" v="3211"/>
      <pc:docMkLst>
        <pc:docMk/>
      </pc:docMkLst>
      <pc:sldChg chg="modSp mod">
        <pc:chgData name="Luiz Break" userId="3ea80d37ed61a017" providerId="LiveId" clId="{FBF164D9-12EF-47A7-BE3F-D60D4AB53842}" dt="2024-11-08T16:11:03.718" v="2865" actId="207"/>
        <pc:sldMkLst>
          <pc:docMk/>
          <pc:sldMk cId="145788081" sldId="256"/>
        </pc:sldMkLst>
        <pc:spChg chg="mod">
          <ac:chgData name="Luiz Break" userId="3ea80d37ed61a017" providerId="LiveId" clId="{FBF164D9-12EF-47A7-BE3F-D60D4AB53842}" dt="2024-11-08T16:10:36.890" v="2862" actId="207"/>
          <ac:spMkLst>
            <pc:docMk/>
            <pc:sldMk cId="145788081" sldId="256"/>
            <ac:spMk id="4" creationId="{A26BBEAE-146D-D796-E7EC-15C5B454B866}"/>
          </ac:spMkLst>
        </pc:spChg>
        <pc:spChg chg="mod">
          <ac:chgData name="Luiz Break" userId="3ea80d37ed61a017" providerId="LiveId" clId="{FBF164D9-12EF-47A7-BE3F-D60D4AB53842}" dt="2024-11-08T16:10:43.640" v="2863" actId="207"/>
          <ac:spMkLst>
            <pc:docMk/>
            <pc:sldMk cId="145788081" sldId="256"/>
            <ac:spMk id="6" creationId="{8A5841FE-85B5-5D78-9833-41A619C7FAA3}"/>
          </ac:spMkLst>
        </pc:spChg>
        <pc:spChg chg="mod">
          <ac:chgData name="Luiz Break" userId="3ea80d37ed61a017" providerId="LiveId" clId="{FBF164D9-12EF-47A7-BE3F-D60D4AB53842}" dt="2024-11-08T16:11:03.718" v="2865" actId="207"/>
          <ac:spMkLst>
            <pc:docMk/>
            <pc:sldMk cId="145788081" sldId="256"/>
            <ac:spMk id="9" creationId="{FA976E77-58C6-B999-F3EA-E3EFC61DED6D}"/>
          </ac:spMkLst>
        </pc:spChg>
      </pc:sldChg>
      <pc:sldChg chg="modSp mod">
        <pc:chgData name="Luiz Break" userId="3ea80d37ed61a017" providerId="LiveId" clId="{FBF164D9-12EF-47A7-BE3F-D60D4AB53842}" dt="2024-10-09T14:34:57.505" v="779" actId="113"/>
        <pc:sldMkLst>
          <pc:docMk/>
          <pc:sldMk cId="4130972659" sldId="312"/>
        </pc:sldMkLst>
        <pc:graphicFrameChg chg="modGraphic">
          <ac:chgData name="Luiz Break" userId="3ea80d37ed61a017" providerId="LiveId" clId="{FBF164D9-12EF-47A7-BE3F-D60D4AB53842}" dt="2024-10-09T14:34:57.505" v="779" actId="113"/>
          <ac:graphicFrameMkLst>
            <pc:docMk/>
            <pc:sldMk cId="4130972659" sldId="312"/>
            <ac:graphicFrameMk id="4" creationId="{65C2629F-4DEB-A2ED-0E6B-BF22A6F0F7B6}"/>
          </ac:graphicFrameMkLst>
        </pc:graphicFrameChg>
      </pc:sldChg>
      <pc:sldChg chg="addSp delSp modSp add mod">
        <pc:chgData name="Luiz Break" userId="3ea80d37ed61a017" providerId="LiveId" clId="{FBF164D9-12EF-47A7-BE3F-D60D4AB53842}" dt="2024-10-28T03:44:49.368" v="2771" actId="21"/>
        <pc:sldMkLst>
          <pc:docMk/>
          <pc:sldMk cId="262416927" sldId="324"/>
        </pc:sldMkLst>
        <pc:spChg chg="add mod ord">
          <ac:chgData name="Luiz Break" userId="3ea80d37ed61a017" providerId="LiveId" clId="{FBF164D9-12EF-47A7-BE3F-D60D4AB53842}" dt="2024-10-28T03:41:04.311" v="2660" actId="1037"/>
          <ac:spMkLst>
            <pc:docMk/>
            <pc:sldMk cId="262416927" sldId="324"/>
            <ac:spMk id="2" creationId="{9848390F-5C93-990D-665B-9A3FBAFB61CE}"/>
          </ac:spMkLst>
        </pc:spChg>
        <pc:spChg chg="add mod">
          <ac:chgData name="Luiz Break" userId="3ea80d37ed61a017" providerId="LiveId" clId="{FBF164D9-12EF-47A7-BE3F-D60D4AB53842}" dt="2024-10-08T12:47:59.928" v="504" actId="108"/>
          <ac:spMkLst>
            <pc:docMk/>
            <pc:sldMk cId="262416927" sldId="324"/>
            <ac:spMk id="3" creationId="{9F2080B9-7AB1-DD0A-81F3-AF5B6BA03309}"/>
          </ac:spMkLst>
        </pc:spChg>
        <pc:spChg chg="add mod">
          <ac:chgData name="Luiz Break" userId="3ea80d37ed61a017" providerId="LiveId" clId="{FBF164D9-12EF-47A7-BE3F-D60D4AB53842}" dt="2024-10-08T12:48:04.006" v="505" actId="108"/>
          <ac:spMkLst>
            <pc:docMk/>
            <pc:sldMk cId="262416927" sldId="324"/>
            <ac:spMk id="5" creationId="{FA5412F9-C70C-4D52-77F5-5688B3514956}"/>
          </ac:spMkLst>
        </pc:spChg>
        <pc:spChg chg="mod">
          <ac:chgData name="Luiz Break" userId="3ea80d37ed61a017" providerId="LiveId" clId="{FBF164D9-12EF-47A7-BE3F-D60D4AB53842}" dt="2024-10-08T00:28:47.930" v="12" actId="20577"/>
          <ac:spMkLst>
            <pc:docMk/>
            <pc:sldMk cId="262416927" sldId="324"/>
            <ac:spMk id="7" creationId="{1DE3B154-B6A2-77A2-E5C7-34431DC0B241}"/>
          </ac:spMkLst>
        </pc:spChg>
        <pc:spChg chg="add mod">
          <ac:chgData name="Luiz Break" userId="3ea80d37ed61a017" providerId="LiveId" clId="{FBF164D9-12EF-47A7-BE3F-D60D4AB53842}" dt="2024-10-28T03:43:33.451" v="2758" actId="14100"/>
          <ac:spMkLst>
            <pc:docMk/>
            <pc:sldMk cId="262416927" sldId="324"/>
            <ac:spMk id="9" creationId="{9D46D450-78E5-4613-0EE7-85F3FF08D7AA}"/>
          </ac:spMkLst>
        </pc:spChg>
        <pc:spChg chg="mod">
          <ac:chgData name="Luiz Break" userId="3ea80d37ed61a017" providerId="LiveId" clId="{FBF164D9-12EF-47A7-BE3F-D60D4AB53842}" dt="2024-10-28T03:41:04.311" v="2660" actId="1037"/>
          <ac:spMkLst>
            <pc:docMk/>
            <pc:sldMk cId="262416927" sldId="324"/>
            <ac:spMk id="13" creationId="{5559779D-7EC6-8AAA-378B-250BF3AC5BBD}"/>
          </ac:spMkLst>
        </pc:spChg>
        <pc:spChg chg="mod">
          <ac:chgData name="Luiz Break" userId="3ea80d37ed61a017" providerId="LiveId" clId="{FBF164D9-12EF-47A7-BE3F-D60D4AB53842}" dt="2024-10-08T19:24:50.266" v="533" actId="20577"/>
          <ac:spMkLst>
            <pc:docMk/>
            <pc:sldMk cId="262416927" sldId="324"/>
            <ac:spMk id="14" creationId="{8FD7F83A-6EC6-F0AF-5087-C29FB1650BE3}"/>
          </ac:spMkLst>
        </pc:spChg>
        <pc:spChg chg="add mod">
          <ac:chgData name="Luiz Break" userId="3ea80d37ed61a017" providerId="LiveId" clId="{FBF164D9-12EF-47A7-BE3F-D60D4AB53842}" dt="2024-10-28T03:44:26.430" v="2768" actId="1076"/>
          <ac:spMkLst>
            <pc:docMk/>
            <pc:sldMk cId="262416927" sldId="324"/>
            <ac:spMk id="21" creationId="{C441D439-813C-52BC-F689-3954FC4DF095}"/>
          </ac:spMkLst>
        </pc:spChg>
        <pc:spChg chg="mod">
          <ac:chgData name="Luiz Break" userId="3ea80d37ed61a017" providerId="LiveId" clId="{FBF164D9-12EF-47A7-BE3F-D60D4AB53842}" dt="2024-10-08T11:59:47.142" v="463" actId="108"/>
          <ac:spMkLst>
            <pc:docMk/>
            <pc:sldMk cId="262416927" sldId="324"/>
            <ac:spMk id="26" creationId="{1E8EE542-23F6-D829-E863-CCA5520F5E18}"/>
          </ac:spMkLst>
        </pc:spChg>
        <pc:spChg chg="add mod">
          <ac:chgData name="Luiz Break" userId="3ea80d37ed61a017" providerId="LiveId" clId="{FBF164D9-12EF-47A7-BE3F-D60D4AB53842}" dt="2024-10-28T03:43:42.399" v="2760" actId="1076"/>
          <ac:spMkLst>
            <pc:docMk/>
            <pc:sldMk cId="262416927" sldId="324"/>
            <ac:spMk id="27" creationId="{27219F2C-3FBC-2FFD-6467-28657136DE22}"/>
          </ac:spMkLst>
        </pc:spChg>
        <pc:spChg chg="add mod">
          <ac:chgData name="Luiz Break" userId="3ea80d37ed61a017" providerId="LiveId" clId="{FBF164D9-12EF-47A7-BE3F-D60D4AB53842}" dt="2024-10-28T03:41:04.311" v="2660" actId="1037"/>
          <ac:spMkLst>
            <pc:docMk/>
            <pc:sldMk cId="262416927" sldId="324"/>
            <ac:spMk id="28" creationId="{E6DEF869-B2B5-2EE5-7A83-827B573ED6D9}"/>
          </ac:spMkLst>
        </pc:spChg>
        <pc:spChg chg="add mod">
          <ac:chgData name="Luiz Break" userId="3ea80d37ed61a017" providerId="LiveId" clId="{FBF164D9-12EF-47A7-BE3F-D60D4AB53842}" dt="2024-10-28T03:39:57.344" v="2599" actId="1076"/>
          <ac:spMkLst>
            <pc:docMk/>
            <pc:sldMk cId="262416927" sldId="324"/>
            <ac:spMk id="35" creationId="{753D421F-2A96-D45A-1043-066E54751814}"/>
          </ac:spMkLst>
        </pc:spChg>
        <pc:spChg chg="add mod">
          <ac:chgData name="Luiz Break" userId="3ea80d37ed61a017" providerId="LiveId" clId="{FBF164D9-12EF-47A7-BE3F-D60D4AB53842}" dt="2024-10-28T03:43:45.873" v="2761" actId="1076"/>
          <ac:spMkLst>
            <pc:docMk/>
            <pc:sldMk cId="262416927" sldId="324"/>
            <ac:spMk id="43" creationId="{3AF3D8DE-C5D9-1202-542F-F810F7907D70}"/>
          </ac:spMkLst>
        </pc:spChg>
        <pc:spChg chg="mod">
          <ac:chgData name="Luiz Break" userId="3ea80d37ed61a017" providerId="LiveId" clId="{FBF164D9-12EF-47A7-BE3F-D60D4AB53842}" dt="2024-10-28T03:41:04.311" v="2660" actId="1037"/>
          <ac:spMkLst>
            <pc:docMk/>
            <pc:sldMk cId="262416927" sldId="324"/>
            <ac:spMk id="51" creationId="{07470255-B083-68C9-BB79-40C972C29891}"/>
          </ac:spMkLst>
        </pc:spChg>
        <pc:spChg chg="add mod">
          <ac:chgData name="Luiz Break" userId="3ea80d37ed61a017" providerId="LiveId" clId="{FBF164D9-12EF-47A7-BE3F-D60D4AB53842}" dt="2024-10-28T03:44:31.029" v="2769" actId="108"/>
          <ac:spMkLst>
            <pc:docMk/>
            <pc:sldMk cId="262416927" sldId="324"/>
            <ac:spMk id="57" creationId="{07359BB6-0F4E-1436-A3B6-8D7A46CCF557}"/>
          </ac:spMkLst>
        </pc:spChg>
        <pc:spChg chg="add mod">
          <ac:chgData name="Luiz Break" userId="3ea80d37ed61a017" providerId="LiveId" clId="{FBF164D9-12EF-47A7-BE3F-D60D4AB53842}" dt="2024-10-28T03:44:35.554" v="2770" actId="108"/>
          <ac:spMkLst>
            <pc:docMk/>
            <pc:sldMk cId="262416927" sldId="324"/>
            <ac:spMk id="76" creationId="{08C607D2-8818-41A7-9290-498FEFB0B5B2}"/>
          </ac:spMkLst>
        </pc:spChg>
        <pc:spChg chg="add mod">
          <ac:chgData name="Luiz Break" userId="3ea80d37ed61a017" providerId="LiveId" clId="{FBF164D9-12EF-47A7-BE3F-D60D4AB53842}" dt="2024-10-28T03:43:38.140" v="2759" actId="1076"/>
          <ac:spMkLst>
            <pc:docMk/>
            <pc:sldMk cId="262416927" sldId="324"/>
            <ac:spMk id="81" creationId="{D051F83C-C73E-9EC4-C82D-08A4DE4ED81D}"/>
          </ac:spMkLst>
        </pc:spChg>
        <pc:spChg chg="mod">
          <ac:chgData name="Luiz Break" userId="3ea80d37ed61a017" providerId="LiveId" clId="{FBF164D9-12EF-47A7-BE3F-D60D4AB53842}" dt="2024-10-09T15:22:48.346" v="830" actId="20577"/>
          <ac:spMkLst>
            <pc:docMk/>
            <pc:sldMk cId="262416927" sldId="324"/>
            <ac:spMk id="116" creationId="{58CF2961-CA28-4978-CA59-B1E66A9F934B}"/>
          </ac:spMkLst>
        </pc:spChg>
        <pc:spChg chg="mod">
          <ac:chgData name="Luiz Break" userId="3ea80d37ed61a017" providerId="LiveId" clId="{FBF164D9-12EF-47A7-BE3F-D60D4AB53842}" dt="2024-10-28T03:38:36.982" v="2580" actId="1076"/>
          <ac:spMkLst>
            <pc:docMk/>
            <pc:sldMk cId="262416927" sldId="324"/>
            <ac:spMk id="132" creationId="{4A4BE2D5-4EC9-0868-7B0B-85BBD602057B}"/>
          </ac:spMkLst>
        </pc:spChg>
        <pc:inkChg chg="mod">
          <ac:chgData name="Luiz Break" userId="3ea80d37ed61a017" providerId="LiveId" clId="{FBF164D9-12EF-47A7-BE3F-D60D4AB53842}" dt="2024-10-08T00:35:47.369" v="215" actId="12788"/>
          <ac:inkMkLst>
            <pc:docMk/>
            <pc:sldMk cId="262416927" sldId="324"/>
            <ac:inkMk id="98" creationId="{89941A3B-9FC5-2540-F187-1F99D306109C}"/>
          </ac:inkMkLst>
        </pc:inkChg>
        <pc:cxnChg chg="add mod">
          <ac:chgData name="Luiz Break" userId="3ea80d37ed61a017" providerId="LiveId" clId="{FBF164D9-12EF-47A7-BE3F-D60D4AB53842}" dt="2024-10-08T12:47:35.367" v="499" actId="1076"/>
          <ac:cxnSpMkLst>
            <pc:docMk/>
            <pc:sldMk cId="262416927" sldId="324"/>
            <ac:cxnSpMk id="6" creationId="{4B883BCA-76BF-087F-3019-3CF896FDD35D}"/>
          </ac:cxnSpMkLst>
        </pc:cxnChg>
        <pc:cxnChg chg="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10" creationId="{9C831E3A-24A4-40AA-AEE0-94C28C1742D8}"/>
          </ac:cxnSpMkLst>
        </pc:cxnChg>
        <pc:cxnChg chg="add mod">
          <ac:chgData name="Luiz Break" userId="3ea80d37ed61a017" providerId="LiveId" clId="{FBF164D9-12EF-47A7-BE3F-D60D4AB53842}" dt="2024-10-08T12:47:31.054" v="498" actId="1076"/>
          <ac:cxnSpMkLst>
            <pc:docMk/>
            <pc:sldMk cId="262416927" sldId="324"/>
            <ac:cxnSpMk id="11" creationId="{224328BF-EB93-1F2C-77D9-A8AA4DC29385}"/>
          </ac:cxnSpMkLst>
        </pc:cxnChg>
        <pc:cxnChg chg="add mod">
          <ac:chgData name="Luiz Break" userId="3ea80d37ed61a017" providerId="LiveId" clId="{FBF164D9-12EF-47A7-BE3F-D60D4AB53842}" dt="2024-10-28T03:43:33.451" v="2758" actId="14100"/>
          <ac:cxnSpMkLst>
            <pc:docMk/>
            <pc:sldMk cId="262416927" sldId="324"/>
            <ac:cxnSpMk id="15" creationId="{8A0EE327-C075-18F1-82F5-00D99A8AB230}"/>
          </ac:cxnSpMkLst>
        </pc:cxnChg>
        <pc:cxnChg chg="add mod">
          <ac:chgData name="Luiz Break" userId="3ea80d37ed61a017" providerId="LiveId" clId="{FBF164D9-12EF-47A7-BE3F-D60D4AB53842}" dt="2024-10-17T19:03:37.494" v="894" actId="1076"/>
          <ac:cxnSpMkLst>
            <pc:docMk/>
            <pc:sldMk cId="262416927" sldId="324"/>
            <ac:cxnSpMk id="16" creationId="{F2AF1DA6-F33E-F27E-7F75-366342EA34EB}"/>
          </ac:cxnSpMkLst>
        </pc:cxnChg>
        <pc:cxnChg chg="add mod">
          <ac:chgData name="Luiz Break" userId="3ea80d37ed61a017" providerId="LiveId" clId="{FBF164D9-12EF-47A7-BE3F-D60D4AB53842}" dt="2024-10-28T03:43:42.399" v="2760" actId="1076"/>
          <ac:cxnSpMkLst>
            <pc:docMk/>
            <pc:sldMk cId="262416927" sldId="324"/>
            <ac:cxnSpMk id="30" creationId="{4109C58E-48B2-FCC6-2EE7-2EDA6915380C}"/>
          </ac:cxnSpMkLst>
        </pc:cxnChg>
        <pc:cxnChg chg="add mod">
          <ac:chgData name="Luiz Break" userId="3ea80d37ed61a017" providerId="LiveId" clId="{FBF164D9-12EF-47A7-BE3F-D60D4AB53842}" dt="2024-10-28T03:41:12.474" v="2661" actId="1076"/>
          <ac:cxnSpMkLst>
            <pc:docMk/>
            <pc:sldMk cId="262416927" sldId="324"/>
            <ac:cxnSpMk id="36" creationId="{B475EB82-90DD-2EA2-82F3-CD89BE2EBF2D}"/>
          </ac:cxnSpMkLst>
        </pc:cxnChg>
        <pc:cxnChg chg="add mod">
          <ac:chgData name="Luiz Break" userId="3ea80d37ed61a017" providerId="LiveId" clId="{FBF164D9-12EF-47A7-BE3F-D60D4AB53842}" dt="2024-10-28T03:39:57.344" v="2599" actId="1076"/>
          <ac:cxnSpMkLst>
            <pc:docMk/>
            <pc:sldMk cId="262416927" sldId="324"/>
            <ac:cxnSpMk id="39" creationId="{64A87940-BE29-01F4-9377-B008D09DEC0B}"/>
          </ac:cxnSpMkLst>
        </pc:cxnChg>
        <pc:cxnChg chg="add mod">
          <ac:chgData name="Luiz Break" userId="3ea80d37ed61a017" providerId="LiveId" clId="{FBF164D9-12EF-47A7-BE3F-D60D4AB53842}" dt="2024-10-28T03:43:45.873" v="2761" actId="1076"/>
          <ac:cxnSpMkLst>
            <pc:docMk/>
            <pc:sldMk cId="262416927" sldId="324"/>
            <ac:cxnSpMk id="44" creationId="{267F841D-6926-7995-D536-318056A4DC83}"/>
          </ac:cxnSpMkLst>
        </pc:cxnChg>
        <pc:cxnChg chg="add mod">
          <ac:chgData name="Luiz Break" userId="3ea80d37ed61a017" providerId="LiveId" clId="{FBF164D9-12EF-47A7-BE3F-D60D4AB53842}" dt="2024-10-28T03:41:12.474" v="2661" actId="1076"/>
          <ac:cxnSpMkLst>
            <pc:docMk/>
            <pc:sldMk cId="262416927" sldId="324"/>
            <ac:cxnSpMk id="48" creationId="{62012B8A-C4B4-7F0E-CD33-6FC9ED5403E1}"/>
          </ac:cxnSpMkLst>
        </pc:cxnChg>
        <pc:cxnChg chg="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52" creationId="{6B0BE4AB-14FA-A2E3-504A-A9EE613E0703}"/>
          </ac:cxnSpMkLst>
        </pc:cxnChg>
        <pc:cxnChg chg="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59" creationId="{27056E3F-B4C4-1DEA-6FF7-8F5C536225C8}"/>
          </ac:cxnSpMkLst>
        </pc:cxnChg>
        <pc:cxnChg chg="add mod">
          <ac:chgData name="Luiz Break" userId="3ea80d37ed61a017" providerId="LiveId" clId="{FBF164D9-12EF-47A7-BE3F-D60D4AB53842}" dt="2024-10-08T11:57:15.125" v="448" actId="1037"/>
          <ac:cxnSpMkLst>
            <pc:docMk/>
            <pc:sldMk cId="262416927" sldId="324"/>
            <ac:cxnSpMk id="67" creationId="{1AAAA30A-90EF-D5C9-C670-202A9DC39A74}"/>
          </ac:cxnSpMkLst>
        </pc:cxnChg>
        <pc:cxnChg chg="add mod">
          <ac:chgData name="Luiz Break" userId="3ea80d37ed61a017" providerId="LiveId" clId="{FBF164D9-12EF-47A7-BE3F-D60D4AB53842}" dt="2024-10-28T03:43:45.873" v="2761" actId="1076"/>
          <ac:cxnSpMkLst>
            <pc:docMk/>
            <pc:sldMk cId="262416927" sldId="324"/>
            <ac:cxnSpMk id="72" creationId="{469FED49-3047-7EFA-368D-F077AE3A497C}"/>
          </ac:cxnSpMkLst>
        </pc:cxnChg>
        <pc:cxnChg chg="add 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77" creationId="{DD808F36-D4A1-9880-2566-784F3EC402C8}"/>
          </ac:cxnSpMkLst>
        </pc:cxnChg>
        <pc:cxnChg chg="add mod">
          <ac:chgData name="Luiz Break" userId="3ea80d37ed61a017" providerId="LiveId" clId="{FBF164D9-12EF-47A7-BE3F-D60D4AB53842}" dt="2024-10-28T03:41:04.311" v="2660" actId="1037"/>
          <ac:cxnSpMkLst>
            <pc:docMk/>
            <pc:sldMk cId="262416927" sldId="324"/>
            <ac:cxnSpMk id="83" creationId="{E15CD7E6-C558-5CFA-DE93-FAFDCF1287F9}"/>
          </ac:cxnSpMkLst>
        </pc:cxnChg>
        <pc:cxnChg chg="mod">
          <ac:chgData name="Luiz Break" userId="3ea80d37ed61a017" providerId="LiveId" clId="{FBF164D9-12EF-47A7-BE3F-D60D4AB53842}" dt="2024-10-08T11:57:15.125" v="448" actId="1037"/>
          <ac:cxnSpMkLst>
            <pc:docMk/>
            <pc:sldMk cId="262416927" sldId="324"/>
            <ac:cxnSpMk id="117" creationId="{74A8B9EF-4186-C994-1B94-9D29A44EC232}"/>
          </ac:cxnSpMkLst>
        </pc:cxnChg>
        <pc:cxnChg chg="mod">
          <ac:chgData name="Luiz Break" userId="3ea80d37ed61a017" providerId="LiveId" clId="{FBF164D9-12EF-47A7-BE3F-D60D4AB53842}" dt="2024-10-28T03:43:38.140" v="2759" actId="1076"/>
          <ac:cxnSpMkLst>
            <pc:docMk/>
            <pc:sldMk cId="262416927" sldId="324"/>
            <ac:cxnSpMk id="124" creationId="{0D376F5D-835D-F99F-D9B4-D7DE3D38E873}"/>
          </ac:cxnSpMkLst>
        </pc:cxnChg>
      </pc:sldChg>
      <pc:sldChg chg="addSp delSp modSp add mod">
        <pc:chgData name="Luiz Break" userId="3ea80d37ed61a017" providerId="LiveId" clId="{FBF164D9-12EF-47A7-BE3F-D60D4AB53842}" dt="2024-10-28T20:54:38.186" v="2859" actId="1076"/>
        <pc:sldMkLst>
          <pc:docMk/>
          <pc:sldMk cId="3760643663" sldId="325"/>
        </pc:sldMkLst>
        <pc:spChg chg="add mod">
          <ac:chgData name="Luiz Break" userId="3ea80d37ed61a017" providerId="LiveId" clId="{FBF164D9-12EF-47A7-BE3F-D60D4AB53842}" dt="2024-10-28T03:35:21.339" v="2527" actId="14100"/>
          <ac:spMkLst>
            <pc:docMk/>
            <pc:sldMk cId="3760643663" sldId="325"/>
            <ac:spMk id="2" creationId="{2DA15488-2C7A-1A01-8350-163B467B9037}"/>
          </ac:spMkLst>
        </pc:spChg>
        <pc:spChg chg="add mod">
          <ac:chgData name="Luiz Break" userId="3ea80d37ed61a017" providerId="LiveId" clId="{FBF164D9-12EF-47A7-BE3F-D60D4AB53842}" dt="2024-10-28T03:36:41.563" v="2560" actId="1076"/>
          <ac:spMkLst>
            <pc:docMk/>
            <pc:sldMk cId="3760643663" sldId="325"/>
            <ac:spMk id="4" creationId="{AA682904-4DF4-6DCF-56C3-9D36D4493D19}"/>
          </ac:spMkLst>
        </pc:spChg>
        <pc:spChg chg="add mod">
          <ac:chgData name="Luiz Break" userId="3ea80d37ed61a017" providerId="LiveId" clId="{FBF164D9-12EF-47A7-BE3F-D60D4AB53842}" dt="2024-10-28T03:36:57.446" v="2566" actId="1076"/>
          <ac:spMkLst>
            <pc:docMk/>
            <pc:sldMk cId="3760643663" sldId="325"/>
            <ac:spMk id="5" creationId="{F8F4B4CF-4633-5480-70DE-E4B105330511}"/>
          </ac:spMkLst>
        </pc:spChg>
        <pc:spChg chg="add mod">
          <ac:chgData name="Luiz Break" userId="3ea80d37ed61a017" providerId="LiveId" clId="{FBF164D9-12EF-47A7-BE3F-D60D4AB53842}" dt="2024-10-28T03:37:06.567" v="2577" actId="20577"/>
          <ac:spMkLst>
            <pc:docMk/>
            <pc:sldMk cId="3760643663" sldId="325"/>
            <ac:spMk id="6" creationId="{ECB67062-14FA-C45C-132D-74E1024AD7B0}"/>
          </ac:spMkLst>
        </pc:spChg>
        <pc:spChg chg="mod">
          <ac:chgData name="Luiz Break" userId="3ea80d37ed61a017" providerId="LiveId" clId="{FBF164D9-12EF-47A7-BE3F-D60D4AB53842}" dt="2024-10-21T20:25:06.984" v="1025" actId="20577"/>
          <ac:spMkLst>
            <pc:docMk/>
            <pc:sldMk cId="3760643663" sldId="325"/>
            <ac:spMk id="32" creationId="{3BE662EC-D9F9-6E83-C80A-D9D579EE95F9}"/>
          </ac:spMkLst>
        </pc:spChg>
        <pc:spChg chg="mod">
          <ac:chgData name="Luiz Break" userId="3ea80d37ed61a017" providerId="LiveId" clId="{FBF164D9-12EF-47A7-BE3F-D60D4AB53842}" dt="2024-10-28T16:10:09.651" v="2841" actId="20577"/>
          <ac:spMkLst>
            <pc:docMk/>
            <pc:sldMk cId="3760643663" sldId="325"/>
            <ac:spMk id="56" creationId="{7CE52EA9-D9F4-D636-1671-4458A0519A71}"/>
          </ac:spMkLst>
        </pc:spChg>
        <pc:picChg chg="add mod">
          <ac:chgData name="Luiz Break" userId="3ea80d37ed61a017" providerId="LiveId" clId="{FBF164D9-12EF-47A7-BE3F-D60D4AB53842}" dt="2024-10-28T20:54:38.186" v="2859" actId="1076"/>
          <ac:picMkLst>
            <pc:docMk/>
            <pc:sldMk cId="3760643663" sldId="325"/>
            <ac:picMk id="3" creationId="{9D996B49-8670-0E31-38BD-34AEE4C8C0E9}"/>
          </ac:picMkLst>
        </pc:picChg>
        <pc:cxnChg chg="add mod">
          <ac:chgData name="Luiz Break" userId="3ea80d37ed61a017" providerId="LiveId" clId="{FBF164D9-12EF-47A7-BE3F-D60D4AB53842}" dt="2024-10-28T03:37:03.274" v="2568" actId="14100"/>
          <ac:cxnSpMkLst>
            <pc:docMk/>
            <pc:sldMk cId="3760643663" sldId="325"/>
            <ac:cxnSpMk id="8" creationId="{54D84E31-A558-ECF6-C304-C9CEFAF5DB98}"/>
          </ac:cxnSpMkLst>
        </pc:cxnChg>
        <pc:cxnChg chg="add mod">
          <ac:chgData name="Luiz Break" userId="3ea80d37ed61a017" providerId="LiveId" clId="{FBF164D9-12EF-47A7-BE3F-D60D4AB53842}" dt="2024-10-28T03:36:41.563" v="2560" actId="1076"/>
          <ac:cxnSpMkLst>
            <pc:docMk/>
            <pc:sldMk cId="3760643663" sldId="325"/>
            <ac:cxnSpMk id="10" creationId="{E84DB5C4-4928-A9FA-D5CD-7332AE5167C1}"/>
          </ac:cxnSpMkLst>
        </pc:cxnChg>
        <pc:cxnChg chg="add mod">
          <ac:chgData name="Luiz Break" userId="3ea80d37ed61a017" providerId="LiveId" clId="{FBF164D9-12EF-47A7-BE3F-D60D4AB53842}" dt="2024-10-28T03:36:57.446" v="2566" actId="1076"/>
          <ac:cxnSpMkLst>
            <pc:docMk/>
            <pc:sldMk cId="3760643663" sldId="325"/>
            <ac:cxnSpMk id="15" creationId="{F4A5C1E5-FE0C-E0EB-807F-1C0AFAA42621}"/>
          </ac:cxnSpMkLst>
        </pc:cxnChg>
      </pc:sldChg>
      <pc:sldChg chg="modSp add mod ord">
        <pc:chgData name="Luiz Break" userId="3ea80d37ed61a017" providerId="LiveId" clId="{FBF164D9-12EF-47A7-BE3F-D60D4AB53842}" dt="2024-10-28T16:07:17.584" v="2823" actId="20577"/>
        <pc:sldMkLst>
          <pc:docMk/>
          <pc:sldMk cId="52158382" sldId="326"/>
        </pc:sldMkLst>
        <pc:spChg chg="mod">
          <ac:chgData name="Luiz Break" userId="3ea80d37ed61a017" providerId="LiveId" clId="{FBF164D9-12EF-47A7-BE3F-D60D4AB53842}" dt="2024-10-23T17:05:21.065" v="1519" actId="20577"/>
          <ac:spMkLst>
            <pc:docMk/>
            <pc:sldMk cId="52158382" sldId="326"/>
            <ac:spMk id="3" creationId="{33D50EED-E288-4A43-6CCA-1C99D184FE60}"/>
          </ac:spMkLst>
        </pc:spChg>
        <pc:graphicFrameChg chg="mod modGraphic">
          <ac:chgData name="Luiz Break" userId="3ea80d37ed61a017" providerId="LiveId" clId="{FBF164D9-12EF-47A7-BE3F-D60D4AB53842}" dt="2024-10-28T16:07:17.584" v="2823" actId="20577"/>
          <ac:graphicFrameMkLst>
            <pc:docMk/>
            <pc:sldMk cId="52158382" sldId="326"/>
            <ac:graphicFrameMk id="4" creationId="{65C2629F-4DEB-A2ED-0E6B-BF22A6F0F7B6}"/>
          </ac:graphicFrameMkLst>
        </pc:graphicFrameChg>
      </pc:sldChg>
      <pc:sldChg chg="addSp delSp modSp add mod">
        <pc:chgData name="Luiz Break" userId="3ea80d37ed61a017" providerId="LiveId" clId="{FBF164D9-12EF-47A7-BE3F-D60D4AB53842}" dt="2024-11-11T19:33:24.594" v="3211"/>
        <pc:sldMkLst>
          <pc:docMk/>
          <pc:sldMk cId="3898914470" sldId="327"/>
        </pc:sldMkLst>
        <pc:spChg chg="mod">
          <ac:chgData name="Luiz Break" userId="3ea80d37ed61a017" providerId="LiveId" clId="{FBF164D9-12EF-47A7-BE3F-D60D4AB53842}" dt="2024-11-11T19:17:31.667" v="2901" actId="20577"/>
          <ac:spMkLst>
            <pc:docMk/>
            <pc:sldMk cId="3898914470" sldId="327"/>
            <ac:spMk id="3" creationId="{FF9B4DFF-BB9D-C724-148C-66B5937D1BD3}"/>
          </ac:spMkLst>
        </pc:spChg>
        <pc:spChg chg="mod">
          <ac:chgData name="Luiz Break" userId="3ea80d37ed61a017" providerId="LiveId" clId="{FBF164D9-12EF-47A7-BE3F-D60D4AB53842}" dt="2024-11-11T19:32:17.364" v="3208" actId="1035"/>
          <ac:spMkLst>
            <pc:docMk/>
            <pc:sldMk cId="3898914470" sldId="327"/>
            <ac:spMk id="5" creationId="{491C285F-F202-8EB3-4091-A924932AAD43}"/>
          </ac:spMkLst>
        </pc:spChg>
        <pc:spChg chg="mod">
          <ac:chgData name="Luiz Break" userId="3ea80d37ed61a017" providerId="LiveId" clId="{FBF164D9-12EF-47A7-BE3F-D60D4AB53842}" dt="2024-11-11T19:32:17.364" v="3208" actId="1035"/>
          <ac:spMkLst>
            <pc:docMk/>
            <pc:sldMk cId="3898914470" sldId="327"/>
            <ac:spMk id="6" creationId="{4C515C81-D335-A4C1-DC7C-EB3AAF058AF4}"/>
          </ac:spMkLst>
        </pc:spChg>
        <pc:spChg chg="mod">
          <ac:chgData name="Luiz Break" userId="3ea80d37ed61a017" providerId="LiveId" clId="{FBF164D9-12EF-47A7-BE3F-D60D4AB53842}" dt="2024-11-11T19:32:17.364" v="3208" actId="1035"/>
          <ac:spMkLst>
            <pc:docMk/>
            <pc:sldMk cId="3898914470" sldId="327"/>
            <ac:spMk id="18" creationId="{DFFBF006-11AA-7A67-AE4D-E7DE3788352B}"/>
          </ac:spMkLst>
        </pc:spChg>
        <pc:spChg chg="add mod">
          <ac:chgData name="Luiz Break" userId="3ea80d37ed61a017" providerId="LiveId" clId="{FBF164D9-12EF-47A7-BE3F-D60D4AB53842}" dt="2024-11-11T19:32:17.364" v="3208" actId="1035"/>
          <ac:spMkLst>
            <pc:docMk/>
            <pc:sldMk cId="3898914470" sldId="327"/>
            <ac:spMk id="34" creationId="{854D0BC9-5155-91F2-A500-149474300A12}"/>
          </ac:spMkLst>
        </pc:spChg>
        <pc:spChg chg="add mod">
          <ac:chgData name="Luiz Break" userId="3ea80d37ed61a017" providerId="LiveId" clId="{FBF164D9-12EF-47A7-BE3F-D60D4AB53842}" dt="2024-11-11T19:32:17.364" v="3208" actId="1035"/>
          <ac:spMkLst>
            <pc:docMk/>
            <pc:sldMk cId="3898914470" sldId="327"/>
            <ac:spMk id="41" creationId="{8F238929-6595-CF91-CA50-E6983BBABC5B}"/>
          </ac:spMkLst>
        </pc:spChg>
        <pc:spChg chg="add mod">
          <ac:chgData name="Luiz Break" userId="3ea80d37ed61a017" providerId="LiveId" clId="{FBF164D9-12EF-47A7-BE3F-D60D4AB53842}" dt="2024-11-11T19:32:17.364" v="3208" actId="1035"/>
          <ac:spMkLst>
            <pc:docMk/>
            <pc:sldMk cId="3898914470" sldId="327"/>
            <ac:spMk id="57" creationId="{144B4380-CD51-8A5D-7C98-EDBB5F99344A}"/>
          </ac:spMkLst>
        </pc:spChg>
        <pc:spChg chg="add mod">
          <ac:chgData name="Luiz Break" userId="3ea80d37ed61a017" providerId="LiveId" clId="{FBF164D9-12EF-47A7-BE3F-D60D4AB53842}" dt="2024-11-11T19:32:17.364" v="3208" actId="1035"/>
          <ac:spMkLst>
            <pc:docMk/>
            <pc:sldMk cId="3898914470" sldId="327"/>
            <ac:spMk id="59" creationId="{A59D331D-7C43-121B-DFF1-5335379BB868}"/>
          </ac:spMkLst>
        </pc:spChg>
        <pc:spChg chg="add mod">
          <ac:chgData name="Luiz Break" userId="3ea80d37ed61a017" providerId="LiveId" clId="{FBF164D9-12EF-47A7-BE3F-D60D4AB53842}" dt="2024-11-11T19:33:24.594" v="3211"/>
          <ac:spMkLst>
            <pc:docMk/>
            <pc:sldMk cId="3898914470" sldId="327"/>
            <ac:spMk id="60" creationId="{9ADC4EE9-0EBD-F8F0-22E2-AA2572D9D481}"/>
          </ac:spMkLst>
        </pc:spChg>
        <pc:picChg chg="mod">
          <ac:chgData name="Luiz Break" userId="3ea80d37ed61a017" providerId="LiveId" clId="{FBF164D9-12EF-47A7-BE3F-D60D4AB53842}" dt="2024-11-11T19:32:17.364" v="3208" actId="1035"/>
          <ac:picMkLst>
            <pc:docMk/>
            <pc:sldMk cId="3898914470" sldId="327"/>
            <ac:picMk id="2" creationId="{495225E4-C63F-7951-B0D2-8505527F5525}"/>
          </ac:picMkLst>
        </pc:picChg>
        <pc:picChg chg="add mod">
          <ac:chgData name="Luiz Break" userId="3ea80d37ed61a017" providerId="LiveId" clId="{FBF164D9-12EF-47A7-BE3F-D60D4AB53842}" dt="2024-11-11T19:32:17.364" v="3208" actId="1035"/>
          <ac:picMkLst>
            <pc:docMk/>
            <pc:sldMk cId="3898914470" sldId="327"/>
            <ac:picMk id="24" creationId="{4868DF4B-9CA1-6EC9-6484-B2FBE365F900}"/>
          </ac:picMkLst>
        </pc:picChg>
        <pc:picChg chg="add mod">
          <ac:chgData name="Luiz Break" userId="3ea80d37ed61a017" providerId="LiveId" clId="{FBF164D9-12EF-47A7-BE3F-D60D4AB53842}" dt="2024-11-11T19:32:17.364" v="3208" actId="1035"/>
          <ac:picMkLst>
            <pc:docMk/>
            <pc:sldMk cId="3898914470" sldId="327"/>
            <ac:picMk id="46" creationId="{53A239BC-DC28-FA81-1C7C-884C10B40372}"/>
          </ac:picMkLst>
        </pc:picChg>
        <pc:picChg chg="add mod">
          <ac:chgData name="Luiz Break" userId="3ea80d37ed61a017" providerId="LiveId" clId="{FBF164D9-12EF-47A7-BE3F-D60D4AB53842}" dt="2024-11-11T19:32:17.364" v="3208" actId="1035"/>
          <ac:picMkLst>
            <pc:docMk/>
            <pc:sldMk cId="3898914470" sldId="327"/>
            <ac:picMk id="48" creationId="{482F77DA-4960-1781-3FDE-A6167A145058}"/>
          </ac:picMkLst>
        </pc:picChg>
        <pc:picChg chg="mod">
          <ac:chgData name="Luiz Break" userId="3ea80d37ed61a017" providerId="LiveId" clId="{FBF164D9-12EF-47A7-BE3F-D60D4AB53842}" dt="2024-11-11T19:32:17.364" v="3208" actId="1035"/>
          <ac:picMkLst>
            <pc:docMk/>
            <pc:sldMk cId="3898914470" sldId="327"/>
            <ac:picMk id="1028" creationId="{424C2154-45D9-45DA-869F-8AD1A42D0A22}"/>
          </ac:picMkLst>
        </pc:picChg>
        <pc:cxnChg chg="mod">
          <ac:chgData name="Luiz Break" userId="3ea80d37ed61a017" providerId="LiveId" clId="{FBF164D9-12EF-47A7-BE3F-D60D4AB53842}" dt="2024-11-11T19:32:17.364" v="3208" actId="1035"/>
          <ac:cxnSpMkLst>
            <pc:docMk/>
            <pc:sldMk cId="3898914470" sldId="327"/>
            <ac:cxnSpMk id="8" creationId="{977A1BC9-A784-48A5-D938-8B44FC9B032A}"/>
          </ac:cxnSpMkLst>
        </pc:cxnChg>
      </pc:sldChg>
    </pc:docChg>
  </pc:docChgLst>
  <pc:docChgLst>
    <pc:chgData name="Luiz Break" userId="3ea80d37ed61a017" providerId="LiveId" clId="{1DED6D26-A0FC-4A6D-89EF-A48090D925E2}"/>
    <pc:docChg chg="undo redo custSel addSld modSld sldOrd">
      <pc:chgData name="Luiz Break" userId="3ea80d37ed61a017" providerId="LiveId" clId="{1DED6D26-A0FC-4A6D-89EF-A48090D925E2}" dt="2024-04-17T03:40:50.287" v="5358" actId="20577"/>
      <pc:docMkLst>
        <pc:docMk/>
      </pc:docMkLst>
      <pc:sldChg chg="delSp modSp mod">
        <pc:chgData name="Luiz Break" userId="3ea80d37ed61a017" providerId="LiveId" clId="{1DED6D26-A0FC-4A6D-89EF-A48090D925E2}" dt="2024-04-17T03:40:50.287" v="5358" actId="20577"/>
        <pc:sldMkLst>
          <pc:docMk/>
          <pc:sldMk cId="3726453899" sldId="256"/>
        </pc:sldMkLst>
      </pc:sldChg>
      <pc:sldChg chg="addSp delSp modSp mod">
        <pc:chgData name="Luiz Break" userId="3ea80d37ed61a017" providerId="LiveId" clId="{1DED6D26-A0FC-4A6D-89EF-A48090D925E2}" dt="2024-04-17T02:51:45.112" v="5034" actId="20577"/>
        <pc:sldMkLst>
          <pc:docMk/>
          <pc:sldMk cId="2424688824" sldId="267"/>
        </pc:sldMkLst>
      </pc:sldChg>
      <pc:sldChg chg="addSp delSp modSp mod">
        <pc:chgData name="Luiz Break" userId="3ea80d37ed61a017" providerId="LiveId" clId="{1DED6D26-A0FC-4A6D-89EF-A48090D925E2}" dt="2024-04-17T03:01:03.673" v="5101" actId="20577"/>
        <pc:sldMkLst>
          <pc:docMk/>
          <pc:sldMk cId="322100392" sldId="271"/>
        </pc:sldMkLst>
      </pc:sldChg>
      <pc:sldChg chg="addSp delSp modSp mod">
        <pc:chgData name="Luiz Break" userId="3ea80d37ed61a017" providerId="LiveId" clId="{1DED6D26-A0FC-4A6D-89EF-A48090D925E2}" dt="2024-04-17T02:08:53.837" v="4670" actId="1076"/>
        <pc:sldMkLst>
          <pc:docMk/>
          <pc:sldMk cId="2230791370" sldId="273"/>
        </pc:sldMkLst>
      </pc:sldChg>
      <pc:sldChg chg="modSp mod">
        <pc:chgData name="Luiz Break" userId="3ea80d37ed61a017" providerId="LiveId" clId="{1DED6D26-A0FC-4A6D-89EF-A48090D925E2}" dt="2024-04-17T02:00:53.876" v="4660" actId="20577"/>
        <pc:sldMkLst>
          <pc:docMk/>
          <pc:sldMk cId="3558443253" sldId="313"/>
        </pc:sldMkLst>
      </pc:sldChg>
      <pc:sldChg chg="addSp delSp modSp add mod ord">
        <pc:chgData name="Luiz Break" userId="3ea80d37ed61a017" providerId="LiveId" clId="{1DED6D26-A0FC-4A6D-89EF-A48090D925E2}" dt="2024-04-17T03:31:42.974" v="5260" actId="1076"/>
        <pc:sldMkLst>
          <pc:docMk/>
          <pc:sldMk cId="3520430217" sldId="314"/>
        </pc:sldMkLst>
      </pc:sldChg>
      <pc:sldChg chg="addSp delSp modSp add mod">
        <pc:chgData name="Luiz Break" userId="3ea80d37ed61a017" providerId="LiveId" clId="{1DED6D26-A0FC-4A6D-89EF-A48090D925E2}" dt="2024-04-17T01:55:51.715" v="4519" actId="122"/>
        <pc:sldMkLst>
          <pc:docMk/>
          <pc:sldMk cId="4243573586" sldId="315"/>
        </pc:sldMkLst>
      </pc:sldChg>
    </pc:docChg>
  </pc:docChgLst>
  <pc:docChgLst>
    <pc:chgData name="Luiz Break" userId="3ea80d37ed61a017" providerId="LiveId" clId="{1DE8497F-CD2C-47D3-88F3-3BE8F253C366}"/>
    <pc:docChg chg="addSld modSld">
      <pc:chgData name="Luiz Break" userId="3ea80d37ed61a017" providerId="LiveId" clId="{1DE8497F-CD2C-47D3-88F3-3BE8F253C366}" dt="2023-10-18T09:29:04.921" v="0"/>
      <pc:docMkLst>
        <pc:docMk/>
      </pc:docMkLst>
      <pc:sldChg chg="add">
        <pc:chgData name="Luiz Break" userId="3ea80d37ed61a017" providerId="LiveId" clId="{1DE8497F-CD2C-47D3-88F3-3BE8F253C366}" dt="2023-10-18T09:29:04.921" v="0"/>
        <pc:sldMkLst>
          <pc:docMk/>
          <pc:sldMk cId="3558443253" sldId="313"/>
        </pc:sldMkLst>
      </pc:sldChg>
    </pc:docChg>
  </pc:docChgLst>
  <pc:docChgLst>
    <pc:chgData name="Luiz Break" userId="3ea80d37ed61a017" providerId="LiveId" clId="{85EB2AF9-9B49-4B10-93B6-269CAB0FABD8}"/>
    <pc:docChg chg="modSld">
      <pc:chgData name="Luiz Break" userId="3ea80d37ed61a017" providerId="LiveId" clId="{85EB2AF9-9B49-4B10-93B6-269CAB0FABD8}" dt="2025-01-04T16:26:37.583" v="2" actId="1076"/>
      <pc:docMkLst>
        <pc:docMk/>
      </pc:docMkLst>
      <pc:sldChg chg="modSp mod">
        <pc:chgData name="Luiz Break" userId="3ea80d37ed61a017" providerId="LiveId" clId="{85EB2AF9-9B49-4B10-93B6-269CAB0FABD8}" dt="2025-01-04T16:26:37.583" v="2" actId="1076"/>
        <pc:sldMkLst>
          <pc:docMk/>
          <pc:sldMk cId="145788081" sldId="256"/>
        </pc:sldMkLst>
        <pc:spChg chg="mod">
          <ac:chgData name="Luiz Break" userId="3ea80d37ed61a017" providerId="LiveId" clId="{85EB2AF9-9B49-4B10-93B6-269CAB0FABD8}" dt="2025-01-04T16:26:37.583" v="2" actId="1076"/>
          <ac:spMkLst>
            <pc:docMk/>
            <pc:sldMk cId="145788081" sldId="256"/>
            <ac:spMk id="40" creationId="{875B4937-4D32-5867-339A-00267998D675}"/>
          </ac:spMkLst>
        </pc:spChg>
        <pc:cxnChg chg="mod">
          <ac:chgData name="Luiz Break" userId="3ea80d37ed61a017" providerId="LiveId" clId="{85EB2AF9-9B49-4B10-93B6-269CAB0FABD8}" dt="2025-01-04T16:26:37.583" v="2" actId="1076"/>
          <ac:cxnSpMkLst>
            <pc:docMk/>
            <pc:sldMk cId="145788081" sldId="256"/>
            <ac:cxnSpMk id="42" creationId="{064C31BA-FD54-ACD4-F471-BE0B444D1028}"/>
          </ac:cxnSpMkLst>
        </pc:cxnChg>
        <pc:cxnChg chg="mod">
          <ac:chgData name="Luiz Break" userId="3ea80d37ed61a017" providerId="LiveId" clId="{85EB2AF9-9B49-4B10-93B6-269CAB0FABD8}" dt="2025-01-04T16:26:37.583" v="2" actId="1076"/>
          <ac:cxnSpMkLst>
            <pc:docMk/>
            <pc:sldMk cId="145788081" sldId="256"/>
            <ac:cxnSpMk id="50" creationId="{8FE7D624-21FD-6D9D-4E75-E9A39BF6FD35}"/>
          </ac:cxnSpMkLst>
        </pc:cxnChg>
      </pc:sldChg>
      <pc:sldChg chg="modSp mod">
        <pc:chgData name="Luiz Break" userId="3ea80d37ed61a017" providerId="LiveId" clId="{85EB2AF9-9B49-4B10-93B6-269CAB0FABD8}" dt="2025-01-04T16:12:56.256" v="1" actId="1076"/>
        <pc:sldMkLst>
          <pc:docMk/>
          <pc:sldMk cId="262416927" sldId="324"/>
        </pc:sldMkLst>
        <pc:spChg chg="mod">
          <ac:chgData name="Luiz Break" userId="3ea80d37ed61a017" providerId="LiveId" clId="{85EB2AF9-9B49-4B10-93B6-269CAB0FABD8}" dt="2025-01-04T16:12:54.166" v="0" actId="1076"/>
          <ac:spMkLst>
            <pc:docMk/>
            <pc:sldMk cId="262416927" sldId="324"/>
            <ac:spMk id="27" creationId="{27219F2C-3FBC-2FFD-6467-28657136DE22}"/>
          </ac:spMkLst>
        </pc:spChg>
        <pc:spChg chg="mod">
          <ac:chgData name="Luiz Break" userId="3ea80d37ed61a017" providerId="LiveId" clId="{85EB2AF9-9B49-4B10-93B6-269CAB0FABD8}" dt="2025-01-04T16:12:56.256" v="1" actId="1076"/>
          <ac:spMkLst>
            <pc:docMk/>
            <pc:sldMk cId="262416927" sldId="324"/>
            <ac:spMk id="43" creationId="{3AF3D8DE-C5D9-1202-542F-F810F7907D70}"/>
          </ac:spMkLst>
        </pc:spChg>
        <pc:cxnChg chg="mod">
          <ac:chgData name="Luiz Break" userId="3ea80d37ed61a017" providerId="LiveId" clId="{85EB2AF9-9B49-4B10-93B6-269CAB0FABD8}" dt="2025-01-04T16:12:54.166" v="0" actId="1076"/>
          <ac:cxnSpMkLst>
            <pc:docMk/>
            <pc:sldMk cId="262416927" sldId="324"/>
            <ac:cxnSpMk id="30" creationId="{4109C58E-48B2-FCC6-2EE7-2EDA6915380C}"/>
          </ac:cxnSpMkLst>
        </pc:cxnChg>
        <pc:cxnChg chg="mod">
          <ac:chgData name="Luiz Break" userId="3ea80d37ed61a017" providerId="LiveId" clId="{85EB2AF9-9B49-4B10-93B6-269CAB0FABD8}" dt="2025-01-04T16:12:56.256" v="1" actId="1076"/>
          <ac:cxnSpMkLst>
            <pc:docMk/>
            <pc:sldMk cId="262416927" sldId="324"/>
            <ac:cxnSpMk id="44" creationId="{267F841D-6926-7995-D536-318056A4DC83}"/>
          </ac:cxnSpMkLst>
        </pc:cxnChg>
        <pc:cxnChg chg="mod">
          <ac:chgData name="Luiz Break" userId="3ea80d37ed61a017" providerId="LiveId" clId="{85EB2AF9-9B49-4B10-93B6-269CAB0FABD8}" dt="2025-01-04T16:12:56.256" v="1" actId="1076"/>
          <ac:cxnSpMkLst>
            <pc:docMk/>
            <pc:sldMk cId="262416927" sldId="324"/>
            <ac:cxnSpMk id="72" creationId="{469FED49-3047-7EFA-368D-F077AE3A497C}"/>
          </ac:cxnSpMkLst>
        </pc:cxnChg>
      </pc:sldChg>
    </pc:docChg>
  </pc:docChgLst>
  <pc:docChgLst>
    <pc:chgData name="Luiz Break" userId="3ea80d37ed61a017" providerId="LiveId" clId="{D3D9F3EF-2886-439A-AD34-431E1952F7A4}"/>
    <pc:docChg chg="undo custSel addSld delSld modSld sldOrd">
      <pc:chgData name="Luiz Break" userId="3ea80d37ed61a017" providerId="LiveId" clId="{D3D9F3EF-2886-439A-AD34-431E1952F7A4}" dt="2024-04-19T16:32:08.854" v="1366" actId="1076"/>
      <pc:docMkLst>
        <pc:docMk/>
      </pc:docMkLst>
      <pc:sldChg chg="del ord">
        <pc:chgData name="Luiz Break" userId="3ea80d37ed61a017" providerId="LiveId" clId="{D3D9F3EF-2886-439A-AD34-431E1952F7A4}" dt="2024-04-17T15:49:20.519" v="707" actId="2696"/>
        <pc:sldMkLst>
          <pc:docMk/>
          <pc:sldMk cId="3726453899" sldId="256"/>
        </pc:sldMkLst>
      </pc:sldChg>
      <pc:sldChg chg="addSp delSp modSp mod modNotesTx">
        <pc:chgData name="Luiz Break" userId="3ea80d37ed61a017" providerId="LiveId" clId="{D3D9F3EF-2886-439A-AD34-431E1952F7A4}" dt="2024-04-19T14:31:22.767" v="1210" actId="14100"/>
        <pc:sldMkLst>
          <pc:docMk/>
          <pc:sldMk cId="2424688824" sldId="267"/>
        </pc:sldMkLst>
      </pc:sldChg>
      <pc:sldChg chg="del">
        <pc:chgData name="Luiz Break" userId="3ea80d37ed61a017" providerId="LiveId" clId="{D3D9F3EF-2886-439A-AD34-431E1952F7A4}" dt="2024-04-17T15:49:10.675" v="706" actId="2696"/>
        <pc:sldMkLst>
          <pc:docMk/>
          <pc:sldMk cId="322100392" sldId="271"/>
        </pc:sldMkLst>
      </pc:sldChg>
      <pc:sldChg chg="addSp delSp modSp mod">
        <pc:chgData name="Luiz Break" userId="3ea80d37ed61a017" providerId="LiveId" clId="{D3D9F3EF-2886-439A-AD34-431E1952F7A4}" dt="2024-04-17T15:56:14.397" v="743" actId="1076"/>
        <pc:sldMkLst>
          <pc:docMk/>
          <pc:sldMk cId="2230791370" sldId="273"/>
        </pc:sldMkLst>
      </pc:sldChg>
      <pc:sldChg chg="del">
        <pc:chgData name="Luiz Break" userId="3ea80d37ed61a017" providerId="LiveId" clId="{D3D9F3EF-2886-439A-AD34-431E1952F7A4}" dt="2024-04-17T15:49:25.597" v="708" actId="2696"/>
        <pc:sldMkLst>
          <pc:docMk/>
          <pc:sldMk cId="3520430217" sldId="314"/>
        </pc:sldMkLst>
      </pc:sldChg>
      <pc:sldChg chg="addSp delSp modSp add mod">
        <pc:chgData name="Luiz Break" userId="3ea80d37ed61a017" providerId="LiveId" clId="{D3D9F3EF-2886-439A-AD34-431E1952F7A4}" dt="2024-04-18T15:05:20.032" v="1207" actId="20577"/>
        <pc:sldMkLst>
          <pc:docMk/>
          <pc:sldMk cId="3695609286" sldId="315"/>
        </pc:sldMkLst>
      </pc:sldChg>
      <pc:sldChg chg="del">
        <pc:chgData name="Luiz Break" userId="3ea80d37ed61a017" providerId="LiveId" clId="{D3D9F3EF-2886-439A-AD34-431E1952F7A4}" dt="2024-04-17T15:27:39.528" v="213" actId="2696"/>
        <pc:sldMkLst>
          <pc:docMk/>
          <pc:sldMk cId="4243573586" sldId="315"/>
        </pc:sldMkLst>
      </pc:sldChg>
      <pc:sldChg chg="addSp delSp modSp add mod">
        <pc:chgData name="Luiz Break" userId="3ea80d37ed61a017" providerId="LiveId" clId="{D3D9F3EF-2886-439A-AD34-431E1952F7A4}" dt="2024-04-19T16:31:09.571" v="1355" actId="478"/>
        <pc:sldMkLst>
          <pc:docMk/>
          <pc:sldMk cId="4240549405" sldId="316"/>
        </pc:sldMkLst>
      </pc:sldChg>
      <pc:sldChg chg="delSp modSp add mod">
        <pc:chgData name="Luiz Break" userId="3ea80d37ed61a017" providerId="LiveId" clId="{D3D9F3EF-2886-439A-AD34-431E1952F7A4}" dt="2024-04-19T16:32:08.854" v="1366" actId="1076"/>
        <pc:sldMkLst>
          <pc:docMk/>
          <pc:sldMk cId="1327391553" sldId="317"/>
        </pc:sldMkLst>
      </pc:sldChg>
    </pc:docChg>
  </pc:docChgLst>
  <pc:docChgLst>
    <pc:chgData name="Luiz Break" userId="3ea80d37ed61a017" providerId="LiveId" clId="{7CCC1809-FCD4-421F-90CF-40F3D1CBE5B7}"/>
    <pc:docChg chg="undo custSel addSld delSld modSld sldOrd">
      <pc:chgData name="Luiz Break" userId="3ea80d37ed61a017" providerId="LiveId" clId="{7CCC1809-FCD4-421F-90CF-40F3D1CBE5B7}" dt="2023-03-31T01:55:14.821" v="1841" actId="20577"/>
      <pc:docMkLst>
        <pc:docMk/>
      </pc:docMkLst>
      <pc:sldChg chg="addSp delSp modSp mod">
        <pc:chgData name="Luiz Break" userId="3ea80d37ed61a017" providerId="LiveId" clId="{7CCC1809-FCD4-421F-90CF-40F3D1CBE5B7}" dt="2023-03-31T01:55:14.821" v="1841" actId="20577"/>
        <pc:sldMkLst>
          <pc:docMk/>
          <pc:sldMk cId="3726453899" sldId="256"/>
        </pc:sldMkLst>
      </pc:sldChg>
      <pc:sldChg chg="add del ord">
        <pc:chgData name="Luiz Break" userId="3ea80d37ed61a017" providerId="LiveId" clId="{7CCC1809-FCD4-421F-90CF-40F3D1CBE5B7}" dt="2023-03-30T23:47:47.234" v="79" actId="2696"/>
        <pc:sldMkLst>
          <pc:docMk/>
          <pc:sldMk cId="3114486721" sldId="257"/>
        </pc:sldMkLst>
      </pc:sldChg>
      <pc:sldChg chg="add del">
        <pc:chgData name="Luiz Break" userId="3ea80d37ed61a017" providerId="LiveId" clId="{7CCC1809-FCD4-421F-90CF-40F3D1CBE5B7}" dt="2023-03-30T23:48:07.728" v="80" actId="2696"/>
        <pc:sldMkLst>
          <pc:docMk/>
          <pc:sldMk cId="304268391" sldId="258"/>
        </pc:sldMkLst>
      </pc:sldChg>
      <pc:sldChg chg="addSp delSp modSp add mod ord">
        <pc:chgData name="Luiz Break" userId="3ea80d37ed61a017" providerId="LiveId" clId="{7CCC1809-FCD4-421F-90CF-40F3D1CBE5B7}" dt="2023-03-31T01:41:25.450" v="1765" actId="313"/>
        <pc:sldMkLst>
          <pc:docMk/>
          <pc:sldMk cId="2424688824" sldId="267"/>
        </pc:sldMkLst>
      </pc:sldChg>
      <pc:sldChg chg="addSp delSp modSp add mod ord">
        <pc:chgData name="Luiz Break" userId="3ea80d37ed61a017" providerId="LiveId" clId="{7CCC1809-FCD4-421F-90CF-40F3D1CBE5B7}" dt="2023-03-31T00:59:27.692" v="1737" actId="20577"/>
        <pc:sldMkLst>
          <pc:docMk/>
          <pc:sldMk cId="322100392" sldId="271"/>
        </pc:sldMkLst>
      </pc:sldChg>
      <pc:sldChg chg="addSp delSp modSp add mod ord">
        <pc:chgData name="Luiz Break" userId="3ea80d37ed61a017" providerId="LiveId" clId="{7CCC1809-FCD4-421F-90CF-40F3D1CBE5B7}" dt="2023-03-31T01:45:24.154" v="1838" actId="114"/>
        <pc:sldMkLst>
          <pc:docMk/>
          <pc:sldMk cId="2230791370" sldId="273"/>
        </pc:sldMkLst>
      </pc:sldChg>
      <pc:sldChg chg="modSp add mod">
        <pc:chgData name="Luiz Break" userId="3ea80d37ed61a017" providerId="LiveId" clId="{7CCC1809-FCD4-421F-90CF-40F3D1CBE5B7}" dt="2023-03-31T01:42:10.205" v="1821" actId="20577"/>
        <pc:sldMkLst>
          <pc:docMk/>
          <pc:sldMk cId="1307118117" sldId="274"/>
        </pc:sldMkLst>
      </pc:sldChg>
    </pc:docChg>
  </pc:docChgLst>
  <pc:docChgLst>
    <pc:chgData name="Luiz Break" userId="3ea80d37ed61a017" providerId="LiveId" clId="{227EFB2F-E61F-4805-8AF6-91D52C5EEF58}"/>
    <pc:docChg chg="modSld">
      <pc:chgData name="Luiz Break" userId="3ea80d37ed61a017" providerId="LiveId" clId="{227EFB2F-E61F-4805-8AF6-91D52C5EEF58}" dt="2024-07-25T03:17:39.027" v="82" actId="20577"/>
      <pc:docMkLst>
        <pc:docMk/>
      </pc:docMkLst>
      <pc:sldChg chg="modSp mod">
        <pc:chgData name="Luiz Break" userId="3ea80d37ed61a017" providerId="LiveId" clId="{227EFB2F-E61F-4805-8AF6-91D52C5EEF58}" dt="2024-07-25T03:17:39.027" v="82" actId="20577"/>
        <pc:sldMkLst>
          <pc:docMk/>
          <pc:sldMk cId="1307118117" sldId="274"/>
        </pc:sldMkLst>
      </pc:sldChg>
    </pc:docChg>
  </pc:docChgLst>
  <pc:docChgLst>
    <pc:chgData name="Luiz Break" userId="3ea80d37ed61a017" providerId="LiveId" clId="{453B2BD5-5E7F-465E-BBD1-E46973D10CAE}"/>
    <pc:docChg chg="addSld modSld">
      <pc:chgData name="Luiz Break" userId="3ea80d37ed61a017" providerId="LiveId" clId="{453B2BD5-5E7F-465E-BBD1-E46973D10CAE}" dt="2024-07-29T21:03:27.725" v="2" actId="14100"/>
      <pc:docMkLst>
        <pc:docMk/>
      </pc:docMkLst>
      <pc:sldChg chg="modSp add mod">
        <pc:chgData name="Luiz Break" userId="3ea80d37ed61a017" providerId="LiveId" clId="{453B2BD5-5E7F-465E-BBD1-E46973D10CAE}" dt="2024-07-29T21:03:27.725" v="2" actId="14100"/>
        <pc:sldMkLst>
          <pc:docMk/>
          <pc:sldMk cId="453411335" sldId="32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11:24:5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11:24:5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2:42:5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2:42:5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7C09A-2347-409D-9A31-A496097CEE4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3C07A-DEED-42DE-A17E-8EE949F1C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3C07A-DEED-42DE-A17E-8EE949F1C8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9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3C07A-DEED-42DE-A17E-8EE949F1C8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956BFED5-842D-488B-91D7-88756BB5A7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7688"/>
          </a:xfrm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48D4629B-DB56-42DA-8639-C658905D3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5FC0708D-0D30-466D-ADE6-7A0398704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C2869C-6C75-4031-B05B-B2FD91800F35}" type="slidenum">
              <a:rPr lang="en-CA" altLang="en-US"/>
              <a:pPr/>
              <a:t>20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3C07A-DEED-42DE-A17E-8EE949F1C8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2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40F5-616D-CE7D-8CC8-E90126A6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7485C-9761-EACC-E96A-5947F6D01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983A-2FD4-EF06-A14E-4AE49992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0479-D92F-5D2E-BF8B-B57741BB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9A039-7E06-9A77-E6A8-D16E04CE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2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5E68-F9C6-F755-B0D1-B0D5B886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8BD61-57A0-672E-5677-CD22AC574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EC36-2C95-A2A0-DF2C-75D2006C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C618-C2DC-3C5D-1C83-AAB8275B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196E9-C461-1FF0-F004-F85FDF99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BB59F-F96D-0436-0563-EB01E6CF1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63339-F5FF-DE42-583B-01AA461B0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67DE-9743-C91F-087F-B81B5E61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7B192-DB04-84AC-EBFC-C87843D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442F6-B1F6-64F0-7F04-51D3A6C7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D059-57F3-563F-F093-D53BE712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D045-DAF2-46BD-2D5D-CBCA135C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2424C-294A-AA70-F4EE-7A0D84F5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6572-4052-AC6D-4EE0-0A190D9A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0079D-530B-DE05-14AE-C6A2D446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6D04-2FED-4F82-4FB2-AED6CC60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93E6-487C-DED3-16C2-3848826D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EDB2-0F08-D7AC-CE6A-D97E21E9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E6DA0-B333-765E-502D-B461374B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4D5E-6705-BA25-1E47-9003D35C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2AA8-412E-F551-26EF-C5A8AC11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14C9-38E6-403A-E631-B00A2D6DB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F697A-9F71-CAF4-A9C2-CCA5255D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71E29-7546-B748-1E0A-21F8B579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68938-F22C-1E35-2467-F2BAB5BD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CCE62-76B6-99DF-EC91-8CAB5580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5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47CA-C351-DBBE-C0BB-439DCEF8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A01B9-F8BE-B2C2-7F9A-CA90E58B4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9B7BF-CC3F-C4C7-AC6A-96BF7BF0E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E3464-5074-5FC1-86DE-0759EA13E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5C0BC-C4C7-9B22-DD27-54CF97526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7BAAE-56FB-BDE4-D0D8-3FD95B68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4F82B-4182-946C-B57F-F427D1DE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70CE0-6330-E0F4-A629-F60BCAE0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6A97-235C-22BE-1519-1695A163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EFD6A-5BD4-7C43-EC03-FF53B64A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FF19B-8065-FB34-6C32-F55AEC5D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9BB2A-A747-56A8-F3D3-38BD1E5A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0C23D-1C50-8E54-5495-80275EFF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63468-CE18-EB76-2451-EBAF9D56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389D0-6C8A-045F-97F8-4ABD6224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2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2863-B861-988A-1580-0791E26C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3754-334A-7A17-0674-D751B4DD4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6B3CB-C8C6-B79A-930A-40C72348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F5F65-C698-11BC-976D-2E04F83D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B042C-DE38-987D-F293-7B374885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0E6C-E8A0-342D-77EE-BB034E83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0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31D2-A17F-A09D-28AB-29FA5B55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08B45-8F24-2958-616E-8A6E99313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E8995-3C80-8D84-9763-379D03A39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0E61A-291D-D39B-68D3-62001162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992D-B031-451B-91EA-A22FE918076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EA27-9588-A311-6D14-48137F5A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4F344-179E-6E31-F397-59E528EE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7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38CA2-FAD0-27EA-9963-FD2B8E20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2C84-2C85-6FD5-DCF2-A96E02E2E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2E1E1-D829-5259-3C4F-8962DF4CF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992D-B031-451B-91EA-A22FE918076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B691-59B3-6B00-147E-FC77C1E2F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23D0-F9C0-1B9B-CAE3-7A2C0A76E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24AE-C769-4850-BA3A-2A6E683D4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rget-innovation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1.xml"/><Relationship Id="rId5" Type="http://schemas.openxmlformats.org/officeDocument/2006/relationships/image" Target="../media/image8.svg"/><Relationship Id="rId15" Type="http://schemas.openxmlformats.org/officeDocument/2006/relationships/image" Target="../media/image17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2A354B-B243-EFC7-21BD-E9D586EAC556}"/>
              </a:ext>
            </a:extLst>
          </p:cNvPr>
          <p:cNvSpPr txBox="1"/>
          <p:nvPr/>
        </p:nvSpPr>
        <p:spPr>
          <a:xfrm>
            <a:off x="3683787" y="4354563"/>
            <a:ext cx="4824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endParaRPr lang="en-US" sz="2800" b="1" i="1" dirty="0"/>
          </a:p>
          <a:p>
            <a:pPr algn="ctr" rtl="1"/>
            <a:r>
              <a:rPr lang="en-US" sz="2800" b="1" i="1" dirty="0"/>
              <a:t>Business Management System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56B634-7D4B-B96B-F6C7-A7D1B078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807" y="121988"/>
            <a:ext cx="1429779" cy="140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EAA1C1-CF98-9490-0A56-B982C2D6FC5D}"/>
              </a:ext>
            </a:extLst>
          </p:cNvPr>
          <p:cNvSpPr txBox="1"/>
          <p:nvPr/>
        </p:nvSpPr>
        <p:spPr>
          <a:xfrm>
            <a:off x="5239546" y="5653936"/>
            <a:ext cx="171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Project Proposal</a:t>
            </a:r>
          </a:p>
        </p:txBody>
      </p:sp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F495BEB5-4D1B-87E0-D7F2-9FFC4D2A503A}"/>
              </a:ext>
            </a:extLst>
          </p:cNvPr>
          <p:cNvSpPr txBox="1"/>
          <p:nvPr/>
        </p:nvSpPr>
        <p:spPr>
          <a:xfrm>
            <a:off x="0" y="6368534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www.target-innovations.com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1C9C3-0C7B-9D37-119D-B121AA87F174}"/>
              </a:ext>
            </a:extLst>
          </p:cNvPr>
          <p:cNvSpPr/>
          <p:nvPr/>
        </p:nvSpPr>
        <p:spPr>
          <a:xfrm>
            <a:off x="384635" y="223714"/>
            <a:ext cx="2859116" cy="1200329"/>
          </a:xfrm>
          <a:prstGeom prst="rect">
            <a:avLst/>
          </a:prstGeom>
          <a:noFill/>
          <a:ln w="41275" cmpd="dbl"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Sarcyk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Management 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 </a:t>
            </a:r>
          </a:p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Consulting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E861-2D73-C459-660F-CD9D57916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474" y="1220364"/>
            <a:ext cx="3901759" cy="32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9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6AD9BD60-0AB3-F7A5-C06B-2C4234BEAB53}"/>
              </a:ext>
            </a:extLst>
          </p:cNvPr>
          <p:cNvSpPr/>
          <p:nvPr/>
        </p:nvSpPr>
        <p:spPr>
          <a:xfrm>
            <a:off x="3652837" y="5521121"/>
            <a:ext cx="4886325" cy="11362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486D9B-FA29-B9C7-03A9-D68D64B0E861}"/>
              </a:ext>
            </a:extLst>
          </p:cNvPr>
          <p:cNvSpPr/>
          <p:nvPr/>
        </p:nvSpPr>
        <p:spPr>
          <a:xfrm>
            <a:off x="3891289" y="5911224"/>
            <a:ext cx="1416423" cy="490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E290A5-3E42-912F-92C8-98D1F722712A}"/>
              </a:ext>
            </a:extLst>
          </p:cNvPr>
          <p:cNvSpPr/>
          <p:nvPr/>
        </p:nvSpPr>
        <p:spPr>
          <a:xfrm>
            <a:off x="6591299" y="5911223"/>
            <a:ext cx="1416423" cy="490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Types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CD52AB7-8D2A-4E8E-FC35-95BEEEAE046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5307712" y="6156259"/>
            <a:ext cx="128358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C831E3A-24A4-40AA-AEE0-94C28C1742D8}"/>
              </a:ext>
            </a:extLst>
          </p:cNvPr>
          <p:cNvCxnSpPr>
            <a:cxnSpLocks/>
            <a:stCxn id="51" idx="2"/>
            <a:endCxn id="80" idx="0"/>
          </p:cNvCxnSpPr>
          <p:nvPr/>
        </p:nvCxnSpPr>
        <p:spPr>
          <a:xfrm rot="16200000" flipH="1">
            <a:off x="5760162" y="3603898"/>
            <a:ext cx="371126" cy="755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20F7D4-9926-6AFF-6B95-25C053AB4580}"/>
              </a:ext>
            </a:extLst>
          </p:cNvPr>
          <p:cNvSpPr txBox="1"/>
          <p:nvPr/>
        </p:nvSpPr>
        <p:spPr>
          <a:xfrm>
            <a:off x="3652837" y="5566318"/>
            <a:ext cx="488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Authorization and Authentication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59779D-7EC6-8AAA-378B-250BF3AC5BBD}"/>
              </a:ext>
            </a:extLst>
          </p:cNvPr>
          <p:cNvSpPr/>
          <p:nvPr/>
        </p:nvSpPr>
        <p:spPr>
          <a:xfrm>
            <a:off x="2977240" y="2816939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D7F83A-6EC6-F0AF-5087-C29FB1650BE3}"/>
              </a:ext>
            </a:extLst>
          </p:cNvPr>
          <p:cNvSpPr/>
          <p:nvPr/>
        </p:nvSpPr>
        <p:spPr>
          <a:xfrm>
            <a:off x="5113946" y="1439721"/>
            <a:ext cx="1656000" cy="612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Equipments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154-B6A2-77A2-E5C7-34431DC0B241}"/>
              </a:ext>
            </a:extLst>
          </p:cNvPr>
          <p:cNvSpPr txBox="1"/>
          <p:nvPr/>
        </p:nvSpPr>
        <p:spPr>
          <a:xfrm>
            <a:off x="131568" y="95150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Union Vending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Data Model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7470255-B083-68C9-BB79-40C972C29891}"/>
              </a:ext>
            </a:extLst>
          </p:cNvPr>
          <p:cNvSpPr/>
          <p:nvPr/>
        </p:nvSpPr>
        <p:spPr>
          <a:xfrm>
            <a:off x="5113946" y="2810115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0BE4AB-14FA-A2E3-504A-A9EE613E0703}"/>
              </a:ext>
            </a:extLst>
          </p:cNvPr>
          <p:cNvCxnSpPr>
            <a:cxnSpLocks/>
            <a:stCxn id="13" idx="3"/>
            <a:endCxn id="51" idx="1"/>
          </p:cNvCxnSpPr>
          <p:nvPr/>
        </p:nvCxnSpPr>
        <p:spPr>
          <a:xfrm flipV="1">
            <a:off x="4633240" y="3116115"/>
            <a:ext cx="480706" cy="682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8DB838E-709B-0A03-891F-C79925AAF9A1}"/>
              </a:ext>
            </a:extLst>
          </p:cNvPr>
          <p:cNvSpPr/>
          <p:nvPr/>
        </p:nvSpPr>
        <p:spPr>
          <a:xfrm>
            <a:off x="7494490" y="1459921"/>
            <a:ext cx="1656000" cy="612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Locations</a:t>
            </a:r>
            <a:endParaRPr lang="en-US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7056E3F-B4C4-1DEA-6FF7-8F5C536225C8}"/>
              </a:ext>
            </a:extLst>
          </p:cNvPr>
          <p:cNvCxnSpPr>
            <a:cxnSpLocks/>
            <a:stCxn id="51" idx="3"/>
            <a:endCxn id="58" idx="2"/>
          </p:cNvCxnSpPr>
          <p:nvPr/>
        </p:nvCxnSpPr>
        <p:spPr>
          <a:xfrm flipV="1">
            <a:off x="6769946" y="2071921"/>
            <a:ext cx="1552544" cy="10441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D3E4F68-977F-3C60-8AA4-8A762253B50D}"/>
              </a:ext>
            </a:extLst>
          </p:cNvPr>
          <p:cNvSpPr/>
          <p:nvPr/>
        </p:nvSpPr>
        <p:spPr>
          <a:xfrm>
            <a:off x="4569108" y="3793241"/>
            <a:ext cx="2760794" cy="13087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Mobile Pay  -  4%</a:t>
            </a:r>
          </a:p>
          <a:p>
            <a:pPr algn="ctr"/>
            <a:r>
              <a:rPr lang="en-CA" dirty="0"/>
              <a:t>Touch Tunes - 25%</a:t>
            </a:r>
          </a:p>
          <a:p>
            <a:pPr algn="ctr"/>
            <a:r>
              <a:rPr lang="en-CA" dirty="0"/>
              <a:t>Location – 35.5%</a:t>
            </a:r>
          </a:p>
          <a:p>
            <a:pPr algn="ctr"/>
            <a:r>
              <a:rPr lang="en-CA" dirty="0"/>
              <a:t>BB – MM – 35.5%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07BF455-0FDF-657D-FEA4-DB9928F7941F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rot="10800000">
            <a:off x="6769946" y="1745721"/>
            <a:ext cx="724544" cy="202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8EE542-23F6-D829-E863-CCA5520F5E18}"/>
              </a:ext>
            </a:extLst>
          </p:cNvPr>
          <p:cNvSpPr/>
          <p:nvPr/>
        </p:nvSpPr>
        <p:spPr>
          <a:xfrm>
            <a:off x="2977240" y="1439721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Equipment</a:t>
            </a:r>
          </a:p>
          <a:p>
            <a:pPr algn="ctr"/>
            <a:r>
              <a:rPr lang="en-CA" dirty="0"/>
              <a:t>Types</a:t>
            </a:r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8B6B9E-338A-6F29-6A21-5E6FD2AE5458}"/>
              </a:ext>
            </a:extLst>
          </p:cNvPr>
          <p:cNvCxnSpPr>
            <a:cxnSpLocks/>
            <a:stCxn id="14" idx="1"/>
            <a:endCxn id="26" idx="3"/>
          </p:cNvCxnSpPr>
          <p:nvPr/>
        </p:nvCxnSpPr>
        <p:spPr>
          <a:xfrm rot="10800000">
            <a:off x="4633240" y="1745721"/>
            <a:ext cx="480706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9941A3B-9FC5-2540-F187-1F99D306109C}"/>
                  </a:ext>
                </a:extLst>
              </p14:cNvPr>
              <p14:cNvContentPartPr/>
              <p14:nvPr/>
            </p14:nvContentPartPr>
            <p14:xfrm>
              <a:off x="5956329" y="1876701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9941A3B-9FC5-2540-F187-1F99D3061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7689" y="18677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2" name="Double Brace 111">
            <a:extLst>
              <a:ext uri="{FF2B5EF4-FFF2-40B4-BE49-F238E27FC236}">
                <a16:creationId xmlns:a16="http://schemas.microsoft.com/office/drawing/2014/main" id="{3405080A-CDD3-0013-46DE-E3934B503A14}"/>
              </a:ext>
            </a:extLst>
          </p:cNvPr>
          <p:cNvSpPr/>
          <p:nvPr/>
        </p:nvSpPr>
        <p:spPr>
          <a:xfrm>
            <a:off x="8691612" y="3229700"/>
            <a:ext cx="3131682" cy="211207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21B5B97-78AE-BEEB-5C66-5257F2596E23}"/>
              </a:ext>
            </a:extLst>
          </p:cNvPr>
          <p:cNvSpPr txBox="1"/>
          <p:nvPr/>
        </p:nvSpPr>
        <p:spPr>
          <a:xfrm>
            <a:off x="9064345" y="3519532"/>
            <a:ext cx="2442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 </a:t>
            </a:r>
            <a:r>
              <a:rPr lang="en-CA" sz="1600" b="1" dirty="0"/>
              <a:t>Collection</a:t>
            </a:r>
            <a:r>
              <a:rPr lang="en-CA" sz="1600" dirty="0"/>
              <a:t>:</a:t>
            </a:r>
          </a:p>
          <a:p>
            <a:pPr algn="ctr"/>
            <a:r>
              <a:rPr lang="en-CA" sz="1600" b="1" dirty="0"/>
              <a:t>Employee: </a:t>
            </a:r>
            <a:r>
              <a:rPr lang="en-CA" sz="1600" dirty="0"/>
              <a:t>Donald Duck</a:t>
            </a:r>
          </a:p>
          <a:p>
            <a:pPr algn="ctr"/>
            <a:r>
              <a:rPr lang="en-CA" sz="1600" b="1" dirty="0"/>
              <a:t>Location: </a:t>
            </a:r>
            <a:r>
              <a:rPr lang="en-CA" sz="1600" dirty="0"/>
              <a:t>Street Mall</a:t>
            </a:r>
          </a:p>
          <a:p>
            <a:pPr algn="ctr"/>
            <a:r>
              <a:rPr lang="en-CA" sz="1600" b="1" dirty="0"/>
              <a:t>Machine: </a:t>
            </a:r>
            <a:r>
              <a:rPr lang="en-CA" sz="1600" dirty="0"/>
              <a:t>Nice Tunes</a:t>
            </a:r>
          </a:p>
          <a:p>
            <a:pPr algn="ctr"/>
            <a:r>
              <a:rPr lang="en-CA" sz="1600" b="1" dirty="0"/>
              <a:t>Date: </a:t>
            </a:r>
            <a:r>
              <a:rPr lang="en-CA" sz="1600" dirty="0"/>
              <a:t>30-Aug-24</a:t>
            </a:r>
          </a:p>
          <a:p>
            <a:pPr algn="ctr"/>
            <a:r>
              <a:rPr lang="en-CA" sz="1600" b="1" dirty="0"/>
              <a:t>Amount: </a:t>
            </a:r>
            <a:r>
              <a:rPr lang="en-CA" sz="1600" dirty="0"/>
              <a:t>$150</a:t>
            </a:r>
            <a:endParaRPr lang="en-US" sz="1600" dirty="0"/>
          </a:p>
        </p:txBody>
      </p:sp>
      <p:sp>
        <p:nvSpPr>
          <p:cNvPr id="115" name="Arrow: Left 114">
            <a:extLst>
              <a:ext uri="{FF2B5EF4-FFF2-40B4-BE49-F238E27FC236}">
                <a16:creationId xmlns:a16="http://schemas.microsoft.com/office/drawing/2014/main" id="{79A363A1-FF78-FF15-0249-62D7C49E5CC8}"/>
              </a:ext>
            </a:extLst>
          </p:cNvPr>
          <p:cNvSpPr/>
          <p:nvPr/>
        </p:nvSpPr>
        <p:spPr>
          <a:xfrm>
            <a:off x="7621807" y="4046677"/>
            <a:ext cx="917354" cy="4781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8CF2961-CA28-4978-CA59-B1E66A9F934B}"/>
              </a:ext>
            </a:extLst>
          </p:cNvPr>
          <p:cNvSpPr/>
          <p:nvPr/>
        </p:nvSpPr>
        <p:spPr>
          <a:xfrm>
            <a:off x="722132" y="1241047"/>
            <a:ext cx="1656000" cy="612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 Setup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4A8B9EF-4186-C994-1B94-9D29A44EC232}"/>
              </a:ext>
            </a:extLst>
          </p:cNvPr>
          <p:cNvCxnSpPr>
            <a:cxnSpLocks/>
            <a:stCxn id="26" idx="1"/>
            <a:endCxn id="116" idx="3"/>
          </p:cNvCxnSpPr>
          <p:nvPr/>
        </p:nvCxnSpPr>
        <p:spPr>
          <a:xfrm rot="10800000">
            <a:off x="2378132" y="1547047"/>
            <a:ext cx="599108" cy="19867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0D376F5D-835D-F99F-D9B4-D7DE3D38E873}"/>
              </a:ext>
            </a:extLst>
          </p:cNvPr>
          <p:cNvCxnSpPr>
            <a:cxnSpLocks/>
            <a:stCxn id="132" idx="2"/>
            <a:endCxn id="80" idx="1"/>
          </p:cNvCxnSpPr>
          <p:nvPr/>
        </p:nvCxnSpPr>
        <p:spPr>
          <a:xfrm rot="16200000" flipH="1">
            <a:off x="2643015" y="2521535"/>
            <a:ext cx="992737" cy="285944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E6521444-9714-3502-9AA9-4956B8CD809B}"/>
              </a:ext>
            </a:extLst>
          </p:cNvPr>
          <p:cNvSpPr/>
          <p:nvPr/>
        </p:nvSpPr>
        <p:spPr>
          <a:xfrm>
            <a:off x="7534367" y="463595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Business </a:t>
            </a:r>
          </a:p>
          <a:p>
            <a:pPr algn="ctr"/>
            <a:r>
              <a:rPr lang="en-CA" dirty="0"/>
              <a:t>Partners</a:t>
            </a:r>
            <a:endParaRPr lang="en-US" dirty="0"/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A1693CAD-4E0D-0711-7978-66D7641FF02C}"/>
              </a:ext>
            </a:extLst>
          </p:cNvPr>
          <p:cNvCxnSpPr>
            <a:cxnSpLocks/>
            <a:stCxn id="128" idx="2"/>
            <a:endCxn id="58" idx="0"/>
          </p:cNvCxnSpPr>
          <p:nvPr/>
        </p:nvCxnSpPr>
        <p:spPr>
          <a:xfrm rot="5400000">
            <a:off x="8150266" y="1247820"/>
            <a:ext cx="384326" cy="3987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4BE2D5-4EC9-0868-7B0B-85BBD602057B}"/>
              </a:ext>
            </a:extLst>
          </p:cNvPr>
          <p:cNvSpPr/>
          <p:nvPr/>
        </p:nvSpPr>
        <p:spPr>
          <a:xfrm>
            <a:off x="881659" y="2842892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Income Targets</a:t>
            </a:r>
            <a:endParaRPr lang="en-US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A656FB3-F5E6-6ADF-0D8D-479F402E55E8}"/>
              </a:ext>
            </a:extLst>
          </p:cNvPr>
          <p:cNvCxnSpPr>
            <a:cxnSpLocks/>
            <a:stCxn id="132" idx="0"/>
            <a:endCxn id="116" idx="2"/>
          </p:cNvCxnSpPr>
          <p:nvPr/>
        </p:nvCxnSpPr>
        <p:spPr>
          <a:xfrm rot="16200000" flipV="1">
            <a:off x="1134974" y="2268206"/>
            <a:ext cx="989845" cy="15952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2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48390F-5C93-990D-665B-9A3FBAFB61CE}"/>
              </a:ext>
            </a:extLst>
          </p:cNvPr>
          <p:cNvSpPr/>
          <p:nvPr/>
        </p:nvSpPr>
        <p:spPr>
          <a:xfrm>
            <a:off x="6157387" y="3091505"/>
            <a:ext cx="1656000" cy="612000"/>
          </a:xfrm>
          <a:prstGeom prst="roundRect">
            <a:avLst/>
          </a:prstGeom>
          <a:solidFill>
            <a:srgbClr val="FFCC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C831E3A-24A4-40AA-AEE0-94C28C1742D8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>
            <a:off x="5553491" y="3245326"/>
            <a:ext cx="485097" cy="1039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59779D-7EC6-8AAA-378B-250BF3AC5BBD}"/>
              </a:ext>
            </a:extLst>
          </p:cNvPr>
          <p:cNvSpPr/>
          <p:nvPr/>
        </p:nvSpPr>
        <p:spPr>
          <a:xfrm>
            <a:off x="1667596" y="2930747"/>
            <a:ext cx="1824484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GameStyle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D7F83A-6EC6-F0AF-5087-C29FB1650BE3}"/>
              </a:ext>
            </a:extLst>
          </p:cNvPr>
          <p:cNvSpPr/>
          <p:nvPr/>
        </p:nvSpPr>
        <p:spPr>
          <a:xfrm>
            <a:off x="6756146" y="1388648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Locations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154-B6A2-77A2-E5C7-34431DC0B241}"/>
              </a:ext>
            </a:extLst>
          </p:cNvPr>
          <p:cNvSpPr txBox="1"/>
          <p:nvPr/>
        </p:nvSpPr>
        <p:spPr>
          <a:xfrm>
            <a:off x="131568" y="95150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SMAC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Data Model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7470255-B083-68C9-BB79-40C972C29891}"/>
              </a:ext>
            </a:extLst>
          </p:cNvPr>
          <p:cNvSpPr/>
          <p:nvPr/>
        </p:nvSpPr>
        <p:spPr>
          <a:xfrm>
            <a:off x="6038588" y="2949717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Boxes</a:t>
            </a:r>
          </a:p>
          <a:p>
            <a:pPr algn="ctr"/>
            <a:r>
              <a:rPr lang="en-CA" dirty="0"/>
              <a:t>(Inventory)</a:t>
            </a:r>
            <a:endParaRPr lang="en-US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0BE4AB-14FA-A2E3-504A-A9EE613E0703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3492080" y="3236747"/>
            <a:ext cx="405411" cy="857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7056E3F-B4C4-1DEA-6FF7-8F5C536225C8}"/>
              </a:ext>
            </a:extLst>
          </p:cNvPr>
          <p:cNvCxnSpPr>
            <a:cxnSpLocks/>
            <a:stCxn id="51" idx="0"/>
            <a:endCxn id="14" idx="2"/>
          </p:cNvCxnSpPr>
          <p:nvPr/>
        </p:nvCxnSpPr>
        <p:spPr>
          <a:xfrm rot="5400000" flipH="1" flipV="1">
            <a:off x="6750833" y="2116404"/>
            <a:ext cx="949069" cy="71755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8EE542-23F6-D829-E863-CCA5520F5E18}"/>
              </a:ext>
            </a:extLst>
          </p:cNvPr>
          <p:cNvSpPr/>
          <p:nvPr/>
        </p:nvSpPr>
        <p:spPr>
          <a:xfrm>
            <a:off x="4517082" y="1388648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Associations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9941A3B-9FC5-2540-F187-1F99D306109C}"/>
                  </a:ext>
                </a:extLst>
              </p14:cNvPr>
              <p14:cNvContentPartPr/>
              <p14:nvPr/>
            </p14:nvContentPartPr>
            <p14:xfrm>
              <a:off x="7583966" y="1694468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9941A3B-9FC5-2540-F187-1F99D3061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4966" y="168546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8CF2961-CA28-4978-CA59-B1E66A9F934B}"/>
              </a:ext>
            </a:extLst>
          </p:cNvPr>
          <p:cNvSpPr/>
          <p:nvPr/>
        </p:nvSpPr>
        <p:spPr>
          <a:xfrm>
            <a:off x="2459752" y="1388648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  <a:r>
              <a:rPr lang="en-US" dirty="0" err="1"/>
              <a:t>harities</a:t>
            </a:r>
            <a:endParaRPr lang="en-US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4A8B9EF-4186-C994-1B94-9D29A44EC232}"/>
              </a:ext>
            </a:extLst>
          </p:cNvPr>
          <p:cNvCxnSpPr>
            <a:cxnSpLocks/>
            <a:stCxn id="116" idx="3"/>
            <a:endCxn id="26" idx="1"/>
          </p:cNvCxnSpPr>
          <p:nvPr/>
        </p:nvCxnSpPr>
        <p:spPr>
          <a:xfrm>
            <a:off x="4115752" y="1694648"/>
            <a:ext cx="401330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0D376F5D-835D-F99F-D9B4-D7DE3D38E873}"/>
              </a:ext>
            </a:extLst>
          </p:cNvPr>
          <p:cNvCxnSpPr>
            <a:cxnSpLocks/>
            <a:stCxn id="81" idx="0"/>
            <a:endCxn id="51" idx="2"/>
          </p:cNvCxnSpPr>
          <p:nvPr/>
        </p:nvCxnSpPr>
        <p:spPr>
          <a:xfrm rot="5400000" flipH="1" flipV="1">
            <a:off x="5968528" y="3542694"/>
            <a:ext cx="879036" cy="91708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4BE2D5-4EC9-0868-7B0B-85BBD602057B}"/>
              </a:ext>
            </a:extLst>
          </p:cNvPr>
          <p:cNvSpPr/>
          <p:nvPr/>
        </p:nvSpPr>
        <p:spPr>
          <a:xfrm>
            <a:off x="881660" y="4113020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Manufacturer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DEF869-B2B5-2EE5-7A83-827B573ED6D9}"/>
              </a:ext>
            </a:extLst>
          </p:cNvPr>
          <p:cNvSpPr/>
          <p:nvPr/>
        </p:nvSpPr>
        <p:spPr>
          <a:xfrm>
            <a:off x="3897491" y="2939326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OrderForm</a:t>
            </a:r>
            <a:endParaRPr lang="en-CA" dirty="0"/>
          </a:p>
          <a:p>
            <a:pPr algn="ctr"/>
            <a:r>
              <a:rPr lang="en-CA" dirty="0"/>
              <a:t>(Menu)</a:t>
            </a:r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359BB6-0F4E-1436-A3B6-8D7A46CCF557}"/>
              </a:ext>
            </a:extLst>
          </p:cNvPr>
          <p:cNvSpPr/>
          <p:nvPr/>
        </p:nvSpPr>
        <p:spPr>
          <a:xfrm>
            <a:off x="8304327" y="2925987"/>
            <a:ext cx="1656000" cy="65945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Ticket Distribution</a:t>
            </a:r>
            <a:endParaRPr lang="en-US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AAAA30A-90EF-D5C9-C670-202A9DC39A74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>
            <a:off x="6173082" y="1694648"/>
            <a:ext cx="583064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8C607D2-8818-41A7-9290-498FEFB0B5B2}"/>
              </a:ext>
            </a:extLst>
          </p:cNvPr>
          <p:cNvSpPr/>
          <p:nvPr/>
        </p:nvSpPr>
        <p:spPr>
          <a:xfrm>
            <a:off x="557772" y="2169183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Ownership</a:t>
            </a:r>
            <a:endParaRPr lang="en-US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D808F36-D4A1-9880-2566-784F3EC402C8}"/>
              </a:ext>
            </a:extLst>
          </p:cNvPr>
          <p:cNvCxnSpPr>
            <a:cxnSpLocks/>
            <a:stCxn id="76" idx="3"/>
            <a:endCxn id="51" idx="0"/>
          </p:cNvCxnSpPr>
          <p:nvPr/>
        </p:nvCxnSpPr>
        <p:spPr>
          <a:xfrm>
            <a:off x="2213772" y="2475183"/>
            <a:ext cx="4652816" cy="47453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51F83C-C73E-9EC4-C82D-08A4DE4ED81D}"/>
              </a:ext>
            </a:extLst>
          </p:cNvPr>
          <p:cNvSpPr/>
          <p:nvPr/>
        </p:nvSpPr>
        <p:spPr>
          <a:xfrm>
            <a:off x="5013505" y="4440753"/>
            <a:ext cx="1872000" cy="685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Suppliers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15CD7E6-C558-5CFA-DE93-FAFDCF1287F9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rot="5400000" flipH="1" flipV="1">
            <a:off x="1859613" y="3392795"/>
            <a:ext cx="570273" cy="87017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2080B9-7AB1-DD0A-81F3-AF5B6BA03309}"/>
              </a:ext>
            </a:extLst>
          </p:cNvPr>
          <p:cNvSpPr/>
          <p:nvPr/>
        </p:nvSpPr>
        <p:spPr>
          <a:xfrm>
            <a:off x="5763299" y="225430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Marketing </a:t>
            </a:r>
          </a:p>
          <a:p>
            <a:pPr algn="ctr"/>
            <a:r>
              <a:rPr lang="en-CA" dirty="0"/>
              <a:t>Rep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5412F9-C70C-4D52-77F5-5688B3514956}"/>
              </a:ext>
            </a:extLst>
          </p:cNvPr>
          <p:cNvSpPr/>
          <p:nvPr/>
        </p:nvSpPr>
        <p:spPr>
          <a:xfrm>
            <a:off x="7711161" y="239311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Sales </a:t>
            </a:r>
          </a:p>
          <a:p>
            <a:pPr algn="ctr"/>
            <a:r>
              <a:rPr lang="en-CA"/>
              <a:t>Rep</a:t>
            </a:r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B883BCA-76BF-087F-3019-3CF896FDD35D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rot="16200000" flipH="1">
            <a:off x="6812113" y="616615"/>
            <a:ext cx="551218" cy="99284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4328BF-EB93-1F2C-77D9-A8AA4DC29385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7792986" y="642472"/>
            <a:ext cx="537337" cy="95501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2AF1DA6-F33E-F27E-7F75-366342EA34EB}"/>
              </a:ext>
            </a:extLst>
          </p:cNvPr>
          <p:cNvCxnSpPr>
            <a:cxnSpLocks/>
            <a:stCxn id="76" idx="0"/>
            <a:endCxn id="116" idx="1"/>
          </p:cNvCxnSpPr>
          <p:nvPr/>
        </p:nvCxnSpPr>
        <p:spPr>
          <a:xfrm rot="5400000" flipH="1" flipV="1">
            <a:off x="1685495" y="1394926"/>
            <a:ext cx="474535" cy="10739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441D439-813C-52BC-F689-3954FC4DF095}"/>
              </a:ext>
            </a:extLst>
          </p:cNvPr>
          <p:cNvSpPr/>
          <p:nvPr/>
        </p:nvSpPr>
        <p:spPr>
          <a:xfrm>
            <a:off x="288438" y="5750857"/>
            <a:ext cx="1656000" cy="61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Placement</a:t>
            </a:r>
          </a:p>
          <a:p>
            <a:pPr algn="ctr"/>
            <a:r>
              <a:rPr lang="en-CA" dirty="0"/>
              <a:t>(Machines)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012B8A-C4B4-7F0E-CD33-6FC9ED5403E1}"/>
              </a:ext>
            </a:extLst>
          </p:cNvPr>
          <p:cNvCxnSpPr>
            <a:cxnSpLocks/>
            <a:stCxn id="51" idx="3"/>
            <a:endCxn id="57" idx="1"/>
          </p:cNvCxnSpPr>
          <p:nvPr/>
        </p:nvCxnSpPr>
        <p:spPr>
          <a:xfrm flipV="1">
            <a:off x="7694588" y="3255716"/>
            <a:ext cx="609739" cy="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3D421F-2A96-D45A-1043-066E54751814}"/>
              </a:ext>
            </a:extLst>
          </p:cNvPr>
          <p:cNvSpPr/>
          <p:nvPr/>
        </p:nvSpPr>
        <p:spPr>
          <a:xfrm>
            <a:off x="9072722" y="1883449"/>
            <a:ext cx="1656000" cy="612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Supplier Pay Structure</a:t>
            </a:r>
            <a:endParaRPr lang="en-US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75EB82-90DD-2EA2-82F3-CD89BE2EBF2D}"/>
              </a:ext>
            </a:extLst>
          </p:cNvPr>
          <p:cNvCxnSpPr>
            <a:cxnSpLocks/>
            <a:stCxn id="35" idx="2"/>
            <a:endCxn id="57" idx="0"/>
          </p:cNvCxnSpPr>
          <p:nvPr/>
        </p:nvCxnSpPr>
        <p:spPr>
          <a:xfrm rot="5400000">
            <a:off x="9301256" y="2326521"/>
            <a:ext cx="430538" cy="76839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A87940-BE29-01F4-9377-B008D09DEC0B}"/>
              </a:ext>
            </a:extLst>
          </p:cNvPr>
          <p:cNvCxnSpPr>
            <a:cxnSpLocks/>
            <a:stCxn id="116" idx="2"/>
            <a:endCxn id="35" idx="1"/>
          </p:cNvCxnSpPr>
          <p:nvPr/>
        </p:nvCxnSpPr>
        <p:spPr>
          <a:xfrm rot="16200000" flipH="1">
            <a:off x="6085837" y="-797437"/>
            <a:ext cx="188801" cy="578497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46D450-78E5-4613-0EE7-85F3FF08D7AA}"/>
              </a:ext>
            </a:extLst>
          </p:cNvPr>
          <p:cNvSpPr/>
          <p:nvPr/>
        </p:nvSpPr>
        <p:spPr>
          <a:xfrm>
            <a:off x="2965865" y="4433186"/>
            <a:ext cx="1872000" cy="685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Inventory</a:t>
            </a:r>
          </a:p>
          <a:p>
            <a:pPr algn="ctr"/>
            <a:r>
              <a:rPr lang="en-CA" dirty="0"/>
              <a:t>Ownership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A0EE327-C075-18F1-82F5-00D99A8AB230}"/>
              </a:ext>
            </a:extLst>
          </p:cNvPr>
          <p:cNvCxnSpPr>
            <a:cxnSpLocks/>
            <a:stCxn id="9" idx="0"/>
            <a:endCxn id="51" idx="2"/>
          </p:cNvCxnSpPr>
          <p:nvPr/>
        </p:nvCxnSpPr>
        <p:spPr>
          <a:xfrm rot="5400000" flipH="1" flipV="1">
            <a:off x="4948492" y="2515091"/>
            <a:ext cx="871469" cy="296472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7219F2C-3FBC-2FFD-6467-28657136DE22}"/>
              </a:ext>
            </a:extLst>
          </p:cNvPr>
          <p:cNvSpPr/>
          <p:nvPr/>
        </p:nvSpPr>
        <p:spPr>
          <a:xfrm>
            <a:off x="7188366" y="4401126"/>
            <a:ext cx="1872000" cy="685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Ticket Delivery</a:t>
            </a:r>
          </a:p>
          <a:p>
            <a:pPr algn="ctr"/>
            <a:r>
              <a:rPr lang="en-CA" dirty="0"/>
              <a:t>Orders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109C58E-48B2-FCC6-2EE7-2EDA6915380C}"/>
              </a:ext>
            </a:extLst>
          </p:cNvPr>
          <p:cNvCxnSpPr>
            <a:cxnSpLocks/>
            <a:stCxn id="27" idx="0"/>
            <a:endCxn id="51" idx="2"/>
          </p:cNvCxnSpPr>
          <p:nvPr/>
        </p:nvCxnSpPr>
        <p:spPr>
          <a:xfrm rot="16200000" flipV="1">
            <a:off x="7075773" y="3352533"/>
            <a:ext cx="839409" cy="125777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AF3D8DE-C5D9-1202-542F-F810F7907D70}"/>
              </a:ext>
            </a:extLst>
          </p:cNvPr>
          <p:cNvSpPr/>
          <p:nvPr/>
        </p:nvSpPr>
        <p:spPr>
          <a:xfrm>
            <a:off x="9311154" y="3979187"/>
            <a:ext cx="2258421" cy="6855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Ticket Delivery</a:t>
            </a:r>
          </a:p>
          <a:p>
            <a:pPr algn="ctr"/>
            <a:r>
              <a:rPr lang="en-CA" dirty="0"/>
              <a:t>Orders Items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67F841D-6926-7995-D536-318056A4DC83}"/>
              </a:ext>
            </a:extLst>
          </p:cNvPr>
          <p:cNvCxnSpPr>
            <a:cxnSpLocks/>
            <a:stCxn id="43" idx="2"/>
            <a:endCxn id="27" idx="3"/>
          </p:cNvCxnSpPr>
          <p:nvPr/>
        </p:nvCxnSpPr>
        <p:spPr>
          <a:xfrm rot="5400000">
            <a:off x="9710794" y="4014350"/>
            <a:ext cx="79144" cy="137999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69FED49-3047-7EFA-368D-F077AE3A497C}"/>
              </a:ext>
            </a:extLst>
          </p:cNvPr>
          <p:cNvCxnSpPr>
            <a:cxnSpLocks/>
            <a:stCxn id="43" idx="0"/>
            <a:endCxn id="57" idx="3"/>
          </p:cNvCxnSpPr>
          <p:nvPr/>
        </p:nvCxnSpPr>
        <p:spPr>
          <a:xfrm rot="16200000" flipV="1">
            <a:off x="9838611" y="3377433"/>
            <a:ext cx="723471" cy="48003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CE52EA9-D9F4-D636-1671-4458A0519A71}"/>
              </a:ext>
            </a:extLst>
          </p:cNvPr>
          <p:cNvSpPr/>
          <p:nvPr/>
        </p:nvSpPr>
        <p:spPr>
          <a:xfrm>
            <a:off x="690995" y="1579418"/>
            <a:ext cx="5352199" cy="5183905"/>
          </a:xfrm>
          <a:prstGeom prst="roundRect">
            <a:avLst/>
          </a:prstGeom>
          <a:solidFill>
            <a:srgbClr val="FFCCCC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cTicketInventory</a:t>
            </a:r>
            <a:endParaRPr lang="en-US" sz="1200" b="1" dirty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Add Inventory Methods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Validate</a:t>
            </a:r>
            <a:r>
              <a:rPr lang="en-US" sz="1200" dirty="0">
                <a:solidFill>
                  <a:schemeClr val="tx1"/>
                </a:solidFill>
              </a:rPr>
              <a:t>(Invoice #) (Order Enter)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GetGameInfo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FormId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SerialNumberExists</a:t>
            </a:r>
            <a:r>
              <a:rPr lang="en-US" sz="1200" dirty="0">
                <a:solidFill>
                  <a:schemeClr val="tx1"/>
                </a:solidFill>
              </a:rPr>
              <a:t>(Serial#)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Set Distribution Methods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SubmitDistribution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OrderId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   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DistributeBox</a:t>
            </a:r>
            <a:r>
              <a:rPr lang="en-US" sz="1200" dirty="0">
                <a:solidFill>
                  <a:schemeClr val="tx1"/>
                </a:solidFill>
              </a:rPr>
              <a:t>(Serial #)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SetInventoryState</a:t>
            </a:r>
            <a:r>
              <a:rPr lang="en-US" sz="1200" dirty="0">
                <a:solidFill>
                  <a:schemeClr val="tx1"/>
                </a:solidFill>
              </a:rPr>
              <a:t>(Serial #)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SetDeliveryOrderState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DeliveryId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GetCurrentDistributionStatus</a:t>
            </a:r>
            <a:r>
              <a:rPr lang="en-US" sz="1200" dirty="0">
                <a:solidFill>
                  <a:schemeClr val="tx1"/>
                </a:solidFill>
              </a:rPr>
              <a:t>(Various)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TransferOwnerShip</a:t>
            </a:r>
            <a:r>
              <a:rPr lang="en-US" sz="1200" dirty="0">
                <a:solidFill>
                  <a:schemeClr val="tx1"/>
                </a:solidFill>
              </a:rPr>
              <a:t>(From, to)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SetLastSaleToBox</a:t>
            </a:r>
            <a:r>
              <a:rPr lang="en-US" sz="1200" dirty="0">
                <a:solidFill>
                  <a:schemeClr val="tx1"/>
                </a:solidFill>
              </a:rPr>
              <a:t>(Serial #) (-- Profit)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RoundItDown</a:t>
            </a:r>
            <a:r>
              <a:rPr lang="en-US" sz="1200" dirty="0">
                <a:solidFill>
                  <a:schemeClr val="tx1"/>
                </a:solidFill>
              </a:rPr>
              <a:t>(Nearest Dolar)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SetUsAsOwner</a:t>
            </a:r>
            <a:r>
              <a:rPr lang="en-US" sz="1200" dirty="0">
                <a:solidFill>
                  <a:schemeClr val="tx1"/>
                </a:solidFill>
              </a:rPr>
              <a:t>(Serial#)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CreditSourceOwner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DebitTargetOwner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SetIntialSupplier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SetBillingStyle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CharityBillingStype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SupplierId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SaleOrderExist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InvoiceExist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662EC-D9F9-6E83-C80A-D9D579EE95F9}"/>
              </a:ext>
            </a:extLst>
          </p:cNvPr>
          <p:cNvSpPr txBox="1"/>
          <p:nvPr/>
        </p:nvSpPr>
        <p:spPr>
          <a:xfrm>
            <a:off x="91616" y="94676"/>
            <a:ext cx="31561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2000" i="1" dirty="0"/>
              <a:t>Business Management System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Classes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96B49-8670-0E31-38BD-34AEE4C8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743" y="334023"/>
            <a:ext cx="5104386" cy="34538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A15488-2C7A-1A01-8350-163B467B9037}"/>
              </a:ext>
            </a:extLst>
          </p:cNvPr>
          <p:cNvSpPr/>
          <p:nvPr/>
        </p:nvSpPr>
        <p:spPr>
          <a:xfrm>
            <a:off x="6447995" y="4259334"/>
            <a:ext cx="1392248" cy="51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Inventory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82904-4DF4-6DCF-56C3-9D36D4493D19}"/>
              </a:ext>
            </a:extLst>
          </p:cNvPr>
          <p:cNvSpPr/>
          <p:nvPr/>
        </p:nvSpPr>
        <p:spPr>
          <a:xfrm>
            <a:off x="7548920" y="5001513"/>
            <a:ext cx="1392248" cy="51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Delivery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4B4CF-4633-5480-70DE-E4B105330511}"/>
              </a:ext>
            </a:extLst>
          </p:cNvPr>
          <p:cNvSpPr/>
          <p:nvPr/>
        </p:nvSpPr>
        <p:spPr>
          <a:xfrm>
            <a:off x="8600277" y="5743691"/>
            <a:ext cx="1392248" cy="51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Distribution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B67062-14FA-C45C-132D-74E1024AD7B0}"/>
              </a:ext>
            </a:extLst>
          </p:cNvPr>
          <p:cNvSpPr/>
          <p:nvPr/>
        </p:nvSpPr>
        <p:spPr>
          <a:xfrm>
            <a:off x="8423296" y="4259334"/>
            <a:ext cx="1392248" cy="51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Ownership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D84E31-A558-ECF6-C304-C9CEFAF5DB98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7840243" y="4515956"/>
            <a:ext cx="583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84DB5C4-4928-A9FA-D5CD-7332AE5167C1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7103741" y="4812955"/>
            <a:ext cx="485557" cy="40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4A5C1E5-FE0C-E0EB-807F-1C0AFAA4262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8179882" y="5579918"/>
            <a:ext cx="485556" cy="355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4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0C57D-F56A-BBF8-8C1E-64D822717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1C285F-F202-8EB3-4091-A924932AAD43}"/>
              </a:ext>
            </a:extLst>
          </p:cNvPr>
          <p:cNvSpPr/>
          <p:nvPr/>
        </p:nvSpPr>
        <p:spPr>
          <a:xfrm>
            <a:off x="4842018" y="3703746"/>
            <a:ext cx="2507964" cy="4075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r>
              <a:rPr lang="en-US" dirty="0"/>
              <a:t>-dataset (Sheet)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515C81-D335-A4C1-DC7C-EB3AAF058AF4}"/>
              </a:ext>
            </a:extLst>
          </p:cNvPr>
          <p:cNvSpPr/>
          <p:nvPr/>
        </p:nvSpPr>
        <p:spPr>
          <a:xfrm>
            <a:off x="4218034" y="1698808"/>
            <a:ext cx="3934869" cy="4361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307-Detailed-Receipt-To-Excel (Query)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77A1BC9-A784-48A5-D938-8B44FC9B032A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 rot="16200000" flipH="1">
            <a:off x="5993350" y="2327082"/>
            <a:ext cx="384636" cy="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Data Entry Icons - Free SVG &amp; PNG Data Entry Images - Noun Project">
            <a:extLst>
              <a:ext uri="{FF2B5EF4-FFF2-40B4-BE49-F238E27FC236}">
                <a16:creationId xmlns:a16="http://schemas.microsoft.com/office/drawing/2014/main" id="{495225E4-C63F-7951-B0D2-8505527F5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80" y="5662762"/>
            <a:ext cx="818839" cy="81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4C2154-45D9-45DA-869F-8AD1A42D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31" y="2981275"/>
            <a:ext cx="602254" cy="5683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9B4DFF-BB9D-C724-148C-66B5937D1BD3}"/>
              </a:ext>
            </a:extLst>
          </p:cNvPr>
          <p:cNvSpPr txBox="1"/>
          <p:nvPr/>
        </p:nvSpPr>
        <p:spPr>
          <a:xfrm>
            <a:off x="104512" y="196169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Business Management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Excel Dashboard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DFFBF006-11AA-7A67-AE4D-E7DE3788352B}"/>
              </a:ext>
            </a:extLst>
          </p:cNvPr>
          <p:cNvSpPr/>
          <p:nvPr/>
        </p:nvSpPr>
        <p:spPr>
          <a:xfrm rot="16200000">
            <a:off x="5891486" y="5121257"/>
            <a:ext cx="427037" cy="598472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868DF4B-9CA1-6EC9-6484-B2FBE365F90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00" y="896183"/>
            <a:ext cx="571248" cy="539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54D0BC9-5155-91F2-A500-149474300A12}"/>
              </a:ext>
            </a:extLst>
          </p:cNvPr>
          <p:cNvSpPr txBox="1"/>
          <p:nvPr/>
        </p:nvSpPr>
        <p:spPr>
          <a:xfrm>
            <a:off x="5332281" y="381092"/>
            <a:ext cx="1712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8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18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38929-6595-CF91-CA50-E6983BBABC5B}"/>
              </a:ext>
            </a:extLst>
          </p:cNvPr>
          <p:cNvSpPr txBox="1"/>
          <p:nvPr/>
        </p:nvSpPr>
        <p:spPr>
          <a:xfrm>
            <a:off x="4813874" y="2519599"/>
            <a:ext cx="2743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ClearView-Dashboard.xlsx</a:t>
            </a:r>
          </a:p>
        </p:txBody>
      </p:sp>
      <p:pic>
        <p:nvPicPr>
          <p:cNvPr id="46" name="Graphic 45" descr="Bar graph with upward trend with solid fill">
            <a:extLst>
              <a:ext uri="{FF2B5EF4-FFF2-40B4-BE49-F238E27FC236}">
                <a16:creationId xmlns:a16="http://schemas.microsoft.com/office/drawing/2014/main" id="{53A239BC-DC28-FA81-1C7C-884C10B403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4628" y="4679131"/>
            <a:ext cx="598472" cy="598472"/>
          </a:xfrm>
          <a:prstGeom prst="rect">
            <a:avLst/>
          </a:prstGeom>
        </p:spPr>
      </p:pic>
      <p:pic>
        <p:nvPicPr>
          <p:cNvPr id="48" name="Graphic 47" descr="Pie chart outline">
            <a:extLst>
              <a:ext uri="{FF2B5EF4-FFF2-40B4-BE49-F238E27FC236}">
                <a16:creationId xmlns:a16="http://schemas.microsoft.com/office/drawing/2014/main" id="{482F77DA-4960-1781-3FDE-A6167A145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1972" y="4659846"/>
            <a:ext cx="603995" cy="60399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4B4380-CD51-8A5D-7C98-EDBB5F99344A}"/>
              </a:ext>
            </a:extLst>
          </p:cNvPr>
          <p:cNvSpPr txBox="1"/>
          <p:nvPr/>
        </p:nvSpPr>
        <p:spPr>
          <a:xfrm>
            <a:off x="6599486" y="6032309"/>
            <a:ext cx="12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Josh &amp; Neil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59D331D-7C43-121B-DFF1-5335379BB868}"/>
              </a:ext>
            </a:extLst>
          </p:cNvPr>
          <p:cNvSpPr/>
          <p:nvPr/>
        </p:nvSpPr>
        <p:spPr>
          <a:xfrm>
            <a:off x="4890462" y="4178393"/>
            <a:ext cx="2459520" cy="12746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ADC4EE9-0EBD-F8F0-22E2-AA2572D9D481}"/>
              </a:ext>
            </a:extLst>
          </p:cNvPr>
          <p:cNvSpPr/>
          <p:nvPr/>
        </p:nvSpPr>
        <p:spPr>
          <a:xfrm>
            <a:off x="5057713" y="4330720"/>
            <a:ext cx="2076572" cy="20242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main-pivot (Sheet)</a:t>
            </a:r>
          </a:p>
        </p:txBody>
      </p:sp>
    </p:spTree>
    <p:extLst>
      <p:ext uri="{BB962C8B-B14F-4D97-AF65-F5344CB8AC3E}">
        <p14:creationId xmlns:p14="http://schemas.microsoft.com/office/powerpoint/2010/main" val="389891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840760"/>
              </p:ext>
            </p:extLst>
          </p:nvPr>
        </p:nvGraphicFramePr>
        <p:xfrm>
          <a:off x="442452" y="719666"/>
          <a:ext cx="11282516" cy="578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4590969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5680072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Question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Answer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BoxInventory.Status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What are the possible values? Distributed; New?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BoxInventory.Purchaser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- Employees?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3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GamePrice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BoxInventory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Where does it come from? It does not exist in the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OrderForm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table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1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3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Distribution Date: Why do we need it in the Inventory Table if the Distribution table already has that info? Same ideas with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SoldSameMonth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7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are the validation rules for: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InitialSupplyStockOwnerID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InitialSupplyStockOwner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TransferDate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CharityDistributedFor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SMACSaleInvoiceNumber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SaleDate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NewSupplyStockOwnerID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NewSupplyStockOwner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4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Let’s talk about Transfer of remaining boxes between charities since we need to find a better way to handle it</a:t>
                      </a:r>
                    </a:p>
                    <a:p>
                      <a:pPr marL="0" indent="0"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Distribution Statuses: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(Newly Created) -&gt; Active - (Location Check #) -&gt; Paid -&gt; (SMAC Writes a check to Location) -&gt; Reimbursement Check Ready -&gt; (Create Envelop #) -&gt; Enveloped (Populate Date Sent) -&gt; (Update Reimbursement Sent Date) -&gt; Reimbursement Sent (</a:t>
                      </a: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4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 Commission Calculator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5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Ticket Value: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=('Distribution Data Entry Form'!F8+'Distribution Data Entry Form'!K7)/'Distribution Data Entry Form’!D8 </a:t>
                      </a:r>
                      <a:r>
                        <a:rPr lang="en-CA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CA" sz="12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74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D50EED-E288-4A43-6CCA-1C99D184FE60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Q&amp;A Section – SMAC</a:t>
            </a:r>
          </a:p>
        </p:txBody>
      </p:sp>
    </p:spTree>
    <p:extLst>
      <p:ext uri="{BB962C8B-B14F-4D97-AF65-F5344CB8AC3E}">
        <p14:creationId xmlns:p14="http://schemas.microsoft.com/office/powerpoint/2010/main" val="5215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57498"/>
              </p:ext>
            </p:extLst>
          </p:nvPr>
        </p:nvGraphicFramePr>
        <p:xfrm>
          <a:off x="442452" y="719666"/>
          <a:ext cx="1128251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6148352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4122689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Requirement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Scope Definition (PowerPoint)</a:t>
                      </a:r>
                      <a:endParaRPr lang="en-US" dirty="0">
                        <a:solidFill>
                          <a:srgbClr val="62646A"/>
                        </a:solidFill>
                        <a:latin typeface="Mac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DONE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Model Specification</a:t>
                      </a:r>
                      <a:endParaRPr lang="en-US" b="0" i="0" dirty="0">
                        <a:solidFill>
                          <a:srgbClr val="62646A"/>
                        </a:solidFill>
                        <a:effectLst/>
                        <a:latin typeface="Mac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IN-PROGRES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Cases Definitions</a:t>
                      </a:r>
                      <a:endParaRPr lang="en-US" dirty="0">
                        <a:solidFill>
                          <a:srgbClr val="62646A"/>
                        </a:solidFill>
                        <a:latin typeface="Mac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Rules Definitions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Reporting and Exports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Design (Architecture)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PENDING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Coding (Components)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Tests with Live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Production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65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D50EED-E288-4A43-6CCA-1C99D184FE60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Phase I – Project Backlog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0A10B-4533-4969-C51A-3DBC85B9AA68}"/>
              </a:ext>
            </a:extLst>
          </p:cNvPr>
          <p:cNvSpPr txBox="1"/>
          <p:nvPr/>
        </p:nvSpPr>
        <p:spPr>
          <a:xfrm>
            <a:off x="442452" y="338462"/>
            <a:ext cx="11282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PENDING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/ </a:t>
            </a:r>
            <a:r>
              <a:rPr lang="en-US" dirty="0">
                <a:solidFill>
                  <a:schemeClr val="accent4"/>
                </a:solidFill>
              </a:rPr>
              <a:t>IN-PROGRES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/ DONE</a:t>
            </a:r>
          </a:p>
        </p:txBody>
      </p:sp>
    </p:spTree>
    <p:extLst>
      <p:ext uri="{BB962C8B-B14F-4D97-AF65-F5344CB8AC3E}">
        <p14:creationId xmlns:p14="http://schemas.microsoft.com/office/powerpoint/2010/main" val="355844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0090"/>
              </p:ext>
            </p:extLst>
          </p:nvPr>
        </p:nvGraphicFramePr>
        <p:xfrm>
          <a:off x="451956" y="769954"/>
          <a:ext cx="11288088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8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2036550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uestion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nswer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1529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PayPeriod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on ADP</a:t>
                      </a:r>
                      <a:endParaRPr 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Where do you want me to get the pay period for the ADP file?</a:t>
                      </a:r>
                    </a:p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Josh to provide business rules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rgbClr val="FF0000"/>
                          </a:solidFill>
                        </a:rPr>
                        <a:t>ADP Data Mapping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What are the proper data mapping for the ADP files?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Josh to provide proper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ADP File Type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Is there a way to save ADP files as xlsx?</a:t>
                      </a:r>
                    </a:p>
                    <a:p>
                      <a:r>
                        <a:rPr lang="en-CA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Why the employee name comes in different formats? (i.e. Employee: Reese, Aaron J on file 13)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R: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8832"/>
                  </a:ext>
                </a:extLst>
              </a:tr>
              <a:tr h="15660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64948"/>
                  </a:ext>
                </a:extLst>
              </a:tr>
              <a:tr h="1421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30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80628"/>
                  </a:ext>
                </a:extLst>
              </a:tr>
              <a:tr h="13295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10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53ED51-CEC4-0E96-064D-91665879BF11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4942C-C87D-05F6-359F-62BABA1B412C}"/>
              </a:ext>
            </a:extLst>
          </p:cNvPr>
          <p:cNvSpPr txBox="1"/>
          <p:nvPr/>
        </p:nvSpPr>
        <p:spPr>
          <a:xfrm>
            <a:off x="635410" y="184574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Q&amp;A Section</a:t>
            </a:r>
          </a:p>
        </p:txBody>
      </p:sp>
    </p:spTree>
    <p:extLst>
      <p:ext uri="{BB962C8B-B14F-4D97-AF65-F5344CB8AC3E}">
        <p14:creationId xmlns:p14="http://schemas.microsoft.com/office/powerpoint/2010/main" val="130711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29028"/>
              </p:ext>
            </p:extLst>
          </p:nvPr>
        </p:nvGraphicFramePr>
        <p:xfrm>
          <a:off x="442452" y="719666"/>
          <a:ext cx="11282516" cy="543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3294718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6976323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Question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Answer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Setup with Different Splits for different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Is it really needed? Your calculator does not take it  into account.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Yes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Petty Cash Process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How does it work? Do you close the petty cash daily by person? How do you see it the process working?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LE002 user case is working fine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Daily by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Person / Locations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Fee?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Crane = Yes and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TouchTunes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False by default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(Done)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mail 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 Summary report and move Executive Summary to the top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Executive Summary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Mimic the Receipt Look and feel (box at the bottom)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Lock the split screen even before approval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Put a check if a collection has already been done for that day and stop it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To Location to the name of the bar instead 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No needed anymore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Report by Day / Employee / Bar / Total (Filter either employe or dates)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65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D50EED-E288-4A43-6CCA-1C99D184FE60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Q&amp;A Section – Union Vending</a:t>
            </a:r>
          </a:p>
        </p:txBody>
      </p:sp>
    </p:spTree>
    <p:extLst>
      <p:ext uri="{BB962C8B-B14F-4D97-AF65-F5344CB8AC3E}">
        <p14:creationId xmlns:p14="http://schemas.microsoft.com/office/powerpoint/2010/main" val="3870674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59715"/>
              </p:ext>
            </p:extLst>
          </p:nvPr>
        </p:nvGraphicFramePr>
        <p:xfrm>
          <a:off x="436880" y="670562"/>
          <a:ext cx="11288088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9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1594860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1529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Locations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Each location associated with a charity has a contract that expires every so often therefore needs to me alerted in the Dashboard that it needs to be renewed (</a:t>
                      </a:r>
                      <a:r>
                        <a:rPr lang="en-CA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88832"/>
                  </a:ext>
                </a:extLst>
              </a:tr>
              <a:tr h="15660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64948"/>
                  </a:ext>
                </a:extLst>
              </a:tr>
              <a:tr h="1421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30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80628"/>
                  </a:ext>
                </a:extLst>
              </a:tr>
              <a:tr h="13295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10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53ED51-CEC4-0E96-064D-91665879BF11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4942C-C87D-05F6-359F-62BABA1B412C}"/>
              </a:ext>
            </a:extLst>
          </p:cNvPr>
          <p:cNvSpPr txBox="1"/>
          <p:nvPr/>
        </p:nvSpPr>
        <p:spPr>
          <a:xfrm>
            <a:off x="635410" y="184574"/>
            <a:ext cx="3615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Extra Requirements List</a:t>
            </a:r>
          </a:p>
        </p:txBody>
      </p:sp>
    </p:spTree>
    <p:extLst>
      <p:ext uri="{BB962C8B-B14F-4D97-AF65-F5344CB8AC3E}">
        <p14:creationId xmlns:p14="http://schemas.microsoft.com/office/powerpoint/2010/main" val="4130972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53065"/>
              </p:ext>
            </p:extLst>
          </p:nvPr>
        </p:nvGraphicFramePr>
        <p:xfrm>
          <a:off x="442452" y="719666"/>
          <a:ext cx="11282516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7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6148352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4122689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Splits with no employee Bug. </a:t>
                      </a:r>
                    </a:p>
                    <a:p>
                      <a:pPr marL="0" indent="0">
                        <a:buNone/>
                      </a:pPr>
                      <a:r>
                        <a:rPr lang="en-CA" sz="1800" b="1" kern="1200" dirty="0">
                          <a:solidFill>
                            <a:srgbClr val="FF0000"/>
                          </a:solidFill>
                          <a:latin typeface="Macan"/>
                          <a:ea typeface="+mn-ea"/>
                          <a:cs typeface="+mn-cs"/>
                        </a:rPr>
                        <a:t>Note: </a:t>
                      </a: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I also added the Total Split Box</a:t>
                      </a: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Fixed -</a:t>
                      </a:r>
                      <a:endParaRPr lang="en-US" sz="18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6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Not Recording the </a:t>
                      </a:r>
                      <a:r>
                        <a:rPr lang="en-CA" sz="1800" kern="1200" dirty="0" err="1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CheckDate</a:t>
                      </a: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 and </a:t>
                      </a:r>
                      <a:r>
                        <a:rPr lang="en-CA" sz="1800" kern="1200" dirty="0" err="1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PayCycle</a:t>
                      </a: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 &amp; File Name</a:t>
                      </a: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4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Splits summaries not showing</a:t>
                      </a: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Issue Deleting ADP </a:t>
                      </a:r>
                      <a:r>
                        <a:rPr lang="en-CA" sz="1800" kern="1200" dirty="0" err="1">
                          <a:solidFill>
                            <a:srgbClr val="62646A"/>
                          </a:solidFill>
                          <a:latin typeface="Macan"/>
                          <a:ea typeface="+mn-ea"/>
                          <a:cs typeface="+mn-cs"/>
                        </a:rPr>
                        <a:t>PayStub</a:t>
                      </a: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7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8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6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8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rgbClr val="62646A"/>
                        </a:solidFill>
                        <a:latin typeface="Mac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56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D50EED-E288-4A43-6CCA-1C99D184FE60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Issue 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BD925-5121-B4CB-1193-B7E23F603EBF}"/>
              </a:ext>
            </a:extLst>
          </p:cNvPr>
          <p:cNvSpPr txBox="1"/>
          <p:nvPr/>
        </p:nvSpPr>
        <p:spPr>
          <a:xfrm>
            <a:off x="442452" y="338462"/>
            <a:ext cx="112825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PENDING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/ IN-PROGRES </a:t>
            </a:r>
            <a:r>
              <a:rPr lang="en-US" dirty="0">
                <a:solidFill>
                  <a:schemeClr val="accent6"/>
                </a:solidFill>
              </a:rPr>
              <a:t>/ DONE</a:t>
            </a:r>
          </a:p>
        </p:txBody>
      </p:sp>
    </p:spTree>
    <p:extLst>
      <p:ext uri="{BB962C8B-B14F-4D97-AF65-F5344CB8AC3E}">
        <p14:creationId xmlns:p14="http://schemas.microsoft.com/office/powerpoint/2010/main" val="8732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536710E-3CEF-317F-20B0-DDA533970610}"/>
              </a:ext>
            </a:extLst>
          </p:cNvPr>
          <p:cNvSpPr/>
          <p:nvPr/>
        </p:nvSpPr>
        <p:spPr>
          <a:xfrm>
            <a:off x="5656255" y="472824"/>
            <a:ext cx="4893464" cy="3880812"/>
          </a:xfrm>
          <a:prstGeom prst="wedgeRoundRectCallout">
            <a:avLst>
              <a:gd name="adj1" fmla="val -118263"/>
              <a:gd name="adj2" fmla="val 394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0" i="0" dirty="0">
              <a:solidFill>
                <a:schemeClr val="tx1"/>
              </a:solidFill>
              <a:effectLst/>
              <a:latin typeface="Macan"/>
            </a:endParaRPr>
          </a:p>
          <a:p>
            <a:pPr algn="ctr"/>
            <a:endParaRPr lang="en-US" sz="2400" b="0" i="0" dirty="0">
              <a:solidFill>
                <a:schemeClr val="tx1"/>
              </a:solidFill>
              <a:effectLst/>
              <a:latin typeface="Macan"/>
            </a:endParaRPr>
          </a:p>
          <a:p>
            <a:pPr algn="ctr"/>
            <a:r>
              <a:rPr lang="en-US" sz="2400" b="0" i="0" dirty="0">
                <a:solidFill>
                  <a:schemeClr val="tx1"/>
                </a:solidFill>
                <a:effectLst/>
                <a:latin typeface="Macan"/>
              </a:rPr>
              <a:t>Requirements are described in the Pdf document provided as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Macan"/>
              </a:rPr>
              <a:t>wel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Macan"/>
              </a:rPr>
              <a:t> as the  Zoom meeting recordings: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Macan"/>
            </a:endParaRPr>
          </a:p>
          <a:p>
            <a:pPr marL="228600" indent="-228600" algn="ctr">
              <a:buAutoNum type="arabicParenR"/>
            </a:pPr>
            <a:endParaRPr lang="en-US" sz="2400" dirty="0">
              <a:solidFill>
                <a:srgbClr val="62646A"/>
              </a:solidFill>
              <a:highlight>
                <a:srgbClr val="FAFAFA"/>
              </a:highlight>
              <a:latin typeface="Macan"/>
            </a:endParaRPr>
          </a:p>
          <a:p>
            <a:pPr marL="228600" indent="-228600" algn="ctr">
              <a:buAutoNum type="arabicParenR"/>
            </a:pPr>
            <a:endParaRPr lang="en-US" sz="2400" b="0" i="0" dirty="0">
              <a:solidFill>
                <a:srgbClr val="62646A"/>
              </a:solidFill>
              <a:effectLst/>
              <a:highlight>
                <a:srgbClr val="FAFAFA"/>
              </a:highlight>
              <a:latin typeface="Macan"/>
            </a:endParaRPr>
          </a:p>
          <a:p>
            <a:pPr marL="228600" indent="-228600" algn="ctr">
              <a:buAutoNum type="arabicParenR"/>
            </a:pPr>
            <a:endParaRPr lang="en-US" sz="2400" b="0" i="0" dirty="0">
              <a:solidFill>
                <a:srgbClr val="62646A"/>
              </a:solidFill>
              <a:effectLst/>
              <a:highlight>
                <a:srgbClr val="FAFAFA"/>
              </a:highlight>
              <a:latin typeface="Macan"/>
            </a:endParaRP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D5E72A6D-6696-02C2-BB9E-AE8936C59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186" y="3330462"/>
            <a:ext cx="1794387" cy="1794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82DEC8-C490-53DA-F0F1-86BDA736E703}"/>
              </a:ext>
            </a:extLst>
          </p:cNvPr>
          <p:cNvSpPr txBox="1"/>
          <p:nvPr/>
        </p:nvSpPr>
        <p:spPr>
          <a:xfrm>
            <a:off x="1126134" y="4945474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Josh &amp; Neil</a:t>
            </a:r>
          </a:p>
          <a:p>
            <a:pPr algn="ctr"/>
            <a:r>
              <a:rPr lang="en-US" dirty="0"/>
              <a:t>(Sponsors)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7A44F1-68EC-DB8C-7A32-90BAA29E84CA}"/>
              </a:ext>
            </a:extLst>
          </p:cNvPr>
          <p:cNvSpPr txBox="1"/>
          <p:nvPr/>
        </p:nvSpPr>
        <p:spPr>
          <a:xfrm>
            <a:off x="79048" y="36489"/>
            <a:ext cx="31561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endParaRPr lang="es-ES_tradnl" sz="2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i="1" dirty="0"/>
              <a:t>Business Management System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_tradnl" sz="2000" dirty="0" err="1">
                <a:solidFill>
                  <a:schemeClr val="accent1">
                    <a:lumMod val="75000"/>
                  </a:schemeClr>
                </a:solidFill>
              </a:rPr>
              <a:t>Requirements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AB3393E-D440-0398-5580-31384CEBD9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764986"/>
              </p:ext>
            </p:extLst>
          </p:nvPr>
        </p:nvGraphicFramePr>
        <p:xfrm>
          <a:off x="6695365" y="2847874"/>
          <a:ext cx="2532483" cy="965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362202" imgH="518989" progId="Package">
                  <p:embed/>
                </p:oleObj>
              </mc:Choice>
              <mc:Fallback>
                <p:oleObj name="Packager Shell Object" showAsIcon="1" r:id="rId5" imgW="1362202" imgH="518989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AB3393E-D440-0398-5580-31384CEBD9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5365" y="2847874"/>
                        <a:ext cx="2532483" cy="965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68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0" name="Picture 2" descr="Image result for thank you in many languages">
            <a:extLst>
              <a:ext uri="{FF2B5EF4-FFF2-40B4-BE49-F238E27FC236}">
                <a16:creationId xmlns:a16="http://schemas.microsoft.com/office/drawing/2014/main" id="{4C869DF1-05B5-414F-9130-90AF9143B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461" y="1313327"/>
            <a:ext cx="3344862" cy="4724400"/>
          </a:xfrm>
          <a:prstGeom prst="rect">
            <a:avLst/>
          </a:prstGeom>
          <a:noFill/>
          <a:ln>
            <a:noFill/>
          </a:ln>
          <a:effectLst>
            <a:softEdge rad="571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1945D3-7397-4B4E-AF3F-9B115ABDA228}"/>
              </a:ext>
            </a:extLst>
          </p:cNvPr>
          <p:cNvSpPr txBox="1"/>
          <p:nvPr/>
        </p:nvSpPr>
        <p:spPr>
          <a:xfrm>
            <a:off x="5497850" y="5039713"/>
            <a:ext cx="442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002060"/>
                </a:solidFill>
              </a:rPr>
              <a:t>Turning Ideas into Reality.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5DFAE5B-9859-FB45-AA8D-50FF100A73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3872" y="1695819"/>
            <a:ext cx="246785" cy="24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5982D-EBFE-5B48-BF67-C4BD2ACCB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165350"/>
            <a:ext cx="2616200" cy="2527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B9621-9D51-E656-7374-BE7FCF683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10055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2629F-4DEB-A2ED-0E6B-BF22A6F0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29695"/>
              </p:ext>
            </p:extLst>
          </p:nvPr>
        </p:nvGraphicFramePr>
        <p:xfrm>
          <a:off x="451956" y="769954"/>
          <a:ext cx="1128808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85">
                  <a:extLst>
                    <a:ext uri="{9D8B030D-6E8A-4147-A177-3AD203B41FA5}">
                      <a16:colId xmlns:a16="http://schemas.microsoft.com/office/drawing/2014/main" val="2563195000"/>
                    </a:ext>
                  </a:extLst>
                </a:gridCol>
                <a:gridCol w="2036550">
                  <a:extLst>
                    <a:ext uri="{9D8B030D-6E8A-4147-A177-3AD203B41FA5}">
                      <a16:colId xmlns:a16="http://schemas.microsoft.com/office/drawing/2014/main" val="3338801637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3917537246"/>
                    </a:ext>
                  </a:extLst>
                </a:gridCol>
              </a:tblGrid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uestion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</a:rPr>
                        <a:t>nswer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4308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Setup with Different Splits for different locations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Is it really needed? Your calculator does not take it  into account.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Yes (</a:t>
                      </a:r>
                      <a:r>
                        <a:rPr lang="en-CA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64948"/>
                  </a:ext>
                </a:extLst>
              </a:tr>
              <a:tr h="142128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Petty Cash Process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Q: How does it work? Do you close the petty cash daily by person? How do you see it the process working?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LE002 user case is working fine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A: Daily by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PerDate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44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Apply Fee?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Crane = Yes and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TouchTunes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False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80628"/>
                  </a:ext>
                </a:extLst>
              </a:tr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Custom Fee Form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Golden Tee Only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10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53ED51-CEC4-0E96-064D-91665879BF11}"/>
              </a:ext>
            </a:extLst>
          </p:cNvPr>
          <p:cNvSpPr txBox="1"/>
          <p:nvPr/>
        </p:nvSpPr>
        <p:spPr>
          <a:xfrm>
            <a:off x="442452" y="184574"/>
            <a:ext cx="112825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4942C-C87D-05F6-359F-62BABA1B412C}"/>
              </a:ext>
            </a:extLst>
          </p:cNvPr>
          <p:cNvSpPr txBox="1"/>
          <p:nvPr/>
        </p:nvSpPr>
        <p:spPr>
          <a:xfrm>
            <a:off x="635410" y="184574"/>
            <a:ext cx="449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Q&amp;A Section – Union Vending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2DAD0D-071E-DDE1-C6C8-577CCB72A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70236"/>
              </p:ext>
            </p:extLst>
          </p:nvPr>
        </p:nvGraphicFramePr>
        <p:xfrm>
          <a:off x="436880" y="3357353"/>
          <a:ext cx="11288088" cy="613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85">
                  <a:extLst>
                    <a:ext uri="{9D8B030D-6E8A-4147-A177-3AD203B41FA5}">
                      <a16:colId xmlns:a16="http://schemas.microsoft.com/office/drawing/2014/main" val="2238669491"/>
                    </a:ext>
                  </a:extLst>
                </a:gridCol>
                <a:gridCol w="2036550">
                  <a:extLst>
                    <a:ext uri="{9D8B030D-6E8A-4147-A177-3AD203B41FA5}">
                      <a16:colId xmlns:a16="http://schemas.microsoft.com/office/drawing/2014/main" val="285346478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4246002775"/>
                    </a:ext>
                  </a:extLst>
                </a:gridCol>
              </a:tblGrid>
              <a:tr h="613001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Email Attachment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 Summary report and move Executive Summary to the top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586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2BF33E-DAC1-5A5A-E542-7684AF5F9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4120"/>
              </p:ext>
            </p:extLst>
          </p:nvPr>
        </p:nvGraphicFramePr>
        <p:xfrm>
          <a:off x="467032" y="3970354"/>
          <a:ext cx="11288088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285">
                  <a:extLst>
                    <a:ext uri="{9D8B030D-6E8A-4147-A177-3AD203B41FA5}">
                      <a16:colId xmlns:a16="http://schemas.microsoft.com/office/drawing/2014/main" val="1136512259"/>
                    </a:ext>
                  </a:extLst>
                </a:gridCol>
                <a:gridCol w="2036550">
                  <a:extLst>
                    <a:ext uri="{9D8B030D-6E8A-4147-A177-3AD203B41FA5}">
                      <a16:colId xmlns:a16="http://schemas.microsoft.com/office/drawing/2014/main" val="1732106873"/>
                    </a:ext>
                  </a:extLst>
                </a:gridCol>
                <a:gridCol w="8681253">
                  <a:extLst>
                    <a:ext uri="{9D8B030D-6E8A-4147-A177-3AD203B41FA5}">
                      <a16:colId xmlns:a16="http://schemas.microsoft.com/office/drawing/2014/main" val="4172822810"/>
                    </a:ext>
                  </a:extLst>
                </a:gridCol>
              </a:tblGrid>
              <a:tr h="132953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Executive Summary</a:t>
                      </a:r>
                      <a:endParaRPr lang="en-US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Mimic the Receipt Look and feel (box at the bottom)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Lock the split screen even before approval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 a check if a collection has already been done for that day and stop it (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To Location to the name of the bar instead </a:t>
                      </a: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(Pending)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 by Day / Employee / Bar / Total (Filter either employe or dates)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1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60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6BBEAE-146D-D796-E7EC-15C5B454B866}"/>
              </a:ext>
            </a:extLst>
          </p:cNvPr>
          <p:cNvSpPr/>
          <p:nvPr/>
        </p:nvSpPr>
        <p:spPr>
          <a:xfrm>
            <a:off x="5215665" y="568808"/>
            <a:ext cx="1592132" cy="8928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Management  Consulting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9C67B-C02C-5023-5841-0314B61C164B}"/>
              </a:ext>
            </a:extLst>
          </p:cNvPr>
          <p:cNvSpPr/>
          <p:nvPr/>
        </p:nvSpPr>
        <p:spPr>
          <a:xfrm>
            <a:off x="7533638" y="144328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Employees</a:t>
            </a:r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841FE-85B5-5D78-9833-41A619C7FAA3}"/>
              </a:ext>
            </a:extLst>
          </p:cNvPr>
          <p:cNvSpPr/>
          <p:nvPr/>
        </p:nvSpPr>
        <p:spPr>
          <a:xfrm>
            <a:off x="2509817" y="2588100"/>
            <a:ext cx="1592132" cy="892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Union Vending Machine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BF7AD-F7A9-96C2-E38B-CE884D12C338}"/>
              </a:ext>
            </a:extLst>
          </p:cNvPr>
          <p:cNvSpPr/>
          <p:nvPr/>
        </p:nvSpPr>
        <p:spPr>
          <a:xfrm>
            <a:off x="4314862" y="2593489"/>
            <a:ext cx="1867278" cy="922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Enterprise (ATM Route)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0E6208-E2E6-D6F9-74ED-3FC86845E475}"/>
              </a:ext>
            </a:extLst>
          </p:cNvPr>
          <p:cNvSpPr/>
          <p:nvPr/>
        </p:nvSpPr>
        <p:spPr>
          <a:xfrm>
            <a:off x="6445773" y="2607835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 Foxglove Group and 75 Baldwin Park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976E77-58C6-B999-F3EA-E3EFC61DED6D}"/>
              </a:ext>
            </a:extLst>
          </p:cNvPr>
          <p:cNvSpPr/>
          <p:nvPr/>
        </p:nvSpPr>
        <p:spPr>
          <a:xfrm>
            <a:off x="8371392" y="2607834"/>
            <a:ext cx="1592132" cy="892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u="none" strike="noStrike" baseline="0" dirty="0">
                <a:solidFill>
                  <a:schemeClr val="tx1"/>
                </a:solidFill>
              </a:rPr>
              <a:t>SMAC Distributing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(Bingo)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2033-82B9-6834-FC80-6B8101D0CA6D}"/>
              </a:ext>
            </a:extLst>
          </p:cNvPr>
          <p:cNvSpPr/>
          <p:nvPr/>
        </p:nvSpPr>
        <p:spPr>
          <a:xfrm>
            <a:off x="1576178" y="5584117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A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05D338-3667-238A-8172-264CABB55A16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2372244" y="3480985"/>
            <a:ext cx="933639" cy="210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37E143-2C37-320E-A025-6C2C01D63681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2372244" y="3500720"/>
            <a:ext cx="4869595" cy="2083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7389A73-FF02-70F0-A883-0849CC58A529}"/>
              </a:ext>
            </a:extLst>
          </p:cNvPr>
          <p:cNvSpPr/>
          <p:nvPr/>
        </p:nvSpPr>
        <p:spPr>
          <a:xfrm>
            <a:off x="4100156" y="5584118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B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1E6131-122D-4627-3AD1-C60B0332E4AD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3305883" y="3480985"/>
            <a:ext cx="1590339" cy="210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1B4BBA-3067-A35C-57BF-70A6BB39C8D9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V="1">
            <a:off x="4896222" y="3516399"/>
            <a:ext cx="352279" cy="2067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9B4AF1-0B9F-746F-951E-A2AE3702C15B}"/>
              </a:ext>
            </a:extLst>
          </p:cNvPr>
          <p:cNvCxnSpPr>
            <a:cxnSpLocks/>
          </p:cNvCxnSpPr>
          <p:nvPr/>
        </p:nvCxnSpPr>
        <p:spPr>
          <a:xfrm flipH="1" flipV="1">
            <a:off x="10479891" y="5144397"/>
            <a:ext cx="2240" cy="408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4338A6C-0F6D-1C76-0D85-4E5671DD76B5}"/>
              </a:ext>
            </a:extLst>
          </p:cNvPr>
          <p:cNvSpPr/>
          <p:nvPr/>
        </p:nvSpPr>
        <p:spPr>
          <a:xfrm>
            <a:off x="6172274" y="5603852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X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6281C-305F-0A3F-7445-07597E20652B}"/>
              </a:ext>
            </a:extLst>
          </p:cNvPr>
          <p:cNvCxnSpPr>
            <a:cxnSpLocks/>
            <a:stCxn id="28" idx="0"/>
            <a:endCxn id="55" idx="2"/>
          </p:cNvCxnSpPr>
          <p:nvPr/>
        </p:nvCxnSpPr>
        <p:spPr>
          <a:xfrm flipV="1">
            <a:off x="6968340" y="5144397"/>
            <a:ext cx="1769259" cy="459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00F5F0-48F6-81F2-454D-84A1ADB2CEA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6807797" y="380997"/>
            <a:ext cx="725841" cy="634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84A078F-63EF-7C96-2DF3-A1A6B67CC486}"/>
              </a:ext>
            </a:extLst>
          </p:cNvPr>
          <p:cNvSpPr/>
          <p:nvPr/>
        </p:nvSpPr>
        <p:spPr>
          <a:xfrm>
            <a:off x="3259566" y="554461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Warehouse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AB199C-8A61-4FE4-3FD0-13060DFBA8FE}"/>
              </a:ext>
            </a:extLst>
          </p:cNvPr>
          <p:cNvCxnSpPr>
            <a:cxnSpLocks/>
            <a:stCxn id="4" idx="1"/>
            <a:endCxn id="44" idx="3"/>
          </p:cNvCxnSpPr>
          <p:nvPr/>
        </p:nvCxnSpPr>
        <p:spPr>
          <a:xfrm flipH="1" flipV="1">
            <a:off x="4851698" y="1000904"/>
            <a:ext cx="363967" cy="14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42916A-CA63-3E09-93B1-08296BCFA262}"/>
              </a:ext>
            </a:extLst>
          </p:cNvPr>
          <p:cNvSpPr/>
          <p:nvPr/>
        </p:nvSpPr>
        <p:spPr>
          <a:xfrm>
            <a:off x="251927" y="3166822"/>
            <a:ext cx="1505858" cy="52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Equipment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02F557-E859-BFCE-A89E-2A38B95C11BA}"/>
              </a:ext>
            </a:extLst>
          </p:cNvPr>
          <p:cNvSpPr/>
          <p:nvPr/>
        </p:nvSpPr>
        <p:spPr>
          <a:xfrm>
            <a:off x="7941533" y="4251512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Charity 1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311957-2253-B7DE-4781-8D2F82B9BFB8}"/>
              </a:ext>
            </a:extLst>
          </p:cNvPr>
          <p:cNvSpPr/>
          <p:nvPr/>
        </p:nvSpPr>
        <p:spPr>
          <a:xfrm>
            <a:off x="9697571" y="4251511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Charity 2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4078FD2-61AE-5E43-A3DA-FDC32187CD93}"/>
              </a:ext>
            </a:extLst>
          </p:cNvPr>
          <p:cNvSpPr/>
          <p:nvPr/>
        </p:nvSpPr>
        <p:spPr>
          <a:xfrm>
            <a:off x="9697571" y="5584118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Y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C627FF-85BA-8565-6A21-61013B24102E}"/>
              </a:ext>
            </a:extLst>
          </p:cNvPr>
          <p:cNvCxnSpPr>
            <a:cxnSpLocks/>
            <a:stCxn id="55" idx="0"/>
            <a:endCxn id="9" idx="2"/>
          </p:cNvCxnSpPr>
          <p:nvPr/>
        </p:nvCxnSpPr>
        <p:spPr>
          <a:xfrm flipV="1">
            <a:off x="8737599" y="3500719"/>
            <a:ext cx="429859" cy="750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8149E5-2519-111F-1185-54B9B44D8266}"/>
              </a:ext>
            </a:extLst>
          </p:cNvPr>
          <p:cNvCxnSpPr>
            <a:cxnSpLocks/>
          </p:cNvCxnSpPr>
          <p:nvPr/>
        </p:nvCxnSpPr>
        <p:spPr>
          <a:xfrm flipH="1" flipV="1">
            <a:off x="9317618" y="3480985"/>
            <a:ext cx="1162273" cy="770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557AE40-1678-0878-54F7-10392A314E5F}"/>
              </a:ext>
            </a:extLst>
          </p:cNvPr>
          <p:cNvSpPr/>
          <p:nvPr/>
        </p:nvSpPr>
        <p:spPr>
          <a:xfrm>
            <a:off x="7533638" y="710563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Contacts</a:t>
            </a:r>
          </a:p>
          <a:p>
            <a:pPr algn="ctr"/>
            <a:r>
              <a:rPr lang="en-US" sz="1200" dirty="0"/>
              <a:t>(Clients)</a:t>
            </a:r>
            <a:endParaRPr lang="en-CA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D466D8-7EF6-E22B-1B0C-1BF83449F0D5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807797" y="947232"/>
            <a:ext cx="725841" cy="68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FE5F491-5A23-3F15-DCE6-3B36CE4BB211}"/>
              </a:ext>
            </a:extLst>
          </p:cNvPr>
          <p:cNvSpPr/>
          <p:nvPr/>
        </p:nvSpPr>
        <p:spPr>
          <a:xfrm>
            <a:off x="7533638" y="1302937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Contacts</a:t>
            </a:r>
          </a:p>
          <a:p>
            <a:pPr algn="ctr"/>
            <a:r>
              <a:rPr lang="en-US" sz="1200" dirty="0"/>
              <a:t>Vendors</a:t>
            </a:r>
            <a:endParaRPr lang="en-CA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529543-7565-E92A-1D10-03029913DF77}"/>
              </a:ext>
            </a:extLst>
          </p:cNvPr>
          <p:cNvCxnSpPr>
            <a:cxnSpLocks/>
            <a:stCxn id="15" idx="1"/>
            <a:endCxn id="4" idx="3"/>
          </p:cNvCxnSpPr>
          <p:nvPr/>
        </p:nvCxnSpPr>
        <p:spPr>
          <a:xfrm flipH="1" flipV="1">
            <a:off x="6807797" y="1015251"/>
            <a:ext cx="725841" cy="524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949E56D-9962-D473-CF42-D6CC01DE0317}"/>
              </a:ext>
            </a:extLst>
          </p:cNvPr>
          <p:cNvSpPr/>
          <p:nvPr/>
        </p:nvSpPr>
        <p:spPr>
          <a:xfrm>
            <a:off x="5550649" y="1873615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Units</a:t>
            </a:r>
            <a:endParaRPr lang="en-CA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3BF5E-4265-714D-44E0-0CF8DDDFEC50}"/>
              </a:ext>
            </a:extLst>
          </p:cNvPr>
          <p:cNvCxnSpPr>
            <a:cxnSpLocks/>
            <a:stCxn id="49" idx="3"/>
            <a:endCxn id="44" idx="1"/>
          </p:cNvCxnSpPr>
          <p:nvPr/>
        </p:nvCxnSpPr>
        <p:spPr>
          <a:xfrm flipV="1">
            <a:off x="1757785" y="1000904"/>
            <a:ext cx="1501781" cy="2428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28A5EE-AEE0-994C-9BBD-582823B04484}"/>
              </a:ext>
            </a:extLst>
          </p:cNvPr>
          <p:cNvCxnSpPr>
            <a:cxnSpLocks/>
            <a:stCxn id="49" idx="3"/>
            <a:endCxn id="10" idx="0"/>
          </p:cNvCxnSpPr>
          <p:nvPr/>
        </p:nvCxnSpPr>
        <p:spPr>
          <a:xfrm>
            <a:off x="1757785" y="3429000"/>
            <a:ext cx="614459" cy="21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783E22C-1666-C888-28BE-AF8CFF0E1404}"/>
              </a:ext>
            </a:extLst>
          </p:cNvPr>
          <p:cNvSpPr/>
          <p:nvPr/>
        </p:nvSpPr>
        <p:spPr>
          <a:xfrm>
            <a:off x="9070890" y="710563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ATM Transactions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F5288C-622B-58DF-2CD4-C6B30E04E489}"/>
              </a:ext>
            </a:extLst>
          </p:cNvPr>
          <p:cNvSpPr/>
          <p:nvPr/>
        </p:nvSpPr>
        <p:spPr>
          <a:xfrm>
            <a:off x="10493637" y="144328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Properties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B62464-86A0-8465-4126-1F18DE03E985}"/>
              </a:ext>
            </a:extLst>
          </p:cNvPr>
          <p:cNvSpPr/>
          <p:nvPr/>
        </p:nvSpPr>
        <p:spPr>
          <a:xfrm>
            <a:off x="10493637" y="710563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Tenants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5B4937-4D32-5867-339A-00267998D675}"/>
              </a:ext>
            </a:extLst>
          </p:cNvPr>
          <p:cNvSpPr/>
          <p:nvPr/>
        </p:nvSpPr>
        <p:spPr>
          <a:xfrm>
            <a:off x="7941533" y="5601280"/>
            <a:ext cx="1592132" cy="89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Location Y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4C31BA-FD54-ACD4-F471-BE0B444D1028}"/>
              </a:ext>
            </a:extLst>
          </p:cNvPr>
          <p:cNvCxnSpPr>
            <a:cxnSpLocks/>
            <a:stCxn id="40" idx="0"/>
            <a:endCxn id="55" idx="2"/>
          </p:cNvCxnSpPr>
          <p:nvPr/>
        </p:nvCxnSpPr>
        <p:spPr>
          <a:xfrm flipV="1">
            <a:off x="8737599" y="5144397"/>
            <a:ext cx="0" cy="456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E7D624-21FD-6D9D-4E75-E9A39BF6FD35}"/>
              </a:ext>
            </a:extLst>
          </p:cNvPr>
          <p:cNvCxnSpPr>
            <a:cxnSpLocks/>
            <a:stCxn id="49" idx="3"/>
            <a:endCxn id="40" idx="0"/>
          </p:cNvCxnSpPr>
          <p:nvPr/>
        </p:nvCxnSpPr>
        <p:spPr>
          <a:xfrm>
            <a:off x="1757785" y="3429000"/>
            <a:ext cx="6979814" cy="2172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07F73-A2DB-ED24-4CD1-7769F3F9AFE9}"/>
              </a:ext>
            </a:extLst>
          </p:cNvPr>
          <p:cNvSpPr/>
          <p:nvPr/>
        </p:nvSpPr>
        <p:spPr>
          <a:xfrm>
            <a:off x="9009145" y="4994019"/>
            <a:ext cx="1376851" cy="770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Reps</a:t>
            </a:r>
          </a:p>
          <a:p>
            <a:pPr algn="ctr"/>
            <a:r>
              <a:rPr lang="en-CA" sz="1200" dirty="0"/>
              <a:t>Sales($)</a:t>
            </a:r>
            <a:endParaRPr lang="en-US" sz="12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E2C9B8E-0913-4DBB-F121-C01BDD2D29BE}"/>
              </a:ext>
            </a:extLst>
          </p:cNvPr>
          <p:cNvSpPr/>
          <p:nvPr/>
        </p:nvSpPr>
        <p:spPr>
          <a:xfrm>
            <a:off x="5081441" y="1222752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0160AB7-AD39-6145-C751-2E35DEBC1720}"/>
              </a:ext>
            </a:extLst>
          </p:cNvPr>
          <p:cNvSpPr/>
          <p:nvPr/>
        </p:nvSpPr>
        <p:spPr>
          <a:xfrm>
            <a:off x="3843260" y="2424179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3B23284-C96B-CAFB-4D72-BA9318468494}"/>
              </a:ext>
            </a:extLst>
          </p:cNvPr>
          <p:cNvSpPr/>
          <p:nvPr/>
        </p:nvSpPr>
        <p:spPr>
          <a:xfrm>
            <a:off x="9745932" y="2487789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5D4D407-28E7-CA28-8781-BD1373A8B490}"/>
              </a:ext>
            </a:extLst>
          </p:cNvPr>
          <p:cNvSpPr/>
          <p:nvPr/>
        </p:nvSpPr>
        <p:spPr>
          <a:xfrm>
            <a:off x="6006733" y="2488608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1B2A225-29F5-340A-F1C5-BDC382C8057C}"/>
              </a:ext>
            </a:extLst>
          </p:cNvPr>
          <p:cNvSpPr/>
          <p:nvPr/>
        </p:nvSpPr>
        <p:spPr>
          <a:xfrm>
            <a:off x="7862820" y="2464533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912DC4-20A1-0D73-3C49-836306F90BC0}"/>
              </a:ext>
            </a:extLst>
          </p:cNvPr>
          <p:cNvSpPr/>
          <p:nvPr/>
        </p:nvSpPr>
        <p:spPr>
          <a:xfrm>
            <a:off x="114494" y="6430576"/>
            <a:ext cx="350169" cy="30810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A45E2-C17D-BBFE-B8C8-C0266CB9A781}"/>
              </a:ext>
            </a:extLst>
          </p:cNvPr>
          <p:cNvSpPr txBox="1"/>
          <p:nvPr/>
        </p:nvSpPr>
        <p:spPr>
          <a:xfrm>
            <a:off x="549935" y="639996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Priorities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B7E847-AD75-9D3D-B85C-88DEF0802ACD}"/>
              </a:ext>
            </a:extLst>
          </p:cNvPr>
          <p:cNvSpPr txBox="1"/>
          <p:nvPr/>
        </p:nvSpPr>
        <p:spPr>
          <a:xfrm>
            <a:off x="79048" y="36489"/>
            <a:ext cx="2816551" cy="1341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endParaRPr lang="es-ES_tradnl" sz="2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i="1" dirty="0"/>
              <a:t>Business Management System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_tradnl" sz="2000" dirty="0">
                <a:solidFill>
                  <a:schemeClr val="accent1">
                    <a:lumMod val="75000"/>
                  </a:schemeClr>
                </a:solidFill>
              </a:rPr>
              <a:t>Business Overview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AE1A7E-CE6A-0059-5ABB-CA06A6A8762B}"/>
              </a:ext>
            </a:extLst>
          </p:cNvPr>
          <p:cNvSpPr/>
          <p:nvPr/>
        </p:nvSpPr>
        <p:spPr>
          <a:xfrm>
            <a:off x="10493637" y="1302937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5F338D-1418-6EA2-87C8-2F87334454D0}"/>
              </a:ext>
            </a:extLst>
          </p:cNvPr>
          <p:cNvSpPr/>
          <p:nvPr/>
        </p:nvSpPr>
        <p:spPr>
          <a:xfrm>
            <a:off x="262025" y="3775789"/>
            <a:ext cx="1495759" cy="308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Equip. Types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60A717-D5F3-7E43-D3DB-DF0B8B80E67C}"/>
              </a:ext>
            </a:extLst>
          </p:cNvPr>
          <p:cNvSpPr/>
          <p:nvPr/>
        </p:nvSpPr>
        <p:spPr>
          <a:xfrm>
            <a:off x="9070890" y="144328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Sales Reps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F4DE5D-F66B-C6A1-B400-965C1B898781}"/>
              </a:ext>
            </a:extLst>
          </p:cNvPr>
          <p:cNvSpPr/>
          <p:nvPr/>
        </p:nvSpPr>
        <p:spPr>
          <a:xfrm>
            <a:off x="9050264" y="1302937"/>
            <a:ext cx="1350084" cy="473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/>
              <a:t>Commissions</a:t>
            </a:r>
          </a:p>
        </p:txBody>
      </p:sp>
    </p:spTree>
    <p:extLst>
      <p:ext uri="{BB962C8B-B14F-4D97-AF65-F5344CB8AC3E}">
        <p14:creationId xmlns:p14="http://schemas.microsoft.com/office/powerpoint/2010/main" val="14578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20471B-12F8-0F32-7F9F-26072DABCC37}"/>
              </a:ext>
            </a:extLst>
          </p:cNvPr>
          <p:cNvSpPr/>
          <p:nvPr/>
        </p:nvSpPr>
        <p:spPr>
          <a:xfrm>
            <a:off x="4518032" y="472112"/>
            <a:ext cx="4375262" cy="63858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A8D705-1FBA-A4DC-2443-5EE707131398}"/>
              </a:ext>
            </a:extLst>
          </p:cNvPr>
          <p:cNvSpPr/>
          <p:nvPr/>
        </p:nvSpPr>
        <p:spPr>
          <a:xfrm>
            <a:off x="5221147" y="572348"/>
            <a:ext cx="2391860" cy="10272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DD952F3-9779-FBDF-E9E1-462CADB04A49}"/>
              </a:ext>
            </a:extLst>
          </p:cNvPr>
          <p:cNvSpPr/>
          <p:nvPr/>
        </p:nvSpPr>
        <p:spPr>
          <a:xfrm>
            <a:off x="429954" y="4278665"/>
            <a:ext cx="3621725" cy="23103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A4AF81E1-0420-3711-EC96-7906C133B252}"/>
              </a:ext>
            </a:extLst>
          </p:cNvPr>
          <p:cNvSpPr/>
          <p:nvPr/>
        </p:nvSpPr>
        <p:spPr>
          <a:xfrm>
            <a:off x="5048494" y="181604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33B0ED6-1292-9178-53A8-8062A267549F}"/>
              </a:ext>
            </a:extLst>
          </p:cNvPr>
          <p:cNvSpPr/>
          <p:nvPr/>
        </p:nvSpPr>
        <p:spPr>
          <a:xfrm rot="10800000">
            <a:off x="3694750" y="5632145"/>
            <a:ext cx="1025858" cy="4413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E6E488D-852A-5535-4BAA-092F79C4B9F3}"/>
              </a:ext>
            </a:extLst>
          </p:cNvPr>
          <p:cNvSpPr/>
          <p:nvPr/>
        </p:nvSpPr>
        <p:spPr>
          <a:xfrm>
            <a:off x="1966820" y="4889531"/>
            <a:ext cx="2916000" cy="612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Various Data Entries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07A10A-DC4D-C770-AADA-0CEF38A783A8}"/>
              </a:ext>
            </a:extLst>
          </p:cNvPr>
          <p:cNvSpPr txBox="1"/>
          <p:nvPr/>
        </p:nvSpPr>
        <p:spPr>
          <a:xfrm>
            <a:off x="91616" y="94676"/>
            <a:ext cx="31561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2000" i="1" dirty="0"/>
              <a:t>Business Management System</a:t>
            </a:r>
          </a:p>
          <a:p>
            <a:pPr algn="ctr"/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Context Diagram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Flowchart: Internal Storage 36">
            <a:extLst>
              <a:ext uri="{FF2B5EF4-FFF2-40B4-BE49-F238E27FC236}">
                <a16:creationId xmlns:a16="http://schemas.microsoft.com/office/drawing/2014/main" id="{FDF33519-1556-C356-EE93-27651818F8B5}"/>
              </a:ext>
            </a:extLst>
          </p:cNvPr>
          <p:cNvSpPr/>
          <p:nvPr/>
        </p:nvSpPr>
        <p:spPr>
          <a:xfrm>
            <a:off x="6849117" y="763810"/>
            <a:ext cx="598145" cy="449625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69DC38-9AEF-41E1-1BC1-DEEDFAF9BAE6}"/>
              </a:ext>
            </a:extLst>
          </p:cNvPr>
          <p:cNvSpPr txBox="1"/>
          <p:nvPr/>
        </p:nvSpPr>
        <p:spPr>
          <a:xfrm>
            <a:off x="6718843" y="1149326"/>
            <a:ext cx="85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</a:t>
            </a:r>
            <a:r>
              <a:rPr lang="en-US" sz="1200" dirty="0" err="1"/>
              <a:t>og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Trails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8C433C50-14E9-CD46-27C1-01C6EAA53A84}"/>
              </a:ext>
            </a:extLst>
          </p:cNvPr>
          <p:cNvSpPr/>
          <p:nvPr/>
        </p:nvSpPr>
        <p:spPr>
          <a:xfrm>
            <a:off x="5766470" y="94676"/>
            <a:ext cx="2156056" cy="409693"/>
          </a:xfrm>
          <a:prstGeom prst="wedgeRectCallout">
            <a:avLst>
              <a:gd name="adj1" fmla="val -41806"/>
              <a:gd name="adj2" fmla="val 11306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Access Management to ensure segregation of the duty</a:t>
            </a:r>
          </a:p>
        </p:txBody>
      </p:sp>
      <p:pic>
        <p:nvPicPr>
          <p:cNvPr id="41" name="Picture 4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AF23CE0-CCFC-327A-AE69-0A5D9E8861D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75" y="395710"/>
            <a:ext cx="571248" cy="539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Flowchart: Internal Storage 23">
            <a:extLst>
              <a:ext uri="{FF2B5EF4-FFF2-40B4-BE49-F238E27FC236}">
                <a16:creationId xmlns:a16="http://schemas.microsoft.com/office/drawing/2014/main" id="{5E400C7E-5A7F-89A7-7D6E-F7E068FFCB81}"/>
              </a:ext>
            </a:extLst>
          </p:cNvPr>
          <p:cNvSpPr/>
          <p:nvPr/>
        </p:nvSpPr>
        <p:spPr>
          <a:xfrm>
            <a:off x="5397429" y="763810"/>
            <a:ext cx="598145" cy="449625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159AD-AC21-DBE5-8F90-A320826341CE}"/>
              </a:ext>
            </a:extLst>
          </p:cNvPr>
          <p:cNvSpPr txBox="1"/>
          <p:nvPr/>
        </p:nvSpPr>
        <p:spPr>
          <a:xfrm>
            <a:off x="5429953" y="1193641"/>
            <a:ext cx="53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0EC6C9-A1C7-1FFB-35A3-8ADFDBB14600}"/>
              </a:ext>
            </a:extLst>
          </p:cNvPr>
          <p:cNvSpPr txBox="1"/>
          <p:nvPr/>
        </p:nvSpPr>
        <p:spPr>
          <a:xfrm>
            <a:off x="461649" y="5640585"/>
            <a:ext cx="136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Management</a:t>
            </a:r>
          </a:p>
          <a:p>
            <a:pPr algn="ctr"/>
            <a:r>
              <a:rPr lang="en-CA" sz="1600" dirty="0"/>
              <a:t>&amp;</a:t>
            </a:r>
          </a:p>
          <a:p>
            <a:pPr algn="ctr"/>
            <a:r>
              <a:rPr lang="en-CA" sz="1600" dirty="0"/>
              <a:t>Accountant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DB88C4-6768-039C-F2E1-2D7F773BFD56}"/>
              </a:ext>
            </a:extLst>
          </p:cNvPr>
          <p:cNvSpPr txBox="1"/>
          <p:nvPr/>
        </p:nvSpPr>
        <p:spPr>
          <a:xfrm>
            <a:off x="1898419" y="6039497"/>
            <a:ext cx="219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Reports &amp; Dashboard</a:t>
            </a:r>
            <a:endParaRPr lang="en-US" dirty="0"/>
          </a:p>
        </p:txBody>
      </p:sp>
      <p:pic>
        <p:nvPicPr>
          <p:cNvPr id="49" name="Graphic 48" descr="Magnifying glass with solid fill">
            <a:extLst>
              <a:ext uri="{FF2B5EF4-FFF2-40B4-BE49-F238E27FC236}">
                <a16:creationId xmlns:a16="http://schemas.microsoft.com/office/drawing/2014/main" id="{BA32E0AB-07A2-1FE4-1F22-36F2D6ED956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0421" y="5630035"/>
            <a:ext cx="539100" cy="539100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2406141C-4696-E095-8926-BB06216CF0EB}"/>
              </a:ext>
            </a:extLst>
          </p:cNvPr>
          <p:cNvSpPr/>
          <p:nvPr/>
        </p:nvSpPr>
        <p:spPr>
          <a:xfrm>
            <a:off x="8425518" y="258465"/>
            <a:ext cx="1907836" cy="627766"/>
          </a:xfrm>
          <a:prstGeom prst="wedgeRectCallout">
            <a:avLst>
              <a:gd name="adj1" fmla="val -106020"/>
              <a:gd name="adj2" fmla="val 7456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System Logs to ensure traceability of the user actions in the system</a:t>
            </a:r>
          </a:p>
        </p:txBody>
      </p:sp>
      <p:pic>
        <p:nvPicPr>
          <p:cNvPr id="57" name="Picture 4" descr="Data Entry Icons - Free SVG &amp; PNG Data Entry Images - Noun Project">
            <a:extLst>
              <a:ext uri="{FF2B5EF4-FFF2-40B4-BE49-F238E27FC236}">
                <a16:creationId xmlns:a16="http://schemas.microsoft.com/office/drawing/2014/main" id="{8D801A91-DDB3-A2E7-7E80-3A2F2F19F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0" y="4866222"/>
            <a:ext cx="818839" cy="81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F39757-AC9E-F5E1-7B1E-9CF902B95434}"/>
              </a:ext>
            </a:extLst>
          </p:cNvPr>
          <p:cNvSpPr/>
          <p:nvPr/>
        </p:nvSpPr>
        <p:spPr>
          <a:xfrm>
            <a:off x="407336" y="1578111"/>
            <a:ext cx="3630005" cy="23103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560A87-2812-23F2-16C3-BADB3A5DE355}"/>
              </a:ext>
            </a:extLst>
          </p:cNvPr>
          <p:cNvSpPr txBox="1"/>
          <p:nvPr/>
        </p:nvSpPr>
        <p:spPr>
          <a:xfrm>
            <a:off x="653266" y="3103459"/>
            <a:ext cx="1362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CA" sz="1800" dirty="0"/>
              <a:t>Team Members</a:t>
            </a:r>
            <a:endParaRPr lang="en-US" sz="1800" dirty="0"/>
          </a:p>
        </p:txBody>
      </p:sp>
      <p:pic>
        <p:nvPicPr>
          <p:cNvPr id="32" name="Graphic 31" descr="Users with solid fill">
            <a:extLst>
              <a:ext uri="{FF2B5EF4-FFF2-40B4-BE49-F238E27FC236}">
                <a16:creationId xmlns:a16="http://schemas.microsoft.com/office/drawing/2014/main" id="{EEA13134-A718-7DCB-AFC1-4EAEEBFCB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389" y="2190395"/>
            <a:ext cx="1019392" cy="1019392"/>
          </a:xfrm>
          <a:prstGeom prst="rect">
            <a:avLst/>
          </a:prstGeom>
        </p:spPr>
      </p:pic>
      <p:sp>
        <p:nvSpPr>
          <p:cNvPr id="44" name="Arrow: Down 43">
            <a:extLst>
              <a:ext uri="{FF2B5EF4-FFF2-40B4-BE49-F238E27FC236}">
                <a16:creationId xmlns:a16="http://schemas.microsoft.com/office/drawing/2014/main" id="{185C17B2-BE65-8887-C45B-0E48C6D38ECF}"/>
              </a:ext>
            </a:extLst>
          </p:cNvPr>
          <p:cNvSpPr/>
          <p:nvPr/>
        </p:nvSpPr>
        <p:spPr>
          <a:xfrm rot="5400000">
            <a:off x="2148021" y="5577146"/>
            <a:ext cx="347808" cy="64487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B915BC42-F3C7-4EFF-E87E-86F77BC4B447}"/>
              </a:ext>
            </a:extLst>
          </p:cNvPr>
          <p:cNvSpPr txBox="1"/>
          <p:nvPr/>
        </p:nvSpPr>
        <p:spPr>
          <a:xfrm>
            <a:off x="5003619" y="2222379"/>
            <a:ext cx="919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Employees</a:t>
            </a:r>
            <a:endParaRPr lang="en-US" sz="1200" dirty="0"/>
          </a:p>
        </p:txBody>
      </p:sp>
      <p:sp>
        <p:nvSpPr>
          <p:cNvPr id="2063" name="Flowchart: Internal Storage 2062">
            <a:extLst>
              <a:ext uri="{FF2B5EF4-FFF2-40B4-BE49-F238E27FC236}">
                <a16:creationId xmlns:a16="http://schemas.microsoft.com/office/drawing/2014/main" id="{77E084E4-6697-BED5-CB63-AEE0D4F82F32}"/>
              </a:ext>
            </a:extLst>
          </p:cNvPr>
          <p:cNvSpPr/>
          <p:nvPr/>
        </p:nvSpPr>
        <p:spPr>
          <a:xfrm>
            <a:off x="6053811" y="181604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39C0AE46-43C7-14FE-E25B-15BEA2E32F90}"/>
              </a:ext>
            </a:extLst>
          </p:cNvPr>
          <p:cNvSpPr txBox="1"/>
          <p:nvPr/>
        </p:nvSpPr>
        <p:spPr>
          <a:xfrm>
            <a:off x="6049657" y="222237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Charities</a:t>
            </a:r>
          </a:p>
        </p:txBody>
      </p:sp>
      <p:sp>
        <p:nvSpPr>
          <p:cNvPr id="2065" name="Flowchart: Internal Storage 2064">
            <a:extLst>
              <a:ext uri="{FF2B5EF4-FFF2-40B4-BE49-F238E27FC236}">
                <a16:creationId xmlns:a16="http://schemas.microsoft.com/office/drawing/2014/main" id="{32DA9EA1-78C5-827D-2BE7-7C8E7D166C4E}"/>
              </a:ext>
            </a:extLst>
          </p:cNvPr>
          <p:cNvSpPr/>
          <p:nvPr/>
        </p:nvSpPr>
        <p:spPr>
          <a:xfrm>
            <a:off x="6053811" y="2614670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851877DB-3BCB-8D29-281E-B6D4FBA8B105}"/>
              </a:ext>
            </a:extLst>
          </p:cNvPr>
          <p:cNvSpPr txBox="1"/>
          <p:nvPr/>
        </p:nvSpPr>
        <p:spPr>
          <a:xfrm>
            <a:off x="6000413" y="3011074"/>
            <a:ext cx="831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Properties</a:t>
            </a:r>
            <a:endParaRPr lang="en-US" sz="1200" dirty="0"/>
          </a:p>
        </p:txBody>
      </p:sp>
      <p:sp>
        <p:nvSpPr>
          <p:cNvPr id="2067" name="Flowchart: Internal Storage 2066">
            <a:extLst>
              <a:ext uri="{FF2B5EF4-FFF2-40B4-BE49-F238E27FC236}">
                <a16:creationId xmlns:a16="http://schemas.microsoft.com/office/drawing/2014/main" id="{D970551D-DCFA-46B5-9F30-3E63C4E4768A}"/>
              </a:ext>
            </a:extLst>
          </p:cNvPr>
          <p:cNvSpPr/>
          <p:nvPr/>
        </p:nvSpPr>
        <p:spPr>
          <a:xfrm>
            <a:off x="5048494" y="2614670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955F2C58-F6CD-5D67-C106-F76CBE4CF01A}"/>
              </a:ext>
            </a:extLst>
          </p:cNvPr>
          <p:cNvSpPr txBox="1"/>
          <p:nvPr/>
        </p:nvSpPr>
        <p:spPr>
          <a:xfrm>
            <a:off x="5031258" y="3011074"/>
            <a:ext cx="86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Equipment</a:t>
            </a:r>
          </a:p>
          <a:p>
            <a:pPr algn="ctr"/>
            <a:r>
              <a:rPr lang="en-CA" sz="1200" dirty="0"/>
              <a:t>Types</a:t>
            </a:r>
            <a:endParaRPr lang="en-US" sz="12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A4EC3C5-1DBD-C67B-0983-734EDB08E057}"/>
              </a:ext>
            </a:extLst>
          </p:cNvPr>
          <p:cNvSpPr/>
          <p:nvPr/>
        </p:nvSpPr>
        <p:spPr>
          <a:xfrm>
            <a:off x="1966820" y="2330154"/>
            <a:ext cx="2916000" cy="612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Various Data entries</a:t>
            </a:r>
            <a:endParaRPr lang="en-CA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A2FE00-0721-FDF9-EBFD-24530237DC94}"/>
              </a:ext>
            </a:extLst>
          </p:cNvPr>
          <p:cNvGrpSpPr/>
          <p:nvPr/>
        </p:nvGrpSpPr>
        <p:grpSpPr>
          <a:xfrm>
            <a:off x="10529543" y="4038261"/>
            <a:ext cx="1379519" cy="1402279"/>
            <a:chOff x="10543931" y="1822980"/>
            <a:chExt cx="1379519" cy="14022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FB42F3-7E4E-8852-C34C-C4153E0FCD84}"/>
                </a:ext>
              </a:extLst>
            </p:cNvPr>
            <p:cNvSpPr txBox="1"/>
            <p:nvPr/>
          </p:nvSpPr>
          <p:spPr>
            <a:xfrm>
              <a:off x="10560591" y="2855927"/>
              <a:ext cx="136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Users outline">
              <a:extLst>
                <a:ext uri="{FF2B5EF4-FFF2-40B4-BE49-F238E27FC236}">
                  <a16:creationId xmlns:a16="http://schemas.microsoft.com/office/drawing/2014/main" id="{6A02B9F8-7035-A38A-05B1-D4158810F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43931" y="1822980"/>
              <a:ext cx="1251688" cy="1251688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8202DC7-3638-9481-9497-A3FDE7AAB52B}"/>
                  </a:ext>
                </a:extLst>
              </p14:cNvPr>
              <p14:cNvContentPartPr/>
              <p14:nvPr/>
            </p14:nvContentPartPr>
            <p14:xfrm>
              <a:off x="11453148" y="518654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202DC7-3638-9481-9497-A3FDE7AAB5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44148" y="517754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98CF887-070C-E4B0-5FA8-0F765C3B0EB5}"/>
              </a:ext>
            </a:extLst>
          </p:cNvPr>
          <p:cNvSpPr txBox="1"/>
          <p:nvPr/>
        </p:nvSpPr>
        <p:spPr>
          <a:xfrm>
            <a:off x="10337530" y="5079349"/>
            <a:ext cx="176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Owner</a:t>
            </a:r>
          </a:p>
          <a:p>
            <a:pPr algn="ctr"/>
            <a:r>
              <a:rPr lang="en-CA" sz="1400" dirty="0"/>
              <a:t>(Upper Management)</a:t>
            </a:r>
            <a:endParaRPr lang="en-US" sz="1400" dirty="0"/>
          </a:p>
        </p:txBody>
      </p:sp>
      <p:pic>
        <p:nvPicPr>
          <p:cNvPr id="18" name="Graphic 17" descr="Send with solid fill">
            <a:extLst>
              <a:ext uri="{FF2B5EF4-FFF2-40B4-BE49-F238E27FC236}">
                <a16:creationId xmlns:a16="http://schemas.microsoft.com/office/drawing/2014/main" id="{A6ECAA68-CA94-431B-A210-71A15678A7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72927" y="1720071"/>
            <a:ext cx="561039" cy="5610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25DAD7-0895-1077-59BB-C7CF08C5113F}"/>
              </a:ext>
            </a:extLst>
          </p:cNvPr>
          <p:cNvSpPr txBox="1"/>
          <p:nvPr/>
        </p:nvSpPr>
        <p:spPr>
          <a:xfrm>
            <a:off x="10529543" y="2266623"/>
            <a:ext cx="135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Delivery Reports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38CB09-79ED-E6D5-1E86-2D0190BB2ACB}"/>
              </a:ext>
            </a:extLst>
          </p:cNvPr>
          <p:cNvSpPr txBox="1"/>
          <p:nvPr/>
        </p:nvSpPr>
        <p:spPr>
          <a:xfrm rot="16200000">
            <a:off x="7969980" y="3839750"/>
            <a:ext cx="323730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Dashboard and Reporting Center</a:t>
            </a:r>
          </a:p>
        </p:txBody>
      </p:sp>
      <p:pic>
        <p:nvPicPr>
          <p:cNvPr id="21" name="Picture 2" descr="healthcare dashboard - Google Search | Building management system, Data  visualization, Building management">
            <a:extLst>
              <a:ext uri="{FF2B5EF4-FFF2-40B4-BE49-F238E27FC236}">
                <a16:creationId xmlns:a16="http://schemas.microsoft.com/office/drawing/2014/main" id="{06F9C9B4-A282-8555-4752-D5AA241A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778" y="2959768"/>
            <a:ext cx="1831048" cy="10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A4F9900-28E4-C5CF-1975-D49143E91759}"/>
                  </a:ext>
                </a:extLst>
              </p14:cNvPr>
              <p14:cNvContentPartPr/>
              <p14:nvPr/>
            </p14:nvContentPartPr>
            <p14:xfrm>
              <a:off x="11447673" y="518654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A4F9900-28E4-C5CF-1975-D49143E917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38673" y="517754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Graphic 22" descr="Magnifying glass with solid fill">
            <a:extLst>
              <a:ext uri="{FF2B5EF4-FFF2-40B4-BE49-F238E27FC236}">
                <a16:creationId xmlns:a16="http://schemas.microsoft.com/office/drawing/2014/main" id="{A3FC7A87-5E3E-8B60-9736-4F2D9B1C6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9198" y="2635180"/>
            <a:ext cx="380582" cy="380582"/>
          </a:xfrm>
          <a:prstGeom prst="rect">
            <a:avLst/>
          </a:prstGeom>
        </p:spPr>
      </p:pic>
      <p:sp>
        <p:nvSpPr>
          <p:cNvPr id="26" name="Arrow: Down 14">
            <a:extLst>
              <a:ext uri="{FF2B5EF4-FFF2-40B4-BE49-F238E27FC236}">
                <a16:creationId xmlns:a16="http://schemas.microsoft.com/office/drawing/2014/main" id="{20FAC9AB-8876-3315-400E-A6E4C43F2061}"/>
              </a:ext>
            </a:extLst>
          </p:cNvPr>
          <p:cNvSpPr/>
          <p:nvPr/>
        </p:nvSpPr>
        <p:spPr>
          <a:xfrm rot="16200000">
            <a:off x="8633879" y="3832258"/>
            <a:ext cx="614215" cy="35263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Internal Storage 28">
            <a:extLst>
              <a:ext uri="{FF2B5EF4-FFF2-40B4-BE49-F238E27FC236}">
                <a16:creationId xmlns:a16="http://schemas.microsoft.com/office/drawing/2014/main" id="{D4E468E3-8AAD-12BE-E0E4-6B2AB4D53DC3}"/>
              </a:ext>
            </a:extLst>
          </p:cNvPr>
          <p:cNvSpPr/>
          <p:nvPr/>
        </p:nvSpPr>
        <p:spPr>
          <a:xfrm>
            <a:off x="7052603" y="181604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64C47-4AC2-6248-9FC6-7FAC503F39BD}"/>
              </a:ext>
            </a:extLst>
          </p:cNvPr>
          <p:cNvSpPr txBox="1"/>
          <p:nvPr/>
        </p:nvSpPr>
        <p:spPr>
          <a:xfrm>
            <a:off x="7041698" y="2222379"/>
            <a:ext cx="7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Locations</a:t>
            </a:r>
          </a:p>
        </p:txBody>
      </p:sp>
      <p:sp>
        <p:nvSpPr>
          <p:cNvPr id="34" name="Flowchart: Internal Storage 33">
            <a:extLst>
              <a:ext uri="{FF2B5EF4-FFF2-40B4-BE49-F238E27FC236}">
                <a16:creationId xmlns:a16="http://schemas.microsoft.com/office/drawing/2014/main" id="{C38C1BB0-ED19-6551-C7F5-3A6834797317}"/>
              </a:ext>
            </a:extLst>
          </p:cNvPr>
          <p:cNvSpPr/>
          <p:nvPr/>
        </p:nvSpPr>
        <p:spPr>
          <a:xfrm>
            <a:off x="7052603" y="2614670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8F378A-A878-3CE2-1D32-812A470F52F2}"/>
              </a:ext>
            </a:extLst>
          </p:cNvPr>
          <p:cNvSpPr txBox="1"/>
          <p:nvPr/>
        </p:nvSpPr>
        <p:spPr>
          <a:xfrm>
            <a:off x="7068403" y="3011074"/>
            <a:ext cx="723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Business</a:t>
            </a:r>
            <a:endParaRPr lang="en-US" sz="1200" dirty="0"/>
          </a:p>
        </p:txBody>
      </p:sp>
      <p:sp>
        <p:nvSpPr>
          <p:cNvPr id="36" name="Flowchart: Internal Storage 35">
            <a:extLst>
              <a:ext uri="{FF2B5EF4-FFF2-40B4-BE49-F238E27FC236}">
                <a16:creationId xmlns:a16="http://schemas.microsoft.com/office/drawing/2014/main" id="{A7DADEDF-E149-21DC-2C17-F700D7B40618}"/>
              </a:ext>
            </a:extLst>
          </p:cNvPr>
          <p:cNvSpPr/>
          <p:nvPr/>
        </p:nvSpPr>
        <p:spPr>
          <a:xfrm>
            <a:off x="5048494" y="351838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53134E-C777-A5DC-EE3D-C9CF94AE24C3}"/>
              </a:ext>
            </a:extLst>
          </p:cNvPr>
          <p:cNvSpPr txBox="1"/>
          <p:nvPr/>
        </p:nvSpPr>
        <p:spPr>
          <a:xfrm>
            <a:off x="5000801" y="3914787"/>
            <a:ext cx="924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 err="1"/>
              <a:t>Equipments</a:t>
            </a:r>
            <a:endParaRPr lang="en-CA" sz="1200" dirty="0"/>
          </a:p>
        </p:txBody>
      </p:sp>
      <p:sp>
        <p:nvSpPr>
          <p:cNvPr id="42" name="Flowchart: Internal Storage 41">
            <a:extLst>
              <a:ext uri="{FF2B5EF4-FFF2-40B4-BE49-F238E27FC236}">
                <a16:creationId xmlns:a16="http://schemas.microsoft.com/office/drawing/2014/main" id="{CF3C6A0E-8C2D-79CE-2C93-5F4A7A955753}"/>
              </a:ext>
            </a:extLst>
          </p:cNvPr>
          <p:cNvSpPr/>
          <p:nvPr/>
        </p:nvSpPr>
        <p:spPr>
          <a:xfrm>
            <a:off x="6053811" y="351838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7ECC65-384B-1DB6-6981-23B8E69DA3EC}"/>
              </a:ext>
            </a:extLst>
          </p:cNvPr>
          <p:cNvSpPr txBox="1"/>
          <p:nvPr/>
        </p:nvSpPr>
        <p:spPr>
          <a:xfrm>
            <a:off x="6027086" y="3914787"/>
            <a:ext cx="778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Inventory</a:t>
            </a:r>
          </a:p>
        </p:txBody>
      </p:sp>
      <p:sp>
        <p:nvSpPr>
          <p:cNvPr id="45" name="Flowchart: Internal Storage 44">
            <a:extLst>
              <a:ext uri="{FF2B5EF4-FFF2-40B4-BE49-F238E27FC236}">
                <a16:creationId xmlns:a16="http://schemas.microsoft.com/office/drawing/2014/main" id="{89BE1EA9-2FAC-6399-C1A2-7F8D99D188B4}"/>
              </a:ext>
            </a:extLst>
          </p:cNvPr>
          <p:cNvSpPr/>
          <p:nvPr/>
        </p:nvSpPr>
        <p:spPr>
          <a:xfrm>
            <a:off x="7052603" y="351838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15F39C-B641-86DB-FE1B-B4B9B325E120}"/>
              </a:ext>
            </a:extLst>
          </p:cNvPr>
          <p:cNvSpPr txBox="1"/>
          <p:nvPr/>
        </p:nvSpPr>
        <p:spPr>
          <a:xfrm>
            <a:off x="7207865" y="3914787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KPIs</a:t>
            </a:r>
          </a:p>
        </p:txBody>
      </p:sp>
      <p:sp>
        <p:nvSpPr>
          <p:cNvPr id="47" name="Flowchart: Internal Storage 46">
            <a:extLst>
              <a:ext uri="{FF2B5EF4-FFF2-40B4-BE49-F238E27FC236}">
                <a16:creationId xmlns:a16="http://schemas.microsoft.com/office/drawing/2014/main" id="{BA8F4C28-9C9C-B785-C617-1E3B1ADA4485}"/>
              </a:ext>
            </a:extLst>
          </p:cNvPr>
          <p:cNvSpPr/>
          <p:nvPr/>
        </p:nvSpPr>
        <p:spPr>
          <a:xfrm>
            <a:off x="5048494" y="4346539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EA9013-466A-F3D9-8616-F837DF3D6227}"/>
              </a:ext>
            </a:extLst>
          </p:cNvPr>
          <p:cNvSpPr txBox="1"/>
          <p:nvPr/>
        </p:nvSpPr>
        <p:spPr>
          <a:xfrm>
            <a:off x="5129137" y="4742672"/>
            <a:ext cx="668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Tenants</a:t>
            </a:r>
          </a:p>
        </p:txBody>
      </p:sp>
      <p:sp>
        <p:nvSpPr>
          <p:cNvPr id="52" name="Flowchart: Internal Storage 51">
            <a:extLst>
              <a:ext uri="{FF2B5EF4-FFF2-40B4-BE49-F238E27FC236}">
                <a16:creationId xmlns:a16="http://schemas.microsoft.com/office/drawing/2014/main" id="{D3156294-E5B1-FF03-4B9C-ED9BD8F13ABD}"/>
              </a:ext>
            </a:extLst>
          </p:cNvPr>
          <p:cNvSpPr/>
          <p:nvPr/>
        </p:nvSpPr>
        <p:spPr>
          <a:xfrm>
            <a:off x="6053811" y="4346539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0985CC-5DD3-73FF-D924-62F628FDCA08}"/>
              </a:ext>
            </a:extLst>
          </p:cNvPr>
          <p:cNvSpPr txBox="1"/>
          <p:nvPr/>
        </p:nvSpPr>
        <p:spPr>
          <a:xfrm>
            <a:off x="5998489" y="4742672"/>
            <a:ext cx="835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Sales Reps</a:t>
            </a:r>
          </a:p>
        </p:txBody>
      </p:sp>
      <p:sp>
        <p:nvSpPr>
          <p:cNvPr id="54" name="Flowchart: Internal Storage 53">
            <a:extLst>
              <a:ext uri="{FF2B5EF4-FFF2-40B4-BE49-F238E27FC236}">
                <a16:creationId xmlns:a16="http://schemas.microsoft.com/office/drawing/2014/main" id="{861432F2-B42D-DEBA-9D71-7A84629B4E97}"/>
              </a:ext>
            </a:extLst>
          </p:cNvPr>
          <p:cNvSpPr/>
          <p:nvPr/>
        </p:nvSpPr>
        <p:spPr>
          <a:xfrm>
            <a:off x="7052603" y="4346539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F38F8A-4E32-01F6-DF99-670449B8677E}"/>
              </a:ext>
            </a:extLst>
          </p:cNvPr>
          <p:cNvSpPr txBox="1"/>
          <p:nvPr/>
        </p:nvSpPr>
        <p:spPr>
          <a:xfrm>
            <a:off x="7122585" y="4742672"/>
            <a:ext cx="61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Tickets</a:t>
            </a:r>
          </a:p>
        </p:txBody>
      </p:sp>
      <p:sp>
        <p:nvSpPr>
          <p:cNvPr id="56" name="Flowchart: Internal Storage 55">
            <a:extLst>
              <a:ext uri="{FF2B5EF4-FFF2-40B4-BE49-F238E27FC236}">
                <a16:creationId xmlns:a16="http://schemas.microsoft.com/office/drawing/2014/main" id="{EAF5A0F8-96B3-0A98-6FB2-2D902C9CA71C}"/>
              </a:ext>
            </a:extLst>
          </p:cNvPr>
          <p:cNvSpPr/>
          <p:nvPr/>
        </p:nvSpPr>
        <p:spPr>
          <a:xfrm>
            <a:off x="5048494" y="5121774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9A27ED-BFF0-367D-F72A-F37BE5879F2B}"/>
              </a:ext>
            </a:extLst>
          </p:cNvPr>
          <p:cNvSpPr txBox="1"/>
          <p:nvPr/>
        </p:nvSpPr>
        <p:spPr>
          <a:xfrm>
            <a:off x="5102367" y="551790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Cheques</a:t>
            </a:r>
          </a:p>
        </p:txBody>
      </p:sp>
      <p:sp>
        <p:nvSpPr>
          <p:cNvPr id="59" name="Flowchart: Internal Storage 58">
            <a:extLst>
              <a:ext uri="{FF2B5EF4-FFF2-40B4-BE49-F238E27FC236}">
                <a16:creationId xmlns:a16="http://schemas.microsoft.com/office/drawing/2014/main" id="{D59D5810-EA5B-1843-D151-DB3521497BC0}"/>
              </a:ext>
            </a:extLst>
          </p:cNvPr>
          <p:cNvSpPr/>
          <p:nvPr/>
        </p:nvSpPr>
        <p:spPr>
          <a:xfrm>
            <a:off x="6053811" y="5121774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5CD06E-5B00-5949-A5EA-76B9ECBC0B90}"/>
              </a:ext>
            </a:extLst>
          </p:cNvPr>
          <p:cNvSpPr txBox="1"/>
          <p:nvPr/>
        </p:nvSpPr>
        <p:spPr>
          <a:xfrm>
            <a:off x="6071682" y="5517907"/>
            <a:ext cx="688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Invoices</a:t>
            </a:r>
          </a:p>
        </p:txBody>
      </p:sp>
      <p:sp>
        <p:nvSpPr>
          <p:cNvPr id="61" name="Flowchart: Internal Storage 60">
            <a:extLst>
              <a:ext uri="{FF2B5EF4-FFF2-40B4-BE49-F238E27FC236}">
                <a16:creationId xmlns:a16="http://schemas.microsoft.com/office/drawing/2014/main" id="{3401601B-D997-7D79-B898-75D86CBB522D}"/>
              </a:ext>
            </a:extLst>
          </p:cNvPr>
          <p:cNvSpPr/>
          <p:nvPr/>
        </p:nvSpPr>
        <p:spPr>
          <a:xfrm>
            <a:off x="7052603" y="5121774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6CB3BD-1432-1FFF-626A-3355E4025881}"/>
              </a:ext>
            </a:extLst>
          </p:cNvPr>
          <p:cNvSpPr txBox="1"/>
          <p:nvPr/>
        </p:nvSpPr>
        <p:spPr>
          <a:xfrm>
            <a:off x="7074110" y="5517907"/>
            <a:ext cx="71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Receipts</a:t>
            </a:r>
          </a:p>
        </p:txBody>
      </p:sp>
      <p:sp>
        <p:nvSpPr>
          <p:cNvPr id="2048" name="Flowchart: Internal Storage 2047">
            <a:extLst>
              <a:ext uri="{FF2B5EF4-FFF2-40B4-BE49-F238E27FC236}">
                <a16:creationId xmlns:a16="http://schemas.microsoft.com/office/drawing/2014/main" id="{4B8AE7CB-64E8-33FA-2A5D-3CAF9F58BD6E}"/>
              </a:ext>
            </a:extLst>
          </p:cNvPr>
          <p:cNvSpPr/>
          <p:nvPr/>
        </p:nvSpPr>
        <p:spPr>
          <a:xfrm>
            <a:off x="5048494" y="5837671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699D35E0-DD58-A603-D557-1FB56602545C}"/>
              </a:ext>
            </a:extLst>
          </p:cNvPr>
          <p:cNvSpPr txBox="1"/>
          <p:nvPr/>
        </p:nvSpPr>
        <p:spPr>
          <a:xfrm>
            <a:off x="4981279" y="6233804"/>
            <a:ext cx="96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ATM </a:t>
            </a:r>
          </a:p>
          <a:p>
            <a:pPr algn="ctr"/>
            <a:r>
              <a:rPr lang="en-CA" sz="1200" dirty="0"/>
              <a:t>Transactions</a:t>
            </a:r>
          </a:p>
        </p:txBody>
      </p:sp>
      <p:sp>
        <p:nvSpPr>
          <p:cNvPr id="2050" name="Flowchart: Internal Storage 2049">
            <a:extLst>
              <a:ext uri="{FF2B5EF4-FFF2-40B4-BE49-F238E27FC236}">
                <a16:creationId xmlns:a16="http://schemas.microsoft.com/office/drawing/2014/main" id="{D80DAC19-5974-0F45-1259-363A8824EAE1}"/>
              </a:ext>
            </a:extLst>
          </p:cNvPr>
          <p:cNvSpPr/>
          <p:nvPr/>
        </p:nvSpPr>
        <p:spPr>
          <a:xfrm>
            <a:off x="6053811" y="5837671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6AF086C4-D823-D2AC-C6B9-18200D40F4AA}"/>
              </a:ext>
            </a:extLst>
          </p:cNvPr>
          <p:cNvSpPr txBox="1"/>
          <p:nvPr/>
        </p:nvSpPr>
        <p:spPr>
          <a:xfrm>
            <a:off x="5998104" y="6233804"/>
            <a:ext cx="8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Employee </a:t>
            </a:r>
          </a:p>
          <a:p>
            <a:pPr algn="ctr"/>
            <a:r>
              <a:rPr lang="en-CA" sz="1200" dirty="0"/>
              <a:t>Time-Offs</a:t>
            </a:r>
          </a:p>
        </p:txBody>
      </p:sp>
      <p:sp>
        <p:nvSpPr>
          <p:cNvPr id="2052" name="Flowchart: Internal Storage 2051">
            <a:extLst>
              <a:ext uri="{FF2B5EF4-FFF2-40B4-BE49-F238E27FC236}">
                <a16:creationId xmlns:a16="http://schemas.microsoft.com/office/drawing/2014/main" id="{C150BC36-9765-A31C-AF8C-7EF371675043}"/>
              </a:ext>
            </a:extLst>
          </p:cNvPr>
          <p:cNvSpPr/>
          <p:nvPr/>
        </p:nvSpPr>
        <p:spPr>
          <a:xfrm>
            <a:off x="7052603" y="5837671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54B2996C-EF24-58D4-BD5B-ED0931693A98}"/>
              </a:ext>
            </a:extLst>
          </p:cNvPr>
          <p:cNvSpPr txBox="1"/>
          <p:nvPr/>
        </p:nvSpPr>
        <p:spPr>
          <a:xfrm>
            <a:off x="7128069" y="6233804"/>
            <a:ext cx="60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200" dirty="0"/>
              <a:t>Payroll</a:t>
            </a:r>
          </a:p>
          <a:p>
            <a:pPr algn="ctr"/>
            <a:r>
              <a:rPr lang="en-CA" sz="1200" dirty="0"/>
              <a:t>Splits</a:t>
            </a:r>
          </a:p>
        </p:txBody>
      </p:sp>
      <p:sp>
        <p:nvSpPr>
          <p:cNvPr id="2054" name="Flowchart: Internal Storage 2053">
            <a:extLst>
              <a:ext uri="{FF2B5EF4-FFF2-40B4-BE49-F238E27FC236}">
                <a16:creationId xmlns:a16="http://schemas.microsoft.com/office/drawing/2014/main" id="{D1E07E18-2926-4696-3497-9FD19AD62322}"/>
              </a:ext>
            </a:extLst>
          </p:cNvPr>
          <p:cNvSpPr/>
          <p:nvPr/>
        </p:nvSpPr>
        <p:spPr>
          <a:xfrm>
            <a:off x="7929644" y="1816043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904171E5-DC53-D9C3-2655-67C4D23C9A6D}"/>
              </a:ext>
            </a:extLst>
          </p:cNvPr>
          <p:cNvSpPr txBox="1"/>
          <p:nvPr/>
        </p:nvSpPr>
        <p:spPr>
          <a:xfrm>
            <a:off x="7943073" y="2222379"/>
            <a:ext cx="72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Contacts</a:t>
            </a:r>
          </a:p>
        </p:txBody>
      </p:sp>
      <p:sp>
        <p:nvSpPr>
          <p:cNvPr id="2056" name="Flowchart: Internal Storage 2055">
            <a:extLst>
              <a:ext uri="{FF2B5EF4-FFF2-40B4-BE49-F238E27FC236}">
                <a16:creationId xmlns:a16="http://schemas.microsoft.com/office/drawing/2014/main" id="{FD22E440-FB40-B7AE-170E-A5A8A1D728AD}"/>
              </a:ext>
            </a:extLst>
          </p:cNvPr>
          <p:cNvSpPr/>
          <p:nvPr/>
        </p:nvSpPr>
        <p:spPr>
          <a:xfrm>
            <a:off x="7926411" y="2609047"/>
            <a:ext cx="717975" cy="399018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50F54C8F-9A36-7F1F-8F97-BDBAC53D5968}"/>
              </a:ext>
            </a:extLst>
          </p:cNvPr>
          <p:cNvSpPr txBox="1"/>
          <p:nvPr/>
        </p:nvSpPr>
        <p:spPr>
          <a:xfrm>
            <a:off x="7934199" y="3015383"/>
            <a:ext cx="739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Envelops</a:t>
            </a:r>
          </a:p>
        </p:txBody>
      </p:sp>
    </p:spTree>
    <p:extLst>
      <p:ext uri="{BB962C8B-B14F-4D97-AF65-F5344CB8AC3E}">
        <p14:creationId xmlns:p14="http://schemas.microsoft.com/office/powerpoint/2010/main" val="369560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696C2AF-6E3E-3D62-88CF-F30184B6BD95}"/>
              </a:ext>
            </a:extLst>
          </p:cNvPr>
          <p:cNvSpPr txBox="1"/>
          <p:nvPr/>
        </p:nvSpPr>
        <p:spPr>
          <a:xfrm>
            <a:off x="4648561" y="224612"/>
            <a:ext cx="3567953" cy="36009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en-US" b="1" dirty="0">
                <a:solidFill>
                  <a:schemeClr val="accent1"/>
                </a:solidFill>
              </a:rPr>
              <a:t>Scope Definition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sz="1600" b="1" dirty="0"/>
              <a:t>Actors: </a:t>
            </a:r>
            <a:r>
              <a:rPr lang="en-US" sz="1600" dirty="0"/>
              <a:t>Regular Users / Admins</a:t>
            </a:r>
          </a:p>
          <a:p>
            <a:r>
              <a:rPr lang="en-US" sz="1600" b="1" dirty="0"/>
              <a:t>Tables: 25</a:t>
            </a:r>
            <a:endParaRPr lang="en-US" sz="1600" dirty="0"/>
          </a:p>
          <a:p>
            <a:r>
              <a:rPr lang="en-US" sz="1600" b="1" dirty="0"/>
              <a:t>Screens: 30</a:t>
            </a:r>
            <a:endParaRPr lang="en-US" sz="1600" dirty="0"/>
          </a:p>
          <a:p>
            <a:r>
              <a:rPr lang="en-US" sz="1600" b="1" dirty="0"/>
              <a:t>Views: 10</a:t>
            </a:r>
            <a:endParaRPr lang="en-US" sz="1600" dirty="0"/>
          </a:p>
          <a:p>
            <a:r>
              <a:rPr lang="en-US" sz="1600" b="1" dirty="0"/>
              <a:t>KPI Dashboard: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Reports: 20</a:t>
            </a:r>
          </a:p>
          <a:p>
            <a:r>
              <a:rPr lang="en-US" sz="1600" b="1" dirty="0"/>
              <a:t>Authentication Module: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Authorization Module: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Data Imports: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Data Exports: </a:t>
            </a:r>
            <a:r>
              <a:rPr lang="en-US" sz="1600" dirty="0"/>
              <a:t>Yes</a:t>
            </a:r>
          </a:p>
          <a:p>
            <a:r>
              <a:rPr lang="en-US" sz="1600" b="1" dirty="0"/>
              <a:t>System Documentation</a:t>
            </a:r>
            <a:r>
              <a:rPr lang="en-US" sz="1600" dirty="0"/>
              <a:t>: Yes</a:t>
            </a:r>
          </a:p>
          <a:p>
            <a:r>
              <a:rPr lang="en-US" sz="1600" b="1" dirty="0"/>
              <a:t>Source code: </a:t>
            </a:r>
            <a:r>
              <a:rPr lang="en-US" sz="1600" dirty="0"/>
              <a:t>Yes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CE52EA9-D9F4-D636-1671-4458A0519A71}"/>
              </a:ext>
            </a:extLst>
          </p:cNvPr>
          <p:cNvSpPr/>
          <p:nvPr/>
        </p:nvSpPr>
        <p:spPr>
          <a:xfrm>
            <a:off x="4956349" y="4398095"/>
            <a:ext cx="2952376" cy="11221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Project Cost: </a:t>
            </a:r>
            <a:r>
              <a:rPr lang="en-US" dirty="0">
                <a:solidFill>
                  <a:schemeClr val="tx1"/>
                </a:solidFill>
              </a:rPr>
              <a:t>$3,200 USD$</a:t>
            </a:r>
          </a:p>
          <a:p>
            <a:r>
              <a:rPr lang="en-US" b="1" dirty="0">
                <a:solidFill>
                  <a:srgbClr val="FF0000"/>
                </a:solidFill>
              </a:rPr>
              <a:t>Reviews: </a:t>
            </a:r>
            <a:r>
              <a:rPr lang="en-US" b="1" dirty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Delivery Time: 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90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Days </a:t>
            </a:r>
          </a:p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0E4BB4-2331-00D3-11AC-7F1E0C2EE1AA}"/>
              </a:ext>
            </a:extLst>
          </p:cNvPr>
          <p:cNvSpPr txBox="1"/>
          <p:nvPr/>
        </p:nvSpPr>
        <p:spPr>
          <a:xfrm>
            <a:off x="3987452" y="5865357"/>
            <a:ext cx="4698780" cy="738664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Remarks: 90</a:t>
            </a:r>
            <a:r>
              <a:rPr lang="en-US" sz="1400" dirty="0"/>
              <a:t> days delivery time is only achievable given PM and/or Client is fully  available to answer questions and Guide Design/Developments decisions timely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662EC-D9F9-6E83-C80A-D9D579EE95F9}"/>
              </a:ext>
            </a:extLst>
          </p:cNvPr>
          <p:cNvSpPr txBox="1"/>
          <p:nvPr/>
        </p:nvSpPr>
        <p:spPr>
          <a:xfrm>
            <a:off x="91616" y="94676"/>
            <a:ext cx="31561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2000" i="1" dirty="0"/>
              <a:t>Business Management System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Schedule &amp; Cost</a:t>
            </a:r>
            <a:endParaRPr lang="es-ES_tradnl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4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C3460F-A403-311F-E291-9EF54999DFC2}"/>
              </a:ext>
            </a:extLst>
          </p:cNvPr>
          <p:cNvSpPr/>
          <p:nvPr/>
        </p:nvSpPr>
        <p:spPr>
          <a:xfrm>
            <a:off x="1400043" y="2704795"/>
            <a:ext cx="1383112" cy="9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7A51F-54DB-78E3-9EBB-D65A56C4903C}"/>
              </a:ext>
            </a:extLst>
          </p:cNvPr>
          <p:cNvSpPr txBox="1"/>
          <p:nvPr/>
        </p:nvSpPr>
        <p:spPr>
          <a:xfrm>
            <a:off x="1411787" y="1601036"/>
            <a:ext cx="146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21F61-938F-319D-F667-9F2CF9EF9766}"/>
              </a:ext>
            </a:extLst>
          </p:cNvPr>
          <p:cNvSpPr/>
          <p:nvPr/>
        </p:nvSpPr>
        <p:spPr>
          <a:xfrm>
            <a:off x="5471798" y="2704795"/>
            <a:ext cx="1383112" cy="9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</a:t>
            </a:r>
            <a:r>
              <a:rPr lang="en-CA" dirty="0">
                <a:solidFill>
                  <a:srgbClr val="FFFF00"/>
                </a:solidFill>
              </a:rPr>
              <a:t>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C2E35-EB44-5B4E-2C52-E8B73DF790BD}"/>
              </a:ext>
            </a:extLst>
          </p:cNvPr>
          <p:cNvSpPr txBox="1"/>
          <p:nvPr/>
        </p:nvSpPr>
        <p:spPr>
          <a:xfrm>
            <a:off x="4671849" y="1543223"/>
            <a:ext cx="280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UAT – User Acceptance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5412A-FC14-5CBC-F7E9-C10CB9097DFD}"/>
              </a:ext>
            </a:extLst>
          </p:cNvPr>
          <p:cNvSpPr/>
          <p:nvPr/>
        </p:nvSpPr>
        <p:spPr>
          <a:xfrm>
            <a:off x="10442294" y="602460"/>
            <a:ext cx="1385912" cy="87512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V1.2.0 (FE)</a:t>
            </a:r>
          </a:p>
          <a:p>
            <a:pPr algn="ctr"/>
            <a:r>
              <a:rPr lang="en-CA" dirty="0"/>
              <a:t>V4.0.0 (BE)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F56979-D489-5E78-5C14-579A035C67F2}"/>
              </a:ext>
            </a:extLst>
          </p:cNvPr>
          <p:cNvSpPr txBox="1"/>
          <p:nvPr/>
        </p:nvSpPr>
        <p:spPr>
          <a:xfrm>
            <a:off x="10436425" y="233128"/>
            <a:ext cx="138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Backup Area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4565A8-E616-7689-932F-7DB9FC10D6DC}"/>
              </a:ext>
            </a:extLst>
          </p:cNvPr>
          <p:cNvSpPr/>
          <p:nvPr/>
        </p:nvSpPr>
        <p:spPr>
          <a:xfrm>
            <a:off x="9173462" y="4227790"/>
            <a:ext cx="1383112" cy="936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V4.0.0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(BE)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8834-4FC5-D5CB-E500-64C82E6E5AF7}"/>
              </a:ext>
            </a:extLst>
          </p:cNvPr>
          <p:cNvSpPr/>
          <p:nvPr/>
        </p:nvSpPr>
        <p:spPr>
          <a:xfrm>
            <a:off x="9096046" y="2704795"/>
            <a:ext cx="1383112" cy="9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V1.2.0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8ACD3C9-F5A9-C551-C4A5-8B198844E70A}"/>
              </a:ext>
            </a:extLst>
          </p:cNvPr>
          <p:cNvCxnSpPr>
            <a:cxnSpLocks/>
            <a:stCxn id="4" idx="3"/>
            <a:endCxn id="13" idx="2"/>
          </p:cNvCxnSpPr>
          <p:nvPr/>
        </p:nvCxnSpPr>
        <p:spPr>
          <a:xfrm flipV="1">
            <a:off x="10479158" y="1477587"/>
            <a:ext cx="656092" cy="16772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D389F7-B277-C3F3-BD8F-C7A728B7E243}"/>
              </a:ext>
            </a:extLst>
          </p:cNvPr>
          <p:cNvSpPr txBox="1"/>
          <p:nvPr/>
        </p:nvSpPr>
        <p:spPr>
          <a:xfrm>
            <a:off x="3548102" y="74516"/>
            <a:ext cx="482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b="1" i="1" dirty="0"/>
              <a:t>Release Management Process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CD6991-D273-200C-ACE5-E24B47F5E990}"/>
              </a:ext>
            </a:extLst>
          </p:cNvPr>
          <p:cNvSpPr/>
          <p:nvPr/>
        </p:nvSpPr>
        <p:spPr>
          <a:xfrm>
            <a:off x="360887" y="1975579"/>
            <a:ext cx="3627664" cy="42594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085A02-8C01-96AD-5623-2488F3FB5352}"/>
              </a:ext>
            </a:extLst>
          </p:cNvPr>
          <p:cNvSpPr/>
          <p:nvPr/>
        </p:nvSpPr>
        <p:spPr>
          <a:xfrm>
            <a:off x="4282168" y="1975579"/>
            <a:ext cx="3627664" cy="42594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68D0B94-9911-C8B4-F1D2-324D54067CF1}"/>
              </a:ext>
            </a:extLst>
          </p:cNvPr>
          <p:cNvSpPr/>
          <p:nvPr/>
        </p:nvSpPr>
        <p:spPr>
          <a:xfrm>
            <a:off x="8118137" y="1975579"/>
            <a:ext cx="3627664" cy="42594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F77D8F-0886-0F5E-09C7-EEC95B2E53BD}"/>
              </a:ext>
            </a:extLst>
          </p:cNvPr>
          <p:cNvSpPr txBox="1"/>
          <p:nvPr/>
        </p:nvSpPr>
        <p:spPr>
          <a:xfrm>
            <a:off x="8899147" y="1571850"/>
            <a:ext cx="188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Production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8AE74BF-49BE-AC2D-FFDE-DB93C23EFF0F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10556574" y="1477587"/>
            <a:ext cx="578676" cy="32182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31A65DE-4257-894F-93CC-22BB6E26C190}"/>
              </a:ext>
            </a:extLst>
          </p:cNvPr>
          <p:cNvSpPr/>
          <p:nvPr/>
        </p:nvSpPr>
        <p:spPr>
          <a:xfrm>
            <a:off x="5471798" y="4227790"/>
            <a:ext cx="1383112" cy="936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V4.0.</a:t>
            </a:r>
            <a:r>
              <a:rPr lang="en-CA" dirty="0">
                <a:solidFill>
                  <a:srgbClr val="FF0000"/>
                </a:solidFill>
              </a:rPr>
              <a:t>15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(BE)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33127D-775B-85BD-4219-500CE5BFDBFD}"/>
              </a:ext>
            </a:extLst>
          </p:cNvPr>
          <p:cNvSpPr/>
          <p:nvPr/>
        </p:nvSpPr>
        <p:spPr>
          <a:xfrm>
            <a:off x="1400043" y="4404506"/>
            <a:ext cx="1383112" cy="936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V4.0.x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(BE)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5D240C69-8808-2054-DC49-CF4FD07615DE}"/>
              </a:ext>
            </a:extLst>
          </p:cNvPr>
          <p:cNvSpPr/>
          <p:nvPr/>
        </p:nvSpPr>
        <p:spPr>
          <a:xfrm rot="5400000">
            <a:off x="1513915" y="3816384"/>
            <a:ext cx="1219658" cy="41534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B0B36E-A871-982C-CF55-FABCCB970028}"/>
              </a:ext>
            </a:extLst>
          </p:cNvPr>
          <p:cNvCxnSpPr>
            <a:cxnSpLocks/>
            <a:stCxn id="15" idx="2"/>
            <a:endCxn id="34" idx="2"/>
          </p:cNvCxnSpPr>
          <p:nvPr/>
        </p:nvCxnSpPr>
        <p:spPr>
          <a:xfrm rot="5400000">
            <a:off x="5889951" y="1365439"/>
            <a:ext cx="176716" cy="7773419"/>
          </a:xfrm>
          <a:prstGeom prst="bentConnector3">
            <a:avLst>
              <a:gd name="adj1" fmla="val 2293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rrow: Left 37">
            <a:extLst>
              <a:ext uri="{FF2B5EF4-FFF2-40B4-BE49-F238E27FC236}">
                <a16:creationId xmlns:a16="http://schemas.microsoft.com/office/drawing/2014/main" id="{E8376FD6-12D3-8D90-2516-62968779F29F}"/>
              </a:ext>
            </a:extLst>
          </p:cNvPr>
          <p:cNvSpPr/>
          <p:nvPr/>
        </p:nvSpPr>
        <p:spPr>
          <a:xfrm>
            <a:off x="7124042" y="4227790"/>
            <a:ext cx="1833937" cy="40456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E771BC-4BEB-3555-B451-DDFAFCEF132F}"/>
              </a:ext>
            </a:extLst>
          </p:cNvPr>
          <p:cNvSpPr/>
          <p:nvPr/>
        </p:nvSpPr>
        <p:spPr>
          <a:xfrm>
            <a:off x="5297360" y="3903861"/>
            <a:ext cx="5640044" cy="1476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User with solid fill">
            <a:extLst>
              <a:ext uri="{FF2B5EF4-FFF2-40B4-BE49-F238E27FC236}">
                <a16:creationId xmlns:a16="http://schemas.microsoft.com/office/drawing/2014/main" id="{A5533861-2951-224E-0182-7B4A98B8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0121" y="5533077"/>
            <a:ext cx="799086" cy="799086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2B8ADA6-44C4-4212-C08F-704B1EBEC85E}"/>
              </a:ext>
            </a:extLst>
          </p:cNvPr>
          <p:cNvGrpSpPr/>
          <p:nvPr/>
        </p:nvGrpSpPr>
        <p:grpSpPr>
          <a:xfrm>
            <a:off x="1488870" y="5563814"/>
            <a:ext cx="1236220" cy="1229192"/>
            <a:chOff x="10543931" y="1822980"/>
            <a:chExt cx="1379519" cy="196582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2219D0-67DC-3D2F-0C18-B7582C1E4A9A}"/>
                </a:ext>
              </a:extLst>
            </p:cNvPr>
            <p:cNvSpPr txBox="1"/>
            <p:nvPr/>
          </p:nvSpPr>
          <p:spPr>
            <a:xfrm>
              <a:off x="10560590" y="2855927"/>
              <a:ext cx="1362860" cy="932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Dev Team</a:t>
              </a:r>
              <a:endParaRPr lang="en-US" dirty="0"/>
            </a:p>
          </p:txBody>
        </p:sp>
        <p:pic>
          <p:nvPicPr>
            <p:cNvPr id="47" name="Graphic 46" descr="Users outline">
              <a:extLst>
                <a:ext uri="{FF2B5EF4-FFF2-40B4-BE49-F238E27FC236}">
                  <a16:creationId xmlns:a16="http://schemas.microsoft.com/office/drawing/2014/main" id="{CC92A74B-0DDA-D017-5F10-68A47C101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3931" y="1822980"/>
              <a:ext cx="1251688" cy="1251688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C5CFC9D-A6C0-904E-57D7-3D80A69A5396}"/>
              </a:ext>
            </a:extLst>
          </p:cNvPr>
          <p:cNvSpPr txBox="1"/>
          <p:nvPr/>
        </p:nvSpPr>
        <p:spPr>
          <a:xfrm>
            <a:off x="5653407" y="6239053"/>
            <a:ext cx="9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Sponsor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67CE94-BA19-FA0F-1788-E3F6AF66B9DE}"/>
              </a:ext>
            </a:extLst>
          </p:cNvPr>
          <p:cNvGrpSpPr/>
          <p:nvPr/>
        </p:nvGrpSpPr>
        <p:grpSpPr>
          <a:xfrm>
            <a:off x="9377785" y="5595100"/>
            <a:ext cx="1236220" cy="1015215"/>
            <a:chOff x="10543931" y="1822980"/>
            <a:chExt cx="1379519" cy="16236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F96748-5954-28F2-3094-28A1D1EB829B}"/>
                </a:ext>
              </a:extLst>
            </p:cNvPr>
            <p:cNvSpPr txBox="1"/>
            <p:nvPr/>
          </p:nvSpPr>
          <p:spPr>
            <a:xfrm>
              <a:off x="10560591" y="2855927"/>
              <a:ext cx="1362859" cy="590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Users</a:t>
              </a:r>
              <a:endParaRPr lang="en-US" dirty="0"/>
            </a:p>
          </p:txBody>
        </p:sp>
        <p:pic>
          <p:nvPicPr>
            <p:cNvPr id="51" name="Graphic 50" descr="Users outline">
              <a:extLst>
                <a:ext uri="{FF2B5EF4-FFF2-40B4-BE49-F238E27FC236}">
                  <a16:creationId xmlns:a16="http://schemas.microsoft.com/office/drawing/2014/main" id="{76536A00-33D1-20BE-DC81-21FFCF78C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3931" y="1822980"/>
              <a:ext cx="1251688" cy="1251688"/>
            </a:xfrm>
            <a:prstGeom prst="rect">
              <a:avLst/>
            </a:prstGeom>
          </p:spPr>
        </p:pic>
      </p:grp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0BFD5C77-C817-F237-94B6-E9A0D0B68264}"/>
              </a:ext>
            </a:extLst>
          </p:cNvPr>
          <p:cNvSpPr/>
          <p:nvPr/>
        </p:nvSpPr>
        <p:spPr>
          <a:xfrm rot="5400000">
            <a:off x="5620069" y="3696189"/>
            <a:ext cx="1059191" cy="41534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8D2D8C22-6E25-8584-4830-3FC100199DE8}"/>
              </a:ext>
            </a:extLst>
          </p:cNvPr>
          <p:cNvSpPr/>
          <p:nvPr/>
        </p:nvSpPr>
        <p:spPr>
          <a:xfrm rot="5400000">
            <a:off x="9282504" y="3749091"/>
            <a:ext cx="1059191" cy="41534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D0BBA58-A36C-ACAD-7C2D-080CF3567F37}"/>
              </a:ext>
            </a:extLst>
          </p:cNvPr>
          <p:cNvSpPr/>
          <p:nvPr/>
        </p:nvSpPr>
        <p:spPr>
          <a:xfrm>
            <a:off x="7305702" y="2859511"/>
            <a:ext cx="1477676" cy="724134"/>
          </a:xfrm>
          <a:prstGeom prst="rightArrow">
            <a:avLst>
              <a:gd name="adj1" fmla="val 50000"/>
              <a:gd name="adj2" fmla="val 457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V1.2.</a:t>
            </a:r>
            <a:r>
              <a:rPr lang="en-CA" dirty="0">
                <a:solidFill>
                  <a:srgbClr val="FFFF00"/>
                </a:solidFill>
              </a:rPr>
              <a:t>34</a:t>
            </a:r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387520D9-1FC0-CAB6-1A05-C0DFA3437EEB}"/>
              </a:ext>
            </a:extLst>
          </p:cNvPr>
          <p:cNvSpPr/>
          <p:nvPr/>
        </p:nvSpPr>
        <p:spPr>
          <a:xfrm>
            <a:off x="7312686" y="4642137"/>
            <a:ext cx="1477676" cy="724134"/>
          </a:xfrm>
          <a:prstGeom prst="rightArrow">
            <a:avLst>
              <a:gd name="adj1" fmla="val 50000"/>
              <a:gd name="adj2" fmla="val 457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V4.0.</a:t>
            </a:r>
            <a:r>
              <a:rPr lang="en-CA" dirty="0">
                <a:solidFill>
                  <a:srgbClr val="FF0000"/>
                </a:solidFill>
              </a:rPr>
              <a:t>15</a:t>
            </a:r>
            <a:endParaRPr lang="en-US" dirty="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708CEDF5-0919-3319-5543-D8331A21DC18}"/>
              </a:ext>
            </a:extLst>
          </p:cNvPr>
          <p:cNvSpPr/>
          <p:nvPr/>
        </p:nvSpPr>
        <p:spPr>
          <a:xfrm>
            <a:off x="3573192" y="3660702"/>
            <a:ext cx="1077618" cy="690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AE5769-031C-A8BD-3BCC-8F28B6DFC231}"/>
              </a:ext>
            </a:extLst>
          </p:cNvPr>
          <p:cNvSpPr/>
          <p:nvPr/>
        </p:nvSpPr>
        <p:spPr>
          <a:xfrm>
            <a:off x="3693294" y="2422375"/>
            <a:ext cx="1033206" cy="922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1080AA-8B22-7E05-48AB-8F5C3E6F8822}"/>
              </a:ext>
            </a:extLst>
          </p:cNvPr>
          <p:cNvSpPr/>
          <p:nvPr/>
        </p:nvSpPr>
        <p:spPr>
          <a:xfrm>
            <a:off x="6096000" y="3489342"/>
            <a:ext cx="1822174" cy="11661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Employee Payout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C7937C-6A8C-5D25-F36B-2B4A8EBE5B62}"/>
              </a:ext>
            </a:extLst>
          </p:cNvPr>
          <p:cNvSpPr/>
          <p:nvPr/>
        </p:nvSpPr>
        <p:spPr>
          <a:xfrm>
            <a:off x="8940282" y="1962342"/>
            <a:ext cx="1822174" cy="11661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870B4F2-647E-A4DA-A6F2-79336F325878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8412820" y="2633888"/>
            <a:ext cx="943905" cy="19331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6557F7-227C-E7F8-853C-0C723F71F509}"/>
              </a:ext>
            </a:extLst>
          </p:cNvPr>
          <p:cNvSpPr txBox="1"/>
          <p:nvPr/>
        </p:nvSpPr>
        <p:spPr>
          <a:xfrm>
            <a:off x="4317622" y="4919525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Quicken</a:t>
            </a:r>
            <a:endParaRPr lang="en-US" dirty="0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6B03AC2-F40F-1923-B88C-D6AECF205BA0}"/>
              </a:ext>
            </a:extLst>
          </p:cNvPr>
          <p:cNvSpPr/>
          <p:nvPr/>
        </p:nvSpPr>
        <p:spPr>
          <a:xfrm>
            <a:off x="5343519" y="2612531"/>
            <a:ext cx="917354" cy="4781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352EF-F12D-BA1A-9258-1CA7EB5CB86B}"/>
              </a:ext>
            </a:extLst>
          </p:cNvPr>
          <p:cNvSpPr txBox="1"/>
          <p:nvPr/>
        </p:nvSpPr>
        <p:spPr>
          <a:xfrm>
            <a:off x="871268" y="3150923"/>
            <a:ext cx="119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Employees</a:t>
            </a:r>
            <a:endParaRPr lang="en-US" dirty="0"/>
          </a:p>
        </p:txBody>
      </p:sp>
      <p:pic>
        <p:nvPicPr>
          <p:cNvPr id="2" name="Picture 4" descr="Data Entry Icons - Free SVG &amp; PNG Data Entry Images - Noun Project">
            <a:extLst>
              <a:ext uri="{FF2B5EF4-FFF2-40B4-BE49-F238E27FC236}">
                <a16:creationId xmlns:a16="http://schemas.microsoft.com/office/drawing/2014/main" id="{1BB9C80E-4036-4136-8016-5F4F011B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99" y="5608019"/>
            <a:ext cx="818839" cy="81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3D2E44-435B-3F73-3CF5-8365A6C2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15" y="4488310"/>
            <a:ext cx="867523" cy="8187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3275D6-CFC5-6665-F017-81A3FB46A032}"/>
              </a:ext>
            </a:extLst>
          </p:cNvPr>
          <p:cNvSpPr txBox="1"/>
          <p:nvPr/>
        </p:nvSpPr>
        <p:spPr>
          <a:xfrm>
            <a:off x="104512" y="196169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Business Management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Payroll Utilization Module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01E98-2E4E-B052-D436-30F91B4E4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061" y="1322253"/>
            <a:ext cx="818326" cy="8183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68F89B-4D5F-D2E7-DE6A-EAD411AA7600}"/>
              </a:ext>
            </a:extLst>
          </p:cNvPr>
          <p:cNvSpPr txBox="1"/>
          <p:nvPr/>
        </p:nvSpPr>
        <p:spPr>
          <a:xfrm>
            <a:off x="8794348" y="308271"/>
            <a:ext cx="2287751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I use to see what was paid out vs what was set aside for payroll during a monthly cycle. Each Spreadsheet is for each company for the month of May 2024.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88E00-1198-1F13-DB1C-858063C3FB8B}"/>
              </a:ext>
            </a:extLst>
          </p:cNvPr>
          <p:cNvSpPr txBox="1"/>
          <p:nvPr/>
        </p:nvSpPr>
        <p:spPr>
          <a:xfrm>
            <a:off x="7475244" y="5721948"/>
            <a:ext cx="264918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These are the spreadsheets that I use to create paystubs for each employee and calculate how much each company paid them. This data is used inside of the previous attachments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69F7EB-C3B7-62AF-9B0F-AD6548AB34AE}"/>
              </a:ext>
            </a:extLst>
          </p:cNvPr>
          <p:cNvGrpSpPr/>
          <p:nvPr/>
        </p:nvGrpSpPr>
        <p:grpSpPr>
          <a:xfrm>
            <a:off x="874815" y="2193877"/>
            <a:ext cx="1379519" cy="1402279"/>
            <a:chOff x="10543931" y="1822980"/>
            <a:chExt cx="1379519" cy="140227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12E71D-3001-93BC-3FD7-9035244EDAD4}"/>
                </a:ext>
              </a:extLst>
            </p:cNvPr>
            <p:cNvSpPr txBox="1"/>
            <p:nvPr/>
          </p:nvSpPr>
          <p:spPr>
            <a:xfrm>
              <a:off x="10560591" y="2855927"/>
              <a:ext cx="136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Users outline">
              <a:extLst>
                <a:ext uri="{FF2B5EF4-FFF2-40B4-BE49-F238E27FC236}">
                  <a16:creationId xmlns:a16="http://schemas.microsoft.com/office/drawing/2014/main" id="{28D1F441-AC6F-7A74-5D56-0F87B9CCF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43931" y="1822980"/>
              <a:ext cx="1251688" cy="1251688"/>
            </a:xfrm>
            <a:prstGeom prst="rect">
              <a:avLst/>
            </a:prstGeom>
          </p:spPr>
        </p:pic>
      </p:grpSp>
      <p:sp>
        <p:nvSpPr>
          <p:cNvPr id="29" name="Arrow: Left 28">
            <a:extLst>
              <a:ext uri="{FF2B5EF4-FFF2-40B4-BE49-F238E27FC236}">
                <a16:creationId xmlns:a16="http://schemas.microsoft.com/office/drawing/2014/main" id="{B1213A71-99AC-6734-ED8B-FCA093CD219A}"/>
              </a:ext>
            </a:extLst>
          </p:cNvPr>
          <p:cNvSpPr/>
          <p:nvPr/>
        </p:nvSpPr>
        <p:spPr>
          <a:xfrm>
            <a:off x="2433240" y="2604207"/>
            <a:ext cx="917354" cy="4781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lying Money outline">
            <a:extLst>
              <a:ext uri="{FF2B5EF4-FFF2-40B4-BE49-F238E27FC236}">
                <a16:creationId xmlns:a16="http://schemas.microsoft.com/office/drawing/2014/main" id="{F06F45D0-875C-FAC9-A8DC-ECE451FAB1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66024" y="2506982"/>
            <a:ext cx="715379" cy="71537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AEF2F3-5DF8-D8AB-D2E8-680246A1094E}"/>
              </a:ext>
            </a:extLst>
          </p:cNvPr>
          <p:cNvSpPr/>
          <p:nvPr/>
        </p:nvSpPr>
        <p:spPr>
          <a:xfrm>
            <a:off x="4274354" y="5307011"/>
            <a:ext cx="1033206" cy="922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Bx</a:t>
            </a:r>
          </a:p>
          <a:p>
            <a:pPr algn="ctr"/>
            <a:r>
              <a:rPr lang="en-CA" dirty="0"/>
              <a:t>Invoices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A72931C-DB9F-E91B-9CDC-C0498462C5E2}"/>
              </a:ext>
            </a:extLst>
          </p:cNvPr>
          <p:cNvSpPr/>
          <p:nvPr/>
        </p:nvSpPr>
        <p:spPr>
          <a:xfrm>
            <a:off x="2802020" y="5430917"/>
            <a:ext cx="917354" cy="47811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A8F362AC-D707-3603-0647-8F5AF6CF9F95}"/>
              </a:ext>
            </a:extLst>
          </p:cNvPr>
          <p:cNvSpPr/>
          <p:nvPr/>
        </p:nvSpPr>
        <p:spPr>
          <a:xfrm>
            <a:off x="330928" y="4630720"/>
            <a:ext cx="1146412" cy="111229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BA Invoices</a:t>
            </a:r>
            <a:endParaRPr lang="en-US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5E302BF6-86C2-A2EA-3821-AB5EB282F04D}"/>
              </a:ext>
            </a:extLst>
          </p:cNvPr>
          <p:cNvSpPr/>
          <p:nvPr/>
        </p:nvSpPr>
        <p:spPr>
          <a:xfrm>
            <a:off x="1554602" y="5213297"/>
            <a:ext cx="1146412" cy="111229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BB Invoices</a:t>
            </a:r>
            <a:endParaRPr lang="en-US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782E2126-4846-818D-816A-151CDFAE1DE8}"/>
              </a:ext>
            </a:extLst>
          </p:cNvPr>
          <p:cNvSpPr/>
          <p:nvPr/>
        </p:nvSpPr>
        <p:spPr>
          <a:xfrm>
            <a:off x="5491350" y="5529430"/>
            <a:ext cx="917354" cy="4781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BDC31254-A3B0-038A-BF31-DCD408629F66}"/>
              </a:ext>
            </a:extLst>
          </p:cNvPr>
          <p:cNvSpPr/>
          <p:nvPr/>
        </p:nvSpPr>
        <p:spPr>
          <a:xfrm>
            <a:off x="9011830" y="4177415"/>
            <a:ext cx="917354" cy="4781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41116757-10CF-4AD7-2DEA-E13E9CA07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201" y="2467038"/>
            <a:ext cx="308337" cy="2909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4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6AD9BD60-0AB3-F7A5-C06B-2C4234BEAB53}"/>
              </a:ext>
            </a:extLst>
          </p:cNvPr>
          <p:cNvSpPr/>
          <p:nvPr/>
        </p:nvSpPr>
        <p:spPr>
          <a:xfrm>
            <a:off x="3652837" y="5521121"/>
            <a:ext cx="4886325" cy="11362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486D9B-FA29-B9C7-03A9-D68D64B0E861}"/>
              </a:ext>
            </a:extLst>
          </p:cNvPr>
          <p:cNvSpPr/>
          <p:nvPr/>
        </p:nvSpPr>
        <p:spPr>
          <a:xfrm>
            <a:off x="3891289" y="5911224"/>
            <a:ext cx="1416423" cy="490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5EBBF45-730D-4934-B782-FAEE70597F7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6564251" y="2740907"/>
            <a:ext cx="358937" cy="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2566536-7AF2-82F2-DD8C-AF688382FB0D}"/>
              </a:ext>
            </a:extLst>
          </p:cNvPr>
          <p:cNvCxnSpPr>
            <a:cxnSpLocks/>
            <a:stCxn id="145" idx="0"/>
            <a:endCxn id="14" idx="2"/>
          </p:cNvCxnSpPr>
          <p:nvPr/>
        </p:nvCxnSpPr>
        <p:spPr>
          <a:xfrm rot="16200000" flipV="1">
            <a:off x="6368634" y="3902193"/>
            <a:ext cx="846992" cy="9682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E290A5-3E42-912F-92C8-98D1F722712A}"/>
              </a:ext>
            </a:extLst>
          </p:cNvPr>
          <p:cNvSpPr/>
          <p:nvPr/>
        </p:nvSpPr>
        <p:spPr>
          <a:xfrm>
            <a:off x="6591299" y="5911223"/>
            <a:ext cx="1416423" cy="490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Types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CD52AB7-8D2A-4E8E-FC35-95BEEEAE046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5307712" y="6156259"/>
            <a:ext cx="128358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50EB33-9903-0D0F-6787-E5216671532B}"/>
              </a:ext>
            </a:extLst>
          </p:cNvPr>
          <p:cNvSpPr/>
          <p:nvPr/>
        </p:nvSpPr>
        <p:spPr>
          <a:xfrm>
            <a:off x="750753" y="1915112"/>
            <a:ext cx="1553875" cy="7234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Line of Businesses</a:t>
            </a:r>
          </a:p>
          <a:p>
            <a:pPr algn="ctr"/>
            <a:r>
              <a:rPr lang="en-CA" sz="1000" dirty="0"/>
              <a:t>(Divisions)</a:t>
            </a:r>
            <a:endParaRPr lang="en-US" sz="10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C831E3A-24A4-40AA-AEE0-94C28C1742D8}"/>
              </a:ext>
            </a:extLst>
          </p:cNvPr>
          <p:cNvCxnSpPr>
            <a:cxnSpLocks/>
            <a:stCxn id="13" idx="1"/>
            <a:endCxn id="80" idx="3"/>
          </p:cNvCxnSpPr>
          <p:nvPr/>
        </p:nvCxnSpPr>
        <p:spPr>
          <a:xfrm rot="10800000">
            <a:off x="4810179" y="2286610"/>
            <a:ext cx="1225328" cy="2979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ouble Brace 76">
            <a:extLst>
              <a:ext uri="{FF2B5EF4-FFF2-40B4-BE49-F238E27FC236}">
                <a16:creationId xmlns:a16="http://schemas.microsoft.com/office/drawing/2014/main" id="{4CEB7B2F-B546-C4CD-1E71-F46F109CB7A1}"/>
              </a:ext>
            </a:extLst>
          </p:cNvPr>
          <p:cNvSpPr/>
          <p:nvPr/>
        </p:nvSpPr>
        <p:spPr>
          <a:xfrm>
            <a:off x="114560" y="3595275"/>
            <a:ext cx="2014126" cy="101372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E68D15-4B08-741A-D911-85EBC8AA641D}"/>
              </a:ext>
            </a:extLst>
          </p:cNvPr>
          <p:cNvSpPr txBox="1"/>
          <p:nvPr/>
        </p:nvSpPr>
        <p:spPr>
          <a:xfrm>
            <a:off x="211419" y="3604959"/>
            <a:ext cx="1774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 Union Vending Machine</a:t>
            </a:r>
          </a:p>
          <a:p>
            <a:pPr algn="ctr"/>
            <a:r>
              <a:rPr lang="en-US" sz="1000" dirty="0"/>
              <a:t>SM Enterprise</a:t>
            </a:r>
          </a:p>
          <a:p>
            <a:pPr algn="ctr"/>
            <a:r>
              <a:rPr lang="en-US" sz="1000" dirty="0"/>
              <a:t>64 Foxglove Group</a:t>
            </a:r>
          </a:p>
          <a:p>
            <a:pPr algn="ctr"/>
            <a:r>
              <a:rPr lang="en-US" sz="1000" dirty="0"/>
              <a:t>75 Baldwin Park</a:t>
            </a:r>
          </a:p>
          <a:p>
            <a:pPr algn="ctr"/>
            <a:r>
              <a:rPr lang="en-US" sz="1000" b="0" i="1" u="none" strike="noStrike" baseline="0" dirty="0"/>
              <a:t>SMAC Distributing</a:t>
            </a:r>
            <a:endParaRPr lang="en-CA" sz="1000" dirty="0"/>
          </a:p>
          <a:p>
            <a:pPr algn="ctr"/>
            <a:endParaRPr lang="en-US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20F7D4-9926-6AFF-6B95-25C053AB4580}"/>
              </a:ext>
            </a:extLst>
          </p:cNvPr>
          <p:cNvSpPr txBox="1"/>
          <p:nvPr/>
        </p:nvSpPr>
        <p:spPr>
          <a:xfrm>
            <a:off x="3652837" y="5566318"/>
            <a:ext cx="488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bg1"/>
                </a:solidFill>
              </a:rPr>
              <a:t>Authorization and Authentication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59779D-7EC6-8AAA-378B-250BF3AC5BBD}"/>
              </a:ext>
            </a:extLst>
          </p:cNvPr>
          <p:cNvSpPr/>
          <p:nvPr/>
        </p:nvSpPr>
        <p:spPr>
          <a:xfrm>
            <a:off x="6035507" y="2071368"/>
            <a:ext cx="1416423" cy="4900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Employees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D7F83A-6EC6-F0AF-5087-C29FB1650BE3}"/>
              </a:ext>
            </a:extLst>
          </p:cNvPr>
          <p:cNvSpPr/>
          <p:nvPr/>
        </p:nvSpPr>
        <p:spPr>
          <a:xfrm>
            <a:off x="5972598" y="2920376"/>
            <a:ext cx="1542239" cy="6067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Payroll Entries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0560B75-2C5F-D9E6-8D19-6A5D79F745CD}"/>
              </a:ext>
            </a:extLst>
          </p:cNvPr>
          <p:cNvSpPr/>
          <p:nvPr/>
        </p:nvSpPr>
        <p:spPr>
          <a:xfrm>
            <a:off x="6095999" y="4374101"/>
            <a:ext cx="1489086" cy="6067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 </a:t>
            </a:r>
            <a:r>
              <a:rPr lang="en-CA" err="1"/>
              <a:t>Payrool</a:t>
            </a:r>
            <a:r>
              <a:rPr lang="en-CA"/>
              <a:t> Splits</a:t>
            </a:r>
            <a:endParaRPr lang="en-US" dirty="0"/>
          </a:p>
        </p:txBody>
      </p:sp>
      <p:sp>
        <p:nvSpPr>
          <p:cNvPr id="40" name="Double Brace 39">
            <a:extLst>
              <a:ext uri="{FF2B5EF4-FFF2-40B4-BE49-F238E27FC236}">
                <a16:creationId xmlns:a16="http://schemas.microsoft.com/office/drawing/2014/main" id="{6EDF7AC0-F569-6651-F3A2-2EB7BEF9C08D}"/>
              </a:ext>
            </a:extLst>
          </p:cNvPr>
          <p:cNvSpPr/>
          <p:nvPr/>
        </p:nvSpPr>
        <p:spPr>
          <a:xfrm>
            <a:off x="7686683" y="3643491"/>
            <a:ext cx="1704955" cy="98378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894949-7D22-E7FC-80A7-A04D26F6A89E}"/>
              </a:ext>
            </a:extLst>
          </p:cNvPr>
          <p:cNvSpPr txBox="1"/>
          <p:nvPr/>
        </p:nvSpPr>
        <p:spPr>
          <a:xfrm>
            <a:off x="7804328" y="3858386"/>
            <a:ext cx="1469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Tax to be paid by Business to Different States by Period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154-B6A2-77A2-E5C7-34431DC0B241}"/>
              </a:ext>
            </a:extLst>
          </p:cNvPr>
          <p:cNvSpPr txBox="1"/>
          <p:nvPr/>
        </p:nvSpPr>
        <p:spPr>
          <a:xfrm>
            <a:off x="131568" y="95150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Payroll Management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Data Model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Double Brace 44">
            <a:extLst>
              <a:ext uri="{FF2B5EF4-FFF2-40B4-BE49-F238E27FC236}">
                <a16:creationId xmlns:a16="http://schemas.microsoft.com/office/drawing/2014/main" id="{2DDB3178-A174-7C19-610F-1D3120D2C6A3}"/>
              </a:ext>
            </a:extLst>
          </p:cNvPr>
          <p:cNvSpPr/>
          <p:nvPr/>
        </p:nvSpPr>
        <p:spPr>
          <a:xfrm>
            <a:off x="4231639" y="2804782"/>
            <a:ext cx="1704955" cy="98378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BA45C3-2E8A-8634-E44F-74491FE2AEBF}"/>
              </a:ext>
            </a:extLst>
          </p:cNvPr>
          <p:cNvSpPr txBox="1"/>
          <p:nvPr/>
        </p:nvSpPr>
        <p:spPr>
          <a:xfrm>
            <a:off x="4376225" y="2942733"/>
            <a:ext cx="1469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Bi-Weekly entry by Employee by Line Of Business</a:t>
            </a:r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69F19E-755E-8FA7-A65C-05660E1E16DC}"/>
              </a:ext>
            </a:extLst>
          </p:cNvPr>
          <p:cNvSpPr txBox="1"/>
          <p:nvPr/>
        </p:nvSpPr>
        <p:spPr>
          <a:xfrm>
            <a:off x="5634588" y="348522"/>
            <a:ext cx="6110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1. Employee contact information, time off, </a:t>
            </a:r>
          </a:p>
          <a:p>
            <a:r>
              <a:rPr lang="en-US" sz="1200" dirty="0"/>
              <a:t>pay, Logins, and permissions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7470255-B083-68C9-BB79-40C972C29891}"/>
              </a:ext>
            </a:extLst>
          </p:cNvPr>
          <p:cNvSpPr/>
          <p:nvPr/>
        </p:nvSpPr>
        <p:spPr>
          <a:xfrm>
            <a:off x="8489574" y="2082343"/>
            <a:ext cx="1804128" cy="5360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Time-Off-Table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0BE4AB-14FA-A2E3-504A-A9EE613E0703}"/>
              </a:ext>
            </a:extLst>
          </p:cNvPr>
          <p:cNvCxnSpPr>
            <a:cxnSpLocks/>
            <a:stCxn id="13" idx="3"/>
            <a:endCxn id="51" idx="1"/>
          </p:cNvCxnSpPr>
          <p:nvPr/>
        </p:nvCxnSpPr>
        <p:spPr>
          <a:xfrm>
            <a:off x="7451930" y="2316404"/>
            <a:ext cx="1037644" cy="3396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8DB838E-709B-0A03-891F-C79925AAF9A1}"/>
              </a:ext>
            </a:extLst>
          </p:cNvPr>
          <p:cNvSpPr/>
          <p:nvPr/>
        </p:nvSpPr>
        <p:spPr>
          <a:xfrm>
            <a:off x="5936594" y="929313"/>
            <a:ext cx="1553875" cy="7234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Payment Methods</a:t>
            </a:r>
            <a:endParaRPr lang="en-US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7056E3F-B4C4-1DEA-6FF7-8F5C536225C8}"/>
              </a:ext>
            </a:extLst>
          </p:cNvPr>
          <p:cNvCxnSpPr>
            <a:cxnSpLocks/>
            <a:stCxn id="58" idx="2"/>
            <a:endCxn id="13" idx="0"/>
          </p:cNvCxnSpPr>
          <p:nvPr/>
        </p:nvCxnSpPr>
        <p:spPr>
          <a:xfrm rot="16200000" flipH="1">
            <a:off x="6519299" y="1846948"/>
            <a:ext cx="418652" cy="3018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D3E4F68-977F-3C60-8AA4-8A762253B50D}"/>
              </a:ext>
            </a:extLst>
          </p:cNvPr>
          <p:cNvSpPr/>
          <p:nvPr/>
        </p:nvSpPr>
        <p:spPr>
          <a:xfrm>
            <a:off x="3256304" y="1924908"/>
            <a:ext cx="1553875" cy="7234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00" dirty="0"/>
              <a:t>BA – DD -  80%</a:t>
            </a:r>
          </a:p>
          <a:p>
            <a:pPr algn="ctr"/>
            <a:r>
              <a:rPr lang="en-CA" sz="1000" dirty="0"/>
              <a:t>BB – DD - 20%</a:t>
            </a:r>
          </a:p>
          <a:p>
            <a:pPr algn="ctr"/>
            <a:r>
              <a:rPr lang="en-CA" sz="1000" dirty="0"/>
              <a:t>BA – MM – 50%</a:t>
            </a:r>
          </a:p>
          <a:p>
            <a:pPr algn="ctr"/>
            <a:r>
              <a:rPr lang="en-CA" sz="1000" dirty="0"/>
              <a:t>BB – MM – 50%</a:t>
            </a:r>
            <a:endParaRPr lang="en-US" sz="1000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6515736-FFD8-327D-6187-84474B16453D}"/>
              </a:ext>
            </a:extLst>
          </p:cNvPr>
          <p:cNvCxnSpPr>
            <a:cxnSpLocks/>
            <a:stCxn id="80" idx="1"/>
            <a:endCxn id="6" idx="3"/>
          </p:cNvCxnSpPr>
          <p:nvPr/>
        </p:nvCxnSpPr>
        <p:spPr>
          <a:xfrm rot="10800000">
            <a:off x="2304628" y="2276814"/>
            <a:ext cx="951676" cy="97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E592513-6D35-43B8-1121-A1D3F51A92DC}"/>
              </a:ext>
            </a:extLst>
          </p:cNvPr>
          <p:cNvSpPr/>
          <p:nvPr/>
        </p:nvSpPr>
        <p:spPr>
          <a:xfrm>
            <a:off x="3933757" y="4561656"/>
            <a:ext cx="1489086" cy="60673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Invoice Details</a:t>
            </a:r>
            <a:endParaRPr lang="en-US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7E082FF-FA78-1166-1CD1-01A82AFA1417}"/>
              </a:ext>
            </a:extLst>
          </p:cNvPr>
          <p:cNvSpPr/>
          <p:nvPr/>
        </p:nvSpPr>
        <p:spPr>
          <a:xfrm>
            <a:off x="2547162" y="3667814"/>
            <a:ext cx="1489086" cy="60673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Invoice Items</a:t>
            </a:r>
            <a:endParaRPr lang="en-US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EB8E206-7549-F9EC-E609-B206DD30E773}"/>
              </a:ext>
            </a:extLst>
          </p:cNvPr>
          <p:cNvCxnSpPr>
            <a:cxnSpLocks/>
            <a:stCxn id="90" idx="3"/>
            <a:endCxn id="145" idx="1"/>
          </p:cNvCxnSpPr>
          <p:nvPr/>
        </p:nvCxnSpPr>
        <p:spPr>
          <a:xfrm flipV="1">
            <a:off x="5422843" y="4677468"/>
            <a:ext cx="673156" cy="18755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2646D3-7877-2823-01C1-8094008DDC5D}"/>
              </a:ext>
            </a:extLst>
          </p:cNvPr>
          <p:cNvSpPr txBox="1"/>
          <p:nvPr/>
        </p:nvSpPr>
        <p:spPr>
          <a:xfrm>
            <a:off x="3209249" y="1670955"/>
            <a:ext cx="1600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/>
              <a:t>Charge Splits</a:t>
            </a:r>
          </a:p>
        </p:txBody>
      </p:sp>
    </p:spTree>
    <p:extLst>
      <p:ext uri="{BB962C8B-B14F-4D97-AF65-F5344CB8AC3E}">
        <p14:creationId xmlns:p14="http://schemas.microsoft.com/office/powerpoint/2010/main" val="191697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556B60E-5D0C-5789-38B8-E706865B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4" y="1590541"/>
            <a:ext cx="11412431" cy="39741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B76335-75DB-1724-EE3C-CFC749BC22FF}"/>
              </a:ext>
            </a:extLst>
          </p:cNvPr>
          <p:cNvSpPr txBox="1"/>
          <p:nvPr/>
        </p:nvSpPr>
        <p:spPr>
          <a:xfrm>
            <a:off x="131568" y="95150"/>
            <a:ext cx="3156185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i="1" dirty="0" err="1">
                <a:solidFill>
                  <a:schemeClr val="accent1">
                    <a:lumMod val="75000"/>
                  </a:schemeClr>
                </a:solidFill>
              </a:rPr>
              <a:t>ClearView</a:t>
            </a:r>
            <a:r>
              <a:rPr lang="es-ES_tradnl" sz="2000" b="1" i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sz="1600" i="1" dirty="0"/>
              <a:t>Business Management System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Payroll Use Case</a:t>
            </a:r>
            <a:endParaRPr lang="es-ES_tradn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2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6197</TotalTime>
  <Words>1667</Words>
  <Application>Microsoft Office PowerPoint</Application>
  <PresentationFormat>Widescreen</PresentationFormat>
  <Paragraphs>455</Paragraphs>
  <Slides>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Macan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Target Innovations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Luiz Estevo</dc:creator>
  <cp:lastModifiedBy>Luiz Break</cp:lastModifiedBy>
  <cp:revision>7</cp:revision>
  <dcterms:created xsi:type="dcterms:W3CDTF">2023-03-15T21:34:06Z</dcterms:created>
  <dcterms:modified xsi:type="dcterms:W3CDTF">2025-01-04T16:26:46Z</dcterms:modified>
  <cp:category>Proposal</cp:category>
</cp:coreProperties>
</file>