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59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2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4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1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41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49" r:id="rId6"/>
    <p:sldLayoutId id="2147483754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A4179-3DAE-A424-2E21-5CF64EA2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69" y="1436205"/>
            <a:ext cx="3936275" cy="2201501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GB" sz="2000"/>
              <a:t>Co-Evolution of generalist morphology and control for diverse environments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C2D70-D411-BDFD-B80E-645913B76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1291702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1011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nt evolution">
            <a:extLst>
              <a:ext uri="{FF2B5EF4-FFF2-40B4-BE49-F238E27FC236}">
                <a16:creationId xmlns:a16="http://schemas.microsoft.com/office/drawing/2014/main" id="{826A2AD1-7C1A-2827-6761-13F66C2DC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68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PortalVTI</vt:lpstr>
      <vt:lpstr>Co-Evolution of generalist morphology and control for diverse environments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Co-Evolution of generalist morphology and control for diverse environments</dc:title>
  <dc:creator>Tayfun Tarhan</dc:creator>
  <cp:lastModifiedBy>Tayfun Tarhan</cp:lastModifiedBy>
  <cp:revision>1</cp:revision>
  <dcterms:created xsi:type="dcterms:W3CDTF">2024-08-04T17:42:37Z</dcterms:created>
  <dcterms:modified xsi:type="dcterms:W3CDTF">2024-08-06T19:35:24Z</dcterms:modified>
</cp:coreProperties>
</file>