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7722" autoAdjust="0"/>
  </p:normalViewPr>
  <p:slideViewPr>
    <p:cSldViewPr snapToGrid="0">
      <p:cViewPr>
        <p:scale>
          <a:sx n="113" d="100"/>
          <a:sy n="113" d="100"/>
        </p:scale>
        <p:origin x="42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BEB12-DDEB-45DA-B26C-53AD7572826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A4F03D-2FD1-4F84-AD83-6BE9929719C1}">
      <dgm:prSet/>
      <dgm:spPr/>
      <dgm:t>
        <a:bodyPr/>
        <a:lstStyle/>
        <a:p>
          <a:r>
            <a:rPr lang="en-GB"/>
            <a:t>Evolving morphology-controller pairs</a:t>
          </a:r>
          <a:endParaRPr lang="en-US"/>
        </a:p>
      </dgm:t>
    </dgm:pt>
    <dgm:pt modelId="{B206A667-8E84-41F8-ABBD-AF2095D936A0}" type="parTrans" cxnId="{89376033-9007-4BAE-B302-C9DC63FE1B73}">
      <dgm:prSet/>
      <dgm:spPr/>
      <dgm:t>
        <a:bodyPr/>
        <a:lstStyle/>
        <a:p>
          <a:endParaRPr lang="en-US"/>
        </a:p>
      </dgm:t>
    </dgm:pt>
    <dgm:pt modelId="{30E802D5-6C0A-4D88-B166-7F71DFFB25D3}" type="sibTrans" cxnId="{89376033-9007-4BAE-B302-C9DC63FE1B7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254556B-8727-4BD3-B278-3933415CEFDB}">
      <dgm:prSet/>
      <dgm:spPr/>
      <dgm:t>
        <a:bodyPr/>
        <a:lstStyle/>
        <a:p>
          <a:r>
            <a:rPr lang="en-US"/>
            <a:t>Evolving generalist </a:t>
          </a:r>
          <a:r>
            <a:rPr lang="en-GB"/>
            <a:t>morphology-controller pairs</a:t>
          </a:r>
          <a:endParaRPr lang="en-US"/>
        </a:p>
      </dgm:t>
    </dgm:pt>
    <dgm:pt modelId="{B915157A-D614-4189-B454-85E45E0FFB07}" type="parTrans" cxnId="{D936326B-C24B-4963-8985-E586608F0B04}">
      <dgm:prSet/>
      <dgm:spPr/>
      <dgm:t>
        <a:bodyPr/>
        <a:lstStyle/>
        <a:p>
          <a:endParaRPr lang="en-US"/>
        </a:p>
      </dgm:t>
    </dgm:pt>
    <dgm:pt modelId="{B89EB1AD-8D6E-46B2-A142-9625540D3C59}" type="sibTrans" cxnId="{D936326B-C24B-4963-8985-E586608F0B0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27BBC22-9B15-4426-96D1-359D05F26798}" type="pres">
      <dgm:prSet presAssocID="{D36BEB12-DDEB-45DA-B26C-53AD75728267}" presName="Name0" presStyleCnt="0">
        <dgm:presLayoutVars>
          <dgm:animLvl val="lvl"/>
          <dgm:resizeHandles val="exact"/>
        </dgm:presLayoutVars>
      </dgm:prSet>
      <dgm:spPr/>
    </dgm:pt>
    <dgm:pt modelId="{D82494D6-8F6C-45AF-B6F5-32A860A98EF0}" type="pres">
      <dgm:prSet presAssocID="{08A4F03D-2FD1-4F84-AD83-6BE9929719C1}" presName="compositeNode" presStyleCnt="0">
        <dgm:presLayoutVars>
          <dgm:bulletEnabled val="1"/>
        </dgm:presLayoutVars>
      </dgm:prSet>
      <dgm:spPr/>
    </dgm:pt>
    <dgm:pt modelId="{D4967430-B112-4FA0-BD74-ADD527B7471C}" type="pres">
      <dgm:prSet presAssocID="{08A4F03D-2FD1-4F84-AD83-6BE9929719C1}" presName="bgRect" presStyleLbl="alignNode1" presStyleIdx="0" presStyleCnt="2"/>
      <dgm:spPr/>
    </dgm:pt>
    <dgm:pt modelId="{CD630E7D-D5EF-4FA6-9FCA-6857879ACDEE}" type="pres">
      <dgm:prSet presAssocID="{30E802D5-6C0A-4D88-B166-7F71DFFB25D3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E40A6DF-E987-492B-ABE7-00C7B0956365}" type="pres">
      <dgm:prSet presAssocID="{08A4F03D-2FD1-4F84-AD83-6BE9929719C1}" presName="nodeRect" presStyleLbl="alignNode1" presStyleIdx="0" presStyleCnt="2">
        <dgm:presLayoutVars>
          <dgm:bulletEnabled val="1"/>
        </dgm:presLayoutVars>
      </dgm:prSet>
      <dgm:spPr/>
    </dgm:pt>
    <dgm:pt modelId="{5DC7F4B3-8D95-45B4-9AA4-ED1886B45CB0}" type="pres">
      <dgm:prSet presAssocID="{30E802D5-6C0A-4D88-B166-7F71DFFB25D3}" presName="sibTrans" presStyleCnt="0"/>
      <dgm:spPr/>
    </dgm:pt>
    <dgm:pt modelId="{F5B57E9D-E3E1-42F2-B683-45563AD1AFBA}" type="pres">
      <dgm:prSet presAssocID="{6254556B-8727-4BD3-B278-3933415CEFDB}" presName="compositeNode" presStyleCnt="0">
        <dgm:presLayoutVars>
          <dgm:bulletEnabled val="1"/>
        </dgm:presLayoutVars>
      </dgm:prSet>
      <dgm:spPr/>
    </dgm:pt>
    <dgm:pt modelId="{D91AF3A4-3101-4FFF-8D2B-44B784A1BA92}" type="pres">
      <dgm:prSet presAssocID="{6254556B-8727-4BD3-B278-3933415CEFDB}" presName="bgRect" presStyleLbl="alignNode1" presStyleIdx="1" presStyleCnt="2"/>
      <dgm:spPr/>
    </dgm:pt>
    <dgm:pt modelId="{54BC7ECC-1048-4B95-B9D2-18756F1B79FB}" type="pres">
      <dgm:prSet presAssocID="{B89EB1AD-8D6E-46B2-A142-9625540D3C5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4938E8E7-B976-45DB-9B09-BF26CB665E1C}" type="pres">
      <dgm:prSet presAssocID="{6254556B-8727-4BD3-B278-3933415CEFD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89376033-9007-4BAE-B302-C9DC63FE1B73}" srcId="{D36BEB12-DDEB-45DA-B26C-53AD75728267}" destId="{08A4F03D-2FD1-4F84-AD83-6BE9929719C1}" srcOrd="0" destOrd="0" parTransId="{B206A667-8E84-41F8-ABBD-AF2095D936A0}" sibTransId="{30E802D5-6C0A-4D88-B166-7F71DFFB25D3}"/>
    <dgm:cxn modelId="{F00A685B-647D-43C1-8520-798B756FBA8D}" type="presOf" srcId="{30E802D5-6C0A-4D88-B166-7F71DFFB25D3}" destId="{CD630E7D-D5EF-4FA6-9FCA-6857879ACDEE}" srcOrd="0" destOrd="0" presId="urn:microsoft.com/office/officeart/2016/7/layout/LinearBlockProcessNumbered"/>
    <dgm:cxn modelId="{D936326B-C24B-4963-8985-E586608F0B04}" srcId="{D36BEB12-DDEB-45DA-B26C-53AD75728267}" destId="{6254556B-8727-4BD3-B278-3933415CEFDB}" srcOrd="1" destOrd="0" parTransId="{B915157A-D614-4189-B454-85E45E0FFB07}" sibTransId="{B89EB1AD-8D6E-46B2-A142-9625540D3C59}"/>
    <dgm:cxn modelId="{99A6A44B-8423-4D36-91F4-F6388A81FE07}" type="presOf" srcId="{08A4F03D-2FD1-4F84-AD83-6BE9929719C1}" destId="{6E40A6DF-E987-492B-ABE7-00C7B0956365}" srcOrd="1" destOrd="0" presId="urn:microsoft.com/office/officeart/2016/7/layout/LinearBlockProcessNumbered"/>
    <dgm:cxn modelId="{B45F4D71-EF74-4573-9546-F6F776EADA7E}" type="presOf" srcId="{B89EB1AD-8D6E-46B2-A142-9625540D3C59}" destId="{54BC7ECC-1048-4B95-B9D2-18756F1B79FB}" srcOrd="0" destOrd="0" presId="urn:microsoft.com/office/officeart/2016/7/layout/LinearBlockProcessNumbered"/>
    <dgm:cxn modelId="{6E438C8B-9D91-4006-A78C-662BF55A61DE}" type="presOf" srcId="{D36BEB12-DDEB-45DA-B26C-53AD75728267}" destId="{127BBC22-9B15-4426-96D1-359D05F26798}" srcOrd="0" destOrd="0" presId="urn:microsoft.com/office/officeart/2016/7/layout/LinearBlockProcessNumbered"/>
    <dgm:cxn modelId="{B91CB78C-4474-412B-ADA8-382F9AF6D81F}" type="presOf" srcId="{6254556B-8727-4BD3-B278-3933415CEFDB}" destId="{4938E8E7-B976-45DB-9B09-BF26CB665E1C}" srcOrd="1" destOrd="0" presId="urn:microsoft.com/office/officeart/2016/7/layout/LinearBlockProcessNumbered"/>
    <dgm:cxn modelId="{63B7A4A8-A56B-4A31-972F-767B9B832CA2}" type="presOf" srcId="{08A4F03D-2FD1-4F84-AD83-6BE9929719C1}" destId="{D4967430-B112-4FA0-BD74-ADD527B7471C}" srcOrd="0" destOrd="0" presId="urn:microsoft.com/office/officeart/2016/7/layout/LinearBlockProcessNumbered"/>
    <dgm:cxn modelId="{3074F6D7-8821-419D-A231-F952857DED2D}" type="presOf" srcId="{6254556B-8727-4BD3-B278-3933415CEFDB}" destId="{D91AF3A4-3101-4FFF-8D2B-44B784A1BA92}" srcOrd="0" destOrd="0" presId="urn:microsoft.com/office/officeart/2016/7/layout/LinearBlockProcessNumbered"/>
    <dgm:cxn modelId="{436ABDC1-12A6-4148-A593-0FA253BBA766}" type="presParOf" srcId="{127BBC22-9B15-4426-96D1-359D05F26798}" destId="{D82494D6-8F6C-45AF-B6F5-32A860A98EF0}" srcOrd="0" destOrd="0" presId="urn:microsoft.com/office/officeart/2016/7/layout/LinearBlockProcessNumbered"/>
    <dgm:cxn modelId="{3183B379-EBF2-416D-8989-0FDF39C78FF5}" type="presParOf" srcId="{D82494D6-8F6C-45AF-B6F5-32A860A98EF0}" destId="{D4967430-B112-4FA0-BD74-ADD527B7471C}" srcOrd="0" destOrd="0" presId="urn:microsoft.com/office/officeart/2016/7/layout/LinearBlockProcessNumbered"/>
    <dgm:cxn modelId="{73E076D0-EB76-40DF-95CA-69A7EA56942F}" type="presParOf" srcId="{D82494D6-8F6C-45AF-B6F5-32A860A98EF0}" destId="{CD630E7D-D5EF-4FA6-9FCA-6857879ACDEE}" srcOrd="1" destOrd="0" presId="urn:microsoft.com/office/officeart/2016/7/layout/LinearBlockProcessNumbered"/>
    <dgm:cxn modelId="{9A354377-BC0F-4AD2-97AD-579C2CA55495}" type="presParOf" srcId="{D82494D6-8F6C-45AF-B6F5-32A860A98EF0}" destId="{6E40A6DF-E987-492B-ABE7-00C7B0956365}" srcOrd="2" destOrd="0" presId="urn:microsoft.com/office/officeart/2016/7/layout/LinearBlockProcessNumbered"/>
    <dgm:cxn modelId="{634174D5-B5E1-46CC-A78F-79CB13EB3B37}" type="presParOf" srcId="{127BBC22-9B15-4426-96D1-359D05F26798}" destId="{5DC7F4B3-8D95-45B4-9AA4-ED1886B45CB0}" srcOrd="1" destOrd="0" presId="urn:microsoft.com/office/officeart/2016/7/layout/LinearBlockProcessNumbered"/>
    <dgm:cxn modelId="{9F22FEF5-784F-4283-A88E-BF3C1A5FED8F}" type="presParOf" srcId="{127BBC22-9B15-4426-96D1-359D05F26798}" destId="{F5B57E9D-E3E1-42F2-B683-45563AD1AFBA}" srcOrd="2" destOrd="0" presId="urn:microsoft.com/office/officeart/2016/7/layout/LinearBlockProcessNumbered"/>
    <dgm:cxn modelId="{13B93DF0-1681-4516-957A-C9DE6D20058A}" type="presParOf" srcId="{F5B57E9D-E3E1-42F2-B683-45563AD1AFBA}" destId="{D91AF3A4-3101-4FFF-8D2B-44B784A1BA92}" srcOrd="0" destOrd="0" presId="urn:microsoft.com/office/officeart/2016/7/layout/LinearBlockProcessNumbered"/>
    <dgm:cxn modelId="{112BACB4-5BA8-4793-BDFC-B40F4F57891C}" type="presParOf" srcId="{F5B57E9D-E3E1-42F2-B683-45563AD1AFBA}" destId="{54BC7ECC-1048-4B95-B9D2-18756F1B79FB}" srcOrd="1" destOrd="0" presId="urn:microsoft.com/office/officeart/2016/7/layout/LinearBlockProcessNumbered"/>
    <dgm:cxn modelId="{90F333D4-B4A6-4699-A8DA-C7190E58A3E2}" type="presParOf" srcId="{F5B57E9D-E3E1-42F2-B683-45563AD1AFBA}" destId="{4938E8E7-B976-45DB-9B09-BF26CB665E1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67430-B112-4FA0-BD74-ADD527B7471C}">
      <dsp:nvSpPr>
        <dsp:cNvPr id="0" name=""/>
        <dsp:cNvSpPr/>
      </dsp:nvSpPr>
      <dsp:spPr>
        <a:xfrm>
          <a:off x="1419" y="1386851"/>
          <a:ext cx="2182864" cy="2619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618" tIns="0" rIns="2156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Evolving morphology-controller pairs</a:t>
          </a:r>
          <a:endParaRPr lang="en-US" sz="2100" kern="1200"/>
        </a:p>
      </dsp:txBody>
      <dsp:txXfrm>
        <a:off x="1419" y="2434626"/>
        <a:ext cx="2182864" cy="1571662"/>
      </dsp:txXfrm>
    </dsp:sp>
    <dsp:sp modelId="{CD630E7D-D5EF-4FA6-9FCA-6857879ACDEE}">
      <dsp:nvSpPr>
        <dsp:cNvPr id="0" name=""/>
        <dsp:cNvSpPr/>
      </dsp:nvSpPr>
      <dsp:spPr>
        <a:xfrm>
          <a:off x="1419" y="1386851"/>
          <a:ext cx="2182864" cy="10477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618" tIns="165100" rIns="215618" bIns="16510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01</a:t>
          </a:r>
        </a:p>
      </dsp:txBody>
      <dsp:txXfrm>
        <a:off x="1419" y="1386851"/>
        <a:ext cx="2182864" cy="1047774"/>
      </dsp:txXfrm>
    </dsp:sp>
    <dsp:sp modelId="{D91AF3A4-3101-4FFF-8D2B-44B784A1BA92}">
      <dsp:nvSpPr>
        <dsp:cNvPr id="0" name=""/>
        <dsp:cNvSpPr/>
      </dsp:nvSpPr>
      <dsp:spPr>
        <a:xfrm>
          <a:off x="2358913" y="1386851"/>
          <a:ext cx="2182864" cy="2619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618" tIns="0" rIns="2156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Evolving generalist </a:t>
          </a:r>
          <a:r>
            <a:rPr lang="en-GB" sz="2100" kern="1200"/>
            <a:t>morphology-controller pairs</a:t>
          </a:r>
          <a:endParaRPr lang="en-US" sz="2100" kern="1200"/>
        </a:p>
      </dsp:txBody>
      <dsp:txXfrm>
        <a:off x="2358913" y="2434626"/>
        <a:ext cx="2182864" cy="1571662"/>
      </dsp:txXfrm>
    </dsp:sp>
    <dsp:sp modelId="{54BC7ECC-1048-4B95-B9D2-18756F1B79FB}">
      <dsp:nvSpPr>
        <dsp:cNvPr id="0" name=""/>
        <dsp:cNvSpPr/>
      </dsp:nvSpPr>
      <dsp:spPr>
        <a:xfrm>
          <a:off x="2358913" y="1386851"/>
          <a:ext cx="2182864" cy="10477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618" tIns="165100" rIns="215618" bIns="16510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02</a:t>
          </a:r>
        </a:p>
      </dsp:txBody>
      <dsp:txXfrm>
        <a:off x="2358913" y="1386851"/>
        <a:ext cx="2182864" cy="1047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997AA-1F67-41D1-8CD0-87B140A26AA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D73CC-1633-4D36-AACC-E01F5A86D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Evolving morphology-controller pairs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effective AI agent systems, due to embodied cognition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Avoiding conventional physical design stage</a:t>
            </a:r>
          </a:p>
          <a:p>
            <a:pPr lvl="2"/>
            <a:endParaRPr lang="en-US" dirty="0"/>
          </a:p>
          <a:p>
            <a:r>
              <a:rPr lang="en-US" dirty="0"/>
              <a:t>Evolving generalist </a:t>
            </a:r>
            <a:r>
              <a:rPr lang="en-GB" dirty="0"/>
              <a:t>morphology-controller pairs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Practicality due to real-world being dynamic and unpredictable providing more reliability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73CC-1633-4D36-AACC-E01F5A86D8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of 85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73CC-1633-4D36-AACC-E01F5A86D8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2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1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49" r:id="rId6"/>
    <p:sldLayoutId id="2147483754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A4179-3DAE-A424-2E21-5CF64EA2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1436205"/>
            <a:ext cx="3936275" cy="2201501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2000"/>
              <a:t>Co-Evolution of generalist morphology and control for diverse environments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C2D70-D411-BDFD-B80E-645913B76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1291702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Kubilay</a:t>
            </a:r>
            <a:r>
              <a:rPr lang="en-GB" dirty="0"/>
              <a:t> Tarhan</a:t>
            </a:r>
          </a:p>
          <a:p>
            <a:pPr algn="ctr"/>
            <a:r>
              <a:rPr lang="en-GB" dirty="0"/>
              <a:t>Supervisor: Anil </a:t>
            </a:r>
            <a:r>
              <a:rPr lang="en-GB" dirty="0" err="1"/>
              <a:t>Yaman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1011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nt evolution">
            <a:extLst>
              <a:ext uri="{FF2B5EF4-FFF2-40B4-BE49-F238E27FC236}">
                <a16:creationId xmlns:a16="http://schemas.microsoft.com/office/drawing/2014/main" id="{826A2AD1-7C1A-2827-6761-13F66C2D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68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BC3D6-9188-8B92-1CE7-6146900B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/>
              <a:t>Main question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0E47-670F-0C50-784C-503BBB59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GB" dirty="0"/>
              <a:t>Can we co-evolve a </a:t>
            </a:r>
            <a:r>
              <a:rPr lang="en-GB" b="1" dirty="0"/>
              <a:t>morphology-controller pair </a:t>
            </a:r>
            <a:r>
              <a:rPr lang="en-GB" dirty="0"/>
              <a:t>that exhibits </a:t>
            </a:r>
            <a:r>
              <a:rPr lang="en-GB" b="1" dirty="0"/>
              <a:t>generalist </a:t>
            </a:r>
            <a:r>
              <a:rPr lang="en-GB" b="1" dirty="0" err="1"/>
              <a:t>behavior</a:t>
            </a:r>
            <a:r>
              <a:rPr lang="en-GB" b="1" dirty="0"/>
              <a:t> </a:t>
            </a:r>
            <a:r>
              <a:rPr lang="en-GB" dirty="0"/>
              <a:t>to achieve high performance across a wide range of </a:t>
            </a:r>
            <a:r>
              <a:rPr lang="en-GB" b="1" dirty="0"/>
              <a:t>diverse environments</a:t>
            </a:r>
            <a:r>
              <a:rPr lang="en-GB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94AE6-0978-4A09-B78E-D60AC484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FD3A6-A040-235A-FAB0-249A77ED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</p:spPr>
        <p:txBody>
          <a:bodyPr anchor="ctr"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Importance and motivation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3BD4E-0620-A7B7-3141-8D7DB3804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886276"/>
              </p:ext>
            </p:extLst>
          </p:nvPr>
        </p:nvGraphicFramePr>
        <p:xfrm>
          <a:off x="6857999" y="762000"/>
          <a:ext cx="4543197" cy="539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-up of a graph&#10;&#10;Description automatically generated">
            <a:extLst>
              <a:ext uri="{FF2B5EF4-FFF2-40B4-BE49-F238E27FC236}">
                <a16:creationId xmlns:a16="http://schemas.microsoft.com/office/drawing/2014/main" id="{8139C2B6-D160-64AE-0CFD-620891A35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F4FE-D1BF-5D81-26DD-6C8F4396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CC1A-4178-9C5E-0164-47681DDD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438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91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Next Cond</vt:lpstr>
      <vt:lpstr>Trade Gothic Next Light</vt:lpstr>
      <vt:lpstr>PortalVTI</vt:lpstr>
      <vt:lpstr>Co-Evolution of generalist morphology and control for diverse environments</vt:lpstr>
      <vt:lpstr>Main question</vt:lpstr>
      <vt:lpstr>Importance and motivation</vt:lpstr>
      <vt:lpstr>PowerPoint Presentation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Co-Evolution of generalist morphology and control for diverse environments</dc:title>
  <dc:creator>Tayfun Tarhan</dc:creator>
  <cp:lastModifiedBy>Tayfun</cp:lastModifiedBy>
  <cp:revision>2</cp:revision>
  <dcterms:created xsi:type="dcterms:W3CDTF">2024-08-04T17:42:37Z</dcterms:created>
  <dcterms:modified xsi:type="dcterms:W3CDTF">2024-08-08T22:55:33Z</dcterms:modified>
</cp:coreProperties>
</file>