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4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02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5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5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82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62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70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08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3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8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1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BDD1-A870-4938-86B1-750D62C7FD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A527-E5E1-433D-84D1-E7286F1BE3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14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2703443"/>
            <a:ext cx="5703819" cy="806520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04313" y="6212716"/>
            <a:ext cx="3949148" cy="4398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Grégori Smith &amp; Gildas Cousin</a:t>
            </a:r>
          </a:p>
        </p:txBody>
      </p:sp>
    </p:spTree>
    <p:extLst>
      <p:ext uri="{BB962C8B-B14F-4D97-AF65-F5344CB8AC3E}">
        <p14:creationId xmlns:p14="http://schemas.microsoft.com/office/powerpoint/2010/main" val="181497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96279" y="605529"/>
            <a:ext cx="9144000" cy="905220"/>
          </a:xfrm>
        </p:spPr>
        <p:txBody>
          <a:bodyPr>
            <a:normAutofit/>
          </a:bodyPr>
          <a:lstStyle/>
          <a:p>
            <a:r>
              <a:rPr lang="fr-FR" dirty="0"/>
              <a:t>Contexte du projet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64905" y="3034748"/>
            <a:ext cx="8375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/>
              <a:t>Réaliser une « </a:t>
            </a:r>
            <a:r>
              <a:rPr lang="fr-FR" sz="2400" dirty="0" err="1"/>
              <a:t>SmartPatate</a:t>
            </a:r>
            <a:r>
              <a:rPr lang="fr-FR" sz="2400" dirty="0"/>
              <a:t> ».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Utiliser une patate en tant que capteur tactile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Plusieurs pressions prises en compte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Deux expériences proposées afin de nous guider</a:t>
            </a:r>
          </a:p>
        </p:txBody>
      </p:sp>
    </p:spTree>
    <p:extLst>
      <p:ext uri="{BB962C8B-B14F-4D97-AF65-F5344CB8AC3E}">
        <p14:creationId xmlns:p14="http://schemas.microsoft.com/office/powerpoint/2010/main" val="9523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dirty="0"/>
              <a:t>Résultat des expériences menées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1539" y="2753276"/>
            <a:ext cx="2779644" cy="1646445"/>
          </a:xfrm>
        </p:spPr>
        <p:txBody>
          <a:bodyPr>
            <a:noAutofit/>
          </a:bodyPr>
          <a:lstStyle/>
          <a:p>
            <a:r>
              <a:rPr lang="fr-FR" dirty="0"/>
              <a:t>Expérience 1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Expérience 2</a:t>
            </a:r>
          </a:p>
        </p:txBody>
      </p:sp>
    </p:spTree>
    <p:extLst>
      <p:ext uri="{BB962C8B-B14F-4D97-AF65-F5344CB8AC3E}">
        <p14:creationId xmlns:p14="http://schemas.microsoft.com/office/powerpoint/2010/main" val="26591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56930"/>
            <a:ext cx="10515600" cy="306442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sz="2000" dirty="0"/>
              <a:t>Impact d’un contact entre l’électrode et le corps humain</a:t>
            </a:r>
          </a:p>
          <a:p>
            <a:pPr marL="0" indent="0">
              <a:buNone/>
            </a:pPr>
            <a:r>
              <a:rPr lang="fr-FR" sz="2000" dirty="0"/>
              <a:t>Le corps humain remplace le condensateur.</a:t>
            </a:r>
          </a:p>
          <a:p>
            <a:pPr>
              <a:buFontTx/>
              <a:buChar char="-"/>
            </a:pPr>
            <a:r>
              <a:rPr lang="fr-FR" sz="2000" dirty="0"/>
              <a:t>Tableau avec plusieurs fréquences à tester</a:t>
            </a:r>
          </a:p>
          <a:p>
            <a:pPr marL="0" indent="0">
              <a:buNone/>
            </a:pPr>
            <a:r>
              <a:rPr lang="fr-FR" sz="2000" u="sng" dirty="0"/>
              <a:t>Basses fréquences :</a:t>
            </a:r>
            <a:r>
              <a:rPr lang="fr-FR" sz="2000" dirty="0"/>
              <a:t> L’électrode à l’air libre ou touchée ne montrait pas de différences visuelles, au niveau de la tension crête à crête (Résistance naturelle du corps humain).</a:t>
            </a:r>
          </a:p>
          <a:p>
            <a:pPr marL="0" indent="0">
              <a:buNone/>
            </a:pPr>
            <a:r>
              <a:rPr lang="fr-FR" sz="2000" u="sng" dirty="0"/>
              <a:t>Hautes fréquences (200 kHz) :</a:t>
            </a:r>
            <a:r>
              <a:rPr lang="fr-FR" sz="2000" dirty="0"/>
              <a:t> cette tension est plus élevée quand l’électrode est à l’air libre que quand elle est touchée (Corps humain servant de condensateur)</a:t>
            </a:r>
            <a:endParaRPr lang="fr-FR" dirty="0"/>
          </a:p>
          <a:p>
            <a:pPr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666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Expérience 1++ (Ajout de la patate)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Créer un système intelligent qui différencie les types de contact sur la patate</a:t>
            </a:r>
          </a:p>
          <a:p>
            <a:pPr>
              <a:buFontTx/>
              <a:buChar char="-"/>
            </a:pPr>
            <a:r>
              <a:rPr lang="fr-FR" dirty="0" err="1"/>
              <a:t>Arduino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378137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665" y="3269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Explication du fonctionnement du circuit et du fonctionnement du capteur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32" y="2719940"/>
            <a:ext cx="5603932" cy="37073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69" y="2719940"/>
            <a:ext cx="5357141" cy="372631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358167" y="2160103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Expérience 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898295" y="2160104"/>
            <a:ext cx="2610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Expérience 2</a:t>
            </a:r>
          </a:p>
        </p:txBody>
      </p:sp>
    </p:spTree>
    <p:extLst>
      <p:ext uri="{BB962C8B-B14F-4D97-AF65-F5344CB8AC3E}">
        <p14:creationId xmlns:p14="http://schemas.microsoft.com/office/powerpoint/2010/main" val="31302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2043" y="2660167"/>
            <a:ext cx="6450495" cy="1325563"/>
          </a:xfrm>
        </p:spPr>
        <p:txBody>
          <a:bodyPr/>
          <a:lstStyle/>
          <a:p>
            <a:r>
              <a:rPr lang="fr-FR" b="1" dirty="0"/>
              <a:t>Présentation du prototype</a:t>
            </a:r>
          </a:p>
        </p:txBody>
      </p:sp>
    </p:spTree>
    <p:extLst>
      <p:ext uri="{BB962C8B-B14F-4D97-AF65-F5344CB8AC3E}">
        <p14:creationId xmlns:p14="http://schemas.microsoft.com/office/powerpoint/2010/main" val="130966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42351" y="590412"/>
            <a:ext cx="3707296" cy="1325563"/>
          </a:xfrm>
        </p:spPr>
        <p:txBody>
          <a:bodyPr/>
          <a:lstStyle/>
          <a:p>
            <a:r>
              <a:rPr lang="fr-FR" dirty="0"/>
              <a:t>Bilan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37691" y="2832790"/>
            <a:ext cx="8716617" cy="16331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Ce projet nous a permis d’analyser l’oscillation, la variation d’un signal en fonction de ce qu’il capte, apprendre un peu de code </a:t>
            </a:r>
            <a:r>
              <a:rPr lang="fr-FR" dirty="0" err="1"/>
              <a:t>Scilab</a:t>
            </a:r>
            <a:r>
              <a:rPr lang="fr-FR" dirty="0"/>
              <a:t>, calculer la capacité avec la fréquence de coupure, d’étudier et de réaliser des circuits électroniques.</a:t>
            </a:r>
          </a:p>
        </p:txBody>
      </p:sp>
    </p:spTree>
    <p:extLst>
      <p:ext uri="{BB962C8B-B14F-4D97-AF65-F5344CB8AC3E}">
        <p14:creationId xmlns:p14="http://schemas.microsoft.com/office/powerpoint/2010/main" val="2346659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217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Projet SmartPatate</vt:lpstr>
      <vt:lpstr>Contexte du projet</vt:lpstr>
      <vt:lpstr>Résultat des expériences menées</vt:lpstr>
      <vt:lpstr>Expérience 1</vt:lpstr>
      <vt:lpstr>Expérience 2</vt:lpstr>
      <vt:lpstr>Explication du fonctionnement du circuit et du fonctionnement du capteur</vt:lpstr>
      <vt:lpstr>Présentation du prototype</vt:lpstr>
      <vt:lpstr>Bilan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 du projet</dc:title>
  <dc:creator>41gregoris@gmail.com</dc:creator>
  <cp:lastModifiedBy>COUSIN GILDAS</cp:lastModifiedBy>
  <cp:revision>15</cp:revision>
  <dcterms:created xsi:type="dcterms:W3CDTF">2016-11-16T08:16:28Z</dcterms:created>
  <dcterms:modified xsi:type="dcterms:W3CDTF">2016-11-16T10:28:54Z</dcterms:modified>
</cp:coreProperties>
</file>