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9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2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43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6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78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5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1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4C41-04B4-404B-9535-3483D595B98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27A8-AF25-4E5B-9A44-5DE992B7B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9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Best TestLink Online Courses, Training with Certification-2020 Updated -  Top 10 Online Cour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312693" y="3207224"/>
            <a:ext cx="7683689" cy="18697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27845" y="6400800"/>
            <a:ext cx="4540155" cy="272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929235" y="3855533"/>
            <a:ext cx="4937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/>
              <a:t>Taria </a:t>
            </a:r>
            <a:r>
              <a:rPr lang="en-US" sz="5400" b="1" dirty="0" err="1" smtClean="0"/>
              <a:t>Blazhevych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02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6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" y="0"/>
            <a:ext cx="1217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024"/>
            <a:ext cx="12192000" cy="58320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86"/>
            <a:ext cx="12192000" cy="65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" y="0"/>
            <a:ext cx="1217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0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0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9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49"/>
            <a:ext cx="12192000" cy="66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5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Широкоэкранный</PresentationFormat>
  <Paragraphs>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</cp:revision>
  <dcterms:created xsi:type="dcterms:W3CDTF">2021-05-29T23:33:05Z</dcterms:created>
  <dcterms:modified xsi:type="dcterms:W3CDTF">2021-05-29T23:43:16Z</dcterms:modified>
</cp:coreProperties>
</file>